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0" r:id="rId3"/>
    <p:sldId id="256" r:id="rId4"/>
    <p:sldId id="257" r:id="rId5"/>
    <p:sldId id="258" r:id="rId6"/>
    <p:sldId id="266" r:id="rId7"/>
    <p:sldId id="259" r:id="rId8"/>
    <p:sldId id="265" r:id="rId9"/>
    <p:sldId id="264" r:id="rId10"/>
    <p:sldId id="263" r:id="rId11"/>
    <p:sldId id="262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E95274-65DC-4F3F-8BCE-F3FEBEC927D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4123AD-3517-4513-A055-3C0B304F42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9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19" y="2276872"/>
            <a:ext cx="8496944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95736" y="1340768"/>
            <a:ext cx="451004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Рослинні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угруповання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58924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МАТУСІВСЬКИЙ </a:t>
            </a:r>
            <a:r>
              <a:rPr lang="ru-RU" sz="1400" dirty="0">
                <a:solidFill>
                  <a:srgbClr val="7030A0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</a:rPr>
              <a:t>ЧЕРКАСЬКОЇ ОБЛАСТІ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942909"/>
            <a:ext cx="1927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Коваль </a:t>
            </a:r>
            <a:r>
              <a:rPr lang="ru-RU" dirty="0">
                <a:solidFill>
                  <a:srgbClr val="7030A0"/>
                </a:solidFill>
              </a:rPr>
              <a:t>Л.О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uk-UA" dirty="0" smtClean="0">
                <a:solidFill>
                  <a:srgbClr val="7030A0"/>
                </a:solidFill>
              </a:rPr>
              <a:t>Вчитель біології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8172400" cy="615011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Луки –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угруповання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, в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переважають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багаторічні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трав'янисті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рослини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2" y="733700"/>
            <a:ext cx="8189492" cy="61242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42" y="25815"/>
            <a:ext cx="814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Степи –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угруповання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,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переважають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трав'янисті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рослини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пристосовані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тривалих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посушливих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періодів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864"/>
            <a:ext cx="8172400" cy="6422136"/>
          </a:xfrm>
        </p:spPr>
      </p:pic>
      <p:sp>
        <p:nvSpPr>
          <p:cNvPr id="5" name="Прямоугольник 4"/>
          <p:cNvSpPr/>
          <p:nvPr/>
        </p:nvSpPr>
        <p:spPr>
          <a:xfrm>
            <a:off x="1926735" y="35755"/>
            <a:ext cx="5145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Болота –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сильно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зволожені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території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та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7030A0"/>
                </a:solidFill>
              </a:rPr>
              <a:t>Довідник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біології</a:t>
            </a:r>
            <a:r>
              <a:rPr lang="ru-RU" dirty="0">
                <a:solidFill>
                  <a:srgbClr val="7030A0"/>
                </a:solidFill>
              </a:rPr>
              <a:t> – Соболь В.І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</a:rPr>
              <a:t>http://uk.wikipedia.org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http</a:t>
            </a:r>
            <a:r>
              <a:rPr lang="ru-RU" dirty="0">
                <a:solidFill>
                  <a:srgbClr val="7030A0"/>
                </a:solidFill>
              </a:rPr>
              <a:t>://yandex.ua/images/search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05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275"/>
            <a:ext cx="8172400" cy="5832648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Сукупність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рослинних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угруповань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Землі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окремих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частин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називають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рослинністю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8302871" cy="5805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28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Рослинне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угруповання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групи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взаємопов'язаних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між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собою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рослин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різних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видів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тривалий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зростають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певній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ділянці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однорідними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умовами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існування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96"/>
            <a:ext cx="8172400" cy="6107404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15732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Просторове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розташування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різних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видів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рослин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угрупованні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називають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ярусністю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2963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5496272" cy="3615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0976"/>
            <a:ext cx="4572000" cy="3423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568629" cy="29643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" y="0"/>
            <a:ext cx="831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Основні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типи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рослинних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угруповань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ліси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, луки, степи, болота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8169285" cy="638132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Ліси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угруповання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, в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домінують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деревні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рослини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633382" cy="29983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" y="3068960"/>
            <a:ext cx="5143500" cy="3857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92" y="476672"/>
            <a:ext cx="4686300" cy="3016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48" y="3356992"/>
            <a:ext cx="4698913" cy="35241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5736" y="-3356"/>
            <a:ext cx="3141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широколисті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4" y="2956166"/>
            <a:ext cx="5457825" cy="4000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" y="476672"/>
            <a:ext cx="5143500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5202446" cy="3395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24" y="476672"/>
            <a:ext cx="3979475" cy="24794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91680" y="0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хвойні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2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34"/>
            <a:ext cx="8172400" cy="6440166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17724"/>
            <a:ext cx="2804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змішані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148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Matusiv</dc:creator>
  <cp:lastModifiedBy>Matusiv</cp:lastModifiedBy>
  <cp:revision>10</cp:revision>
  <dcterms:created xsi:type="dcterms:W3CDTF">2015-01-31T15:05:00Z</dcterms:created>
  <dcterms:modified xsi:type="dcterms:W3CDTF">2015-02-16T17:46:39Z</dcterms:modified>
</cp:coreProperties>
</file>