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sldIdLst>
    <p:sldId id="256" r:id="rId2"/>
    <p:sldId id="295" r:id="rId3"/>
    <p:sldId id="294" r:id="rId4"/>
    <p:sldId id="293" r:id="rId5"/>
    <p:sldId id="292" r:id="rId6"/>
    <p:sldId id="281" r:id="rId7"/>
    <p:sldId id="277" r:id="rId8"/>
    <p:sldId id="280" r:id="rId9"/>
    <p:sldId id="265" r:id="rId10"/>
    <p:sldId id="273" r:id="rId11"/>
    <p:sldId id="274" r:id="rId12"/>
    <p:sldId id="275" r:id="rId13"/>
    <p:sldId id="271" r:id="rId14"/>
    <p:sldId id="289" r:id="rId15"/>
    <p:sldId id="261" r:id="rId16"/>
    <p:sldId id="272" r:id="rId17"/>
    <p:sldId id="290" r:id="rId18"/>
    <p:sldId id="262" r:id="rId19"/>
    <p:sldId id="269" r:id="rId20"/>
    <p:sldId id="297" r:id="rId21"/>
    <p:sldId id="291" r:id="rId22"/>
    <p:sldId id="270" r:id="rId23"/>
    <p:sldId id="296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62B6-E049-406E-BAAA-E1E1A4486C8A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E2ACA-F1F6-428B-928E-96C8B4D48C7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4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E2ACA-F1F6-428B-928E-96C8B4D48C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4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0E146-2A30-48BC-BAC5-7453ECC258E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/>
              <a:t>усатые киты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AC5E2-71FC-4757-A8E5-AF2C2A94636A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/>
              <a:t>китообразные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36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:\Users\Админ\Downloads\вилохвоста качурка і пінгві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2"/>
            <a:ext cx="9144000" cy="68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20" y="2348880"/>
            <a:ext cx="8841160" cy="1512168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Рослинність і тваринний світ Антарктиди </a:t>
            </a:r>
            <a:endParaRPr lang="ru-RU" sz="4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445224"/>
            <a:ext cx="6503427" cy="1109583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Ярова Наталія Федорівна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вчитель 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географії  </a:t>
            </a:r>
            <a:r>
              <a:rPr lang="uk-UA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Мельниківського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навчально-виховного  комплексу </a:t>
            </a: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Канівської 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районної ради 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Черкаської 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9"/>
    </mc:Choice>
    <mc:Fallback xmlns="">
      <p:transition spd="slow" advTm="22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5713"/>
            <a:ext cx="8543780" cy="924475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айсберги,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крижані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береги материка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виходять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тюлені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морські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леопарди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морські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слони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прибережних водах можна побачити тюленів:  </a:t>
            </a:r>
            <a:r>
              <a:rPr lang="uk-UA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крабоїд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юлень </a:t>
            </a:r>
            <a:r>
              <a:rPr lang="uk-UA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Ведделла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смугастий тюлень, </a:t>
            </a:r>
            <a:r>
              <a:rPr lang="uk-UA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тюлень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Росса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тюлень-крабо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2847"/>
            <a:ext cx="8064896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тюл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4758"/>
            <a:ext cx="8064896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полосатый тюле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84758"/>
            <a:ext cx="7488832" cy="54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тюлень-Росс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384758"/>
            <a:ext cx="6985000" cy="55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морской-леопа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031" y="5789198"/>
            <a:ext cx="843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Морський леопард тримається біля островів і полює на пінгвінів Аделі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Морской слон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5" y="0"/>
            <a:ext cx="9262581" cy="68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Найбільший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тюленів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морський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слон —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сильно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винищений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але, все ж,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бачити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іноді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узбережжях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субантарктичних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островів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1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169" y="5661248"/>
            <a:ext cx="8816949" cy="860400"/>
          </a:xfrm>
        </p:spPr>
        <p:txBody>
          <a:bodyPr>
            <a:noAutofit/>
          </a:bodyPr>
          <a:lstStyle/>
          <a:p>
            <a:pPr algn="l"/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Багато видів китів мігрують в літню пору у ці широти, щоб поповнити свої запаси на багатих плантаціях крилю.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антарктичних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водах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водяться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найбільші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існуючих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у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даний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ссавців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китоподібні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вусатих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виділяються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сині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кити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горбачі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дійсні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кити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Найбільший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синій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6" descr="C:\Users\Админ\Downloads\Antar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940"/>
            <a:ext cx="8280920" cy="53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Админ\Downloads\ки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2" b="13077"/>
          <a:stretch/>
        </p:blipFill>
        <p:spPr bwMode="auto">
          <a:xfrm>
            <a:off x="323528" y="357866"/>
            <a:ext cx="8064896" cy="51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ки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941"/>
            <a:ext cx="7816137" cy="4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1"/>
    </mc:Choice>
    <mc:Fallback xmlns="">
      <p:transition spd="slow" advTm="6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кит-горба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-62100"/>
            <a:ext cx="9144000" cy="682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292080" y="6093296"/>
            <a:ext cx="21807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орбатий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кит</a:t>
            </a:r>
            <a:endParaRPr lang="uk-UA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5" name="00628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6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20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" fill="hold"/>
                                        <p:tgtEl>
                                          <p:spTgt spid="45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589240"/>
            <a:ext cx="7776863" cy="1268759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Нарвал  належить до ряду вусатих китів. Як тільки скресає припай, ці кити по тріщинах і ополонках припливають до берега , біля якого і проводять літо.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9" descr="C:\Users\Админ\Downloads\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6374"/>
            <a:ext cx="8137054" cy="54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"/>
    </mc:Choice>
    <mc:Fallback xmlns="">
      <p:transition spd="slow" advTm="22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Админ\Downloads\Killer-Whales-00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" y="0"/>
            <a:ext cx="895408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465" y="5517232"/>
            <a:ext cx="818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До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зубатих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китів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Антарктики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відносяться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кашалоти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бутылконосы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косатки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Останні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являють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собою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найнебезпечніших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хижаків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захищених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великим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гострим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спинним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плавцем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косачем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нанести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серйозне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поранення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китові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1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"/>
    </mc:Choice>
    <mc:Fallback xmlns="">
      <p:transition spd="slow" advTm="73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кашало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" b="4137"/>
          <a:stretch>
            <a:fillRect/>
          </a:stretch>
        </p:blipFill>
        <p:spPr bwMode="auto">
          <a:xfrm>
            <a:off x="12177" y="0"/>
            <a:ext cx="9131823" cy="68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724128" y="4161163"/>
            <a:ext cx="3240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ашалот</a:t>
            </a:r>
            <a:endParaRPr lang="uk-UA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61" name="00728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7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77" y="5301208"/>
            <a:ext cx="913182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минулі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десятиріччя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надмірний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промисел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i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морських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ссавців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у 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прибережних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водах материка 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значно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скоротилася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i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1967 року вони 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перебувають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охороною</a:t>
            </a:r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" fill="hold"/>
                                        <p:tgtEl>
                                          <p:spTgt spid="49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5" y="3573015"/>
            <a:ext cx="8826128" cy="936871"/>
          </a:xfrm>
        </p:spPr>
        <p:txBody>
          <a:bodyPr>
            <a:no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Життя </a:t>
            </a: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 всіх видів тварин і птахів Антарктиди пов’язана з океаном – з антарктичними водними басейнами і частково з прибережною смугою </a:t>
            </a:r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материка.  Дрейфуючі крижані поля приносять сюди сотні мешканців.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Админ\Downloads\океан вокруг антар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893843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C:\Users\Админ\Downloads\1236637585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" t="11507" r="-524" b="-4000"/>
          <a:stretch/>
        </p:blipFill>
        <p:spPr bwMode="auto">
          <a:xfrm>
            <a:off x="4140201" y="260648"/>
            <a:ext cx="47934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C:\Users\Админ\Downloads\imgpreview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4365104"/>
            <a:ext cx="5803105" cy="23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"/>
    </mc:Choice>
    <mc:Fallback xmlns="">
      <p:transition spd="slow" advTm="79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8136904" cy="8604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Прісноводні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озера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материкових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прибережних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оазисів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«сухих долин» в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глибині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материка-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населені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синьо-зеленими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водоростями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круглими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хробаками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веслоногими рачками (циклопами) і 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дафніями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C:\Users\Админ\Downloads\озеро Фрікселл внутріш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8" y="2492896"/>
            <a:ext cx="5177871" cy="41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дмин\Downloads\підлідне озер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492896"/>
            <a:ext cx="37799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"/>
    </mc:Choice>
    <mc:Fallback xmlns="">
      <p:transition spd="slow" advTm="3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883038" cy="92447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важко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повірити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колись Антарктиду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вкривав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пишні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ліси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мільйонів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тому, коли Земля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знаходилась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лещатах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надзвичайного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парникового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ефекту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крига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полюсах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розтала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і на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звільненій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льоду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Антарктиді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з'явилися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динозаврами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тропічні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ліси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/>
          </a:p>
        </p:txBody>
      </p:sp>
      <p:pic>
        <p:nvPicPr>
          <p:cNvPr id="3" name="Picture 2" descr="C:\Users\Админ\Downloads\секрети антаркти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7" y="188640"/>
            <a:ext cx="7920880" cy="48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352928" cy="9361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Наземних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ссавців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зустрічаються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кліщі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більшість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паразитує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нижчі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ракоподібні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безкрилі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комахи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</a:t>
            </a:r>
            <a:b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крил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пояснюється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сильні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вітри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заважаютьпідніматися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На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островах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знайдено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жуків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павуків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прісноводних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молюсків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один вид 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нелітаючого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метелика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Прісноводні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Админ\Downloads\Актинія,знайдена під льод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392488" cy="407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C:\Users\Админ\Downloads\Антарктичний кри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021972" cy="40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Антарктичні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води — район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промислу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китоподібних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ластоногих,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морських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безхребетних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тварин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риби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Однак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морські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багатства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Антарктики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виснажені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і зараз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видів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тварин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перебувають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охороною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Полювання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промисел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морських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тварин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30" name="Picture 6" descr="C:\Users\Админ\Downloads\корабель біля матер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2771"/>
            <a:ext cx="7632848" cy="51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Глобальні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екологічні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людства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торкаються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  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1994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вчені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виявили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швидке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збільшення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рослин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Антарктиці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є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підтвердженням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гіпотези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про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глобальне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потепління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клімату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планеті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Людина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насмітила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і тут.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Users\Админ\Downloads\людина намусори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920879" cy="47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17178" cy="504056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accent4"/>
                </a:solidFill>
              </a:rPr>
              <a:t>Дайте відповіді на питання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052736"/>
            <a:ext cx="7560840" cy="4080989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пояснюється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бідність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своєрідність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рослинності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тваринного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Порівняйте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природні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тропічних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пустель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Африки та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антарктичних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пустель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оазисами у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пустелях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тропічного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поясу, а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антарктичних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пустелях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        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Доповніть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речення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ru-RU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материку є 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бідним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узбережжях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характерними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представниками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тваринного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   _______    ______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прибережних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водах 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живуть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  _______  _______  ______  ______ _____.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Унікальність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природних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умов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органічного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пояснюється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 ______ _______  _______  ________  _______.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17178" cy="1152128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використаних джерел:</a:t>
            </a:r>
            <a:b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Література: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17440"/>
            <a:ext cx="7776864" cy="504056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ct val="0"/>
              </a:spcBef>
              <a:defRPr/>
            </a:pP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Бойко В.М. , </a:t>
            </a:r>
            <a:r>
              <a:rPr lang="uk-UA" altLang="ru-RU" b="1" dirty="0" err="1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Міхелі</a:t>
            </a: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С.В. 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Географія </a:t>
            </a: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материків і 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океанів.  </a:t>
            </a:r>
            <a:r>
              <a:rPr lang="uk-UA" altLang="ru-RU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Підруч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кл. </a:t>
            </a:r>
            <a:r>
              <a:rPr lang="uk-UA" altLang="ru-RU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загальноосвіт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altLang="ru-RU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навч.закладів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К.: </a:t>
            </a:r>
            <a:r>
              <a:rPr lang="uk-UA" altLang="ru-RU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Зодіак-ЕКО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2007. – 287 с. </a:t>
            </a:r>
          </a:p>
          <a:p>
            <a:pPr algn="l">
              <a:spcBef>
                <a:spcPct val="0"/>
              </a:spcBef>
              <a:defRPr/>
            </a:pPr>
            <a:endParaRPr lang="uk-UA" altLang="ru-RU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Довгань Г.Д. Географія материків і 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океанів.7 </a:t>
            </a: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клас. Розробки </a:t>
            </a:r>
            <a:r>
              <a:rPr lang="uk-UA" altLang="ru-RU" b="1" dirty="0" err="1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уроків.-</a:t>
            </a:r>
            <a:r>
              <a:rPr lang="uk-UA" altLang="ru-RU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:Ранок, </a:t>
            </a: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2007. – 368 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endParaRPr lang="uk-UA" altLang="ru-RU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Н.В. 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Максименко. Готові </a:t>
            </a: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картки-завдання для поточного 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оцінювання. 7 </a:t>
            </a: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клас. 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Харків: Основа, </a:t>
            </a:r>
            <a:r>
              <a:rPr lang="uk-UA" altLang="ru-RU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</a:t>
            </a:r>
            <a:r>
              <a:rPr lang="uk-UA" altLang="ru-RU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ru-RU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uk-UA" alt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uk-UA" alt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uk-UA" alt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Інтернет-ресурси</a:t>
            </a:r>
            <a:r>
              <a:rPr lang="uk-UA" alt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osvitanet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geoswit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ukoz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wokrugsveta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5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Админ\Downloads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5" y="253605"/>
            <a:ext cx="9017850" cy="51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мин\Downloads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4" y="229716"/>
            <a:ext cx="8644829" cy="49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2611" y="5380672"/>
            <a:ext cx="8700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мезозої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зміна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кліматичних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умов привела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до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різкого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збідніння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міграції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флори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північ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переважно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зосереджене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оазисах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ділянках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кам'янистої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скелях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ростуть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мохи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лишайники, а 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снігу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льоду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іноді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живуть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мікроскопічні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водорості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бактерії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14" descr="C:\Users\Админ\Downloads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8" y="248331"/>
            <a:ext cx="8418432" cy="49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Админ\Downloads\images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4" y="404664"/>
            <a:ext cx="81555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837" y="450609"/>
            <a:ext cx="7125113" cy="737052"/>
          </a:xfrm>
        </p:spPr>
        <p:txBody>
          <a:bodyPr/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вищих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рослин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належать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невисоких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трав,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зустрічаються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південному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краї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Антарктичного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півострова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та на островах Антарктики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dirty="0"/>
          </a:p>
        </p:txBody>
      </p:sp>
      <p:pic>
        <p:nvPicPr>
          <p:cNvPr id="4" name="Picture 6" descr="C:\Users\Админ\Downloads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1688"/>
            <a:ext cx="8547732" cy="58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Админ\Downloads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3" y="1001689"/>
            <a:ext cx="7844082" cy="55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\Downloads\луговик антарктичн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0" y="1207232"/>
            <a:ext cx="7791031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0494" y="2606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21" y="448644"/>
            <a:ext cx="8836176" cy="809060"/>
          </a:xfrm>
        </p:spPr>
        <p:txBody>
          <a:bodyPr/>
          <a:lstStyle/>
          <a:p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оазисах Антарктичного півострова зустрічаються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видів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низькорослих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квіткових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рослин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тому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числі</a:t>
            </a:r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Луговик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антарктичний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колобантус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Кіто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злак щучка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дрібними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непоказними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квітками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кергеленска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капуста, злак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туесок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25" name="Picture 10" descr="C:\Users\Админ\Downloads\коротке лі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7933"/>
            <a:ext cx="8563043" cy="57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Админ\Downloads\колобантус кі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9" y="1203533"/>
            <a:ext cx="8544082" cy="56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Админ\Downloads\colobanthus_quiten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3" y="1203533"/>
            <a:ext cx="8426603" cy="56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C:\Users\Админ\Downloads\220px-Antarctic_Pearlwor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4290"/>
            <a:ext cx="8316416" cy="53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Админ\Downloads\images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4" y="1203533"/>
            <a:ext cx="7968664" cy="50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924475"/>
          </a:xfrm>
        </p:spPr>
        <p:txBody>
          <a:bodyPr/>
          <a:lstStyle/>
          <a:p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Тваринний світ Антарктиди унікальний і неповторний. Океан буяє планктоном,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дрібних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ракоподібних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криля), </a:t>
            </a:r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 є кормовою базою для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китоподібних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ластоногих,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птахів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2" descr="C:\Users\Админ\Downloads\IMG_4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88524" cy="50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918" y="512829"/>
            <a:ext cx="8239475" cy="924475"/>
          </a:xfrm>
        </p:spPr>
        <p:txBody>
          <a:bodyPr/>
          <a:lstStyle/>
          <a:p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Своєрідним символом Антарктиди є пінгвін.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Антарктиці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17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пінгвінів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Найпоширеніший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вид 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узбереж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пакових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невеликий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пінгвін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Адели.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Самий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великий —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імператорський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пінгвін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 50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 і ростом до 120 см.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великий птах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виводить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пташенят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найсуворішу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пору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антарктичної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7" descr="C:\Users\Админ\Downloads\pingi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53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Админ\Downloads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4" y="1916832"/>
            <a:ext cx="8221760" cy="48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Админ\Downloads\пінгвін з малятам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14" y="2133157"/>
            <a:ext cx="7790850" cy="47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65823" y="580526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 січні у пінгвінів народжуються пташенята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4" descr="C:\Users\Админ\Downloads\Gentoo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" b="6134"/>
          <a:stretch/>
        </p:blipFill>
        <p:spPr bwMode="auto">
          <a:xfrm>
            <a:off x="1475656" y="2133157"/>
            <a:ext cx="7272808" cy="47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7"/>
            <a:ext cx="8280920" cy="576064"/>
          </a:xfrm>
        </p:spPr>
        <p:txBody>
          <a:bodyPr/>
          <a:lstStyle/>
          <a:p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літню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пору в Антарктику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прилітають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буревісники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чайки,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баклани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поморники .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птахи-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альбатроси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розмах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їхніх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крил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досягає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3,5 м.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буревісники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залітають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материка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птахів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5" descr="C:\Users\Админ\Download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1296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5" descr="C:\Users\Админ\Downloads\Gentoo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2" t="5804" r="2172" b="11010"/>
          <a:stretch/>
        </p:blipFill>
        <p:spPr bwMode="auto">
          <a:xfrm>
            <a:off x="-242813" y="0"/>
            <a:ext cx="9386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7" descr="C:\Users\Админ\Downloads\1397231436_1153844144e7woz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0" y="260648"/>
            <a:ext cx="9206480" cy="65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C:\Users\Админ\Downloads\альбатро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00" y="620688"/>
            <a:ext cx="9203700" cy="62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:\Users\Админ\Downloads\буревісн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182"/>
            <a:ext cx="9144000" cy="60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Админ\Downloads\помор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8" y="1079706"/>
            <a:ext cx="8803172" cy="58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1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2"/>
    </mc:Choice>
    <mc:Fallback xmlns="">
      <p:transition spd="slow" advTm="19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4.7|5|4.5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539</TotalTime>
  <Words>498</Words>
  <Application>Microsoft Office PowerPoint</Application>
  <PresentationFormat>Екран (4:3)</PresentationFormat>
  <Paragraphs>58</Paragraphs>
  <Slides>24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Spring</vt:lpstr>
      <vt:lpstr>Рослинність і тваринний світ Антарктиди </vt:lpstr>
      <vt:lpstr>     У це важко повірити, але колись Антарктиду вкривав не лід, а високі і пишні ліси. Було це близько ста мільйонів років тому, коли Земля знаходилась в лещатах надзвичайного парникового ефекту. В ті часи крига на обох полюсах розтала, і на звільненій від льоду Антарктиді з'явилися населені динозаврами тропічні ліси. </vt:lpstr>
      <vt:lpstr>Презентація PowerPoint</vt:lpstr>
      <vt:lpstr>До вищих рослин належать деякі види невисоких трав, що зустрічаються тільки на південному краї Антарктичного півострова та на островах Антарктики. </vt:lpstr>
      <vt:lpstr>        В оазисах Антарктичного півострова зустрічаються до 10 видів низькорослих квіткових рослин, у тому числі: Луговик антарктичний і колобантус Кіто, злак щучка із дрібними непоказними квітками, кергеленска капуста, злак туесок      </vt:lpstr>
      <vt:lpstr>         Тваринний світ Антарктиди унікальний і неповторний. Океан буяє планктоном, особливо  багато дрібних ракоподібних (криля), який є кормовою базою для риби, китоподібних, ластоногих, птахів.</vt:lpstr>
      <vt:lpstr>    Своєрідним символом Антарктиди є пінгвін. В Антарктиці живе 17 видів пінгвінів. Найпоширеніший вид узбереж Антарктиди і пакових льодів — невеликий пінгвін Адели. Самий великий — імператорський пінгвін, маса його до 50 кг і ростом до 120 см. Цей великий птах виводить своїх пташенят у найсуворішу пору антарктичної зими. </vt:lpstr>
      <vt:lpstr>        У літню пору в Антарктику прилітають буревісники, чайки, баклани, поморники . Самі великі з птахи-альбатроси, розмах їхніх крил досягає 3,5 м. Деякі буревісники залітають у глиб материка далі всіх птахів      .</vt:lpstr>
      <vt:lpstr>Презентація PowerPoint</vt:lpstr>
      <vt:lpstr>На айсберги, крижані береги материка виходять тюлені, морські леопарди, морські слони.У прибережних водах можна побачити тюленів:  крабоїд, тюлень Ведделла, смугастий тюлень, тюлень Росса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      Наземних ссавців  немає, але зустрічаються кліщі, більшість яких паразитує на тілі тварин, нижчі ракоподібні, безкрилі комахи.                                          Відсутність крил пояснюється тим, що  постійні сильні вітри заважаютьпідніматися в повітря.         На островах  знайдено кілька видів жуків, павуків, прісноводних молюсків, один вид нелітаючого метелика. Прісноводні риби відсутні.   </vt:lpstr>
      <vt:lpstr>Презентація PowerPoint</vt:lpstr>
      <vt:lpstr>Презентація PowerPoint</vt:lpstr>
      <vt:lpstr>Дайте відповіді на питання</vt:lpstr>
      <vt:lpstr>Список використаних джерел:  Література: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Тварини Антарктиди </dc:title>
  <dc:creator>Админ</dc:creator>
  <cp:lastModifiedBy>7</cp:lastModifiedBy>
  <cp:revision>46</cp:revision>
  <dcterms:created xsi:type="dcterms:W3CDTF">2015-02-19T21:10:28Z</dcterms:created>
  <dcterms:modified xsi:type="dcterms:W3CDTF">2015-02-27T12:25:18Z</dcterms:modified>
</cp:coreProperties>
</file>