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85D7-DF51-46AE-AD71-60E9FA1C8AC3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E271-8FD6-467F-8898-D73E3E30E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26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85D7-DF51-46AE-AD71-60E9FA1C8AC3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E271-8FD6-467F-8898-D73E3E30E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62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85D7-DF51-46AE-AD71-60E9FA1C8AC3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E271-8FD6-467F-8898-D73E3E30E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62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85D7-DF51-46AE-AD71-60E9FA1C8AC3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E271-8FD6-467F-8898-D73E3E30E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51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85D7-DF51-46AE-AD71-60E9FA1C8AC3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E271-8FD6-467F-8898-D73E3E30E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2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85D7-DF51-46AE-AD71-60E9FA1C8AC3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E271-8FD6-467F-8898-D73E3E30E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41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85D7-DF51-46AE-AD71-60E9FA1C8AC3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E271-8FD6-467F-8898-D73E3E30E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03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85D7-DF51-46AE-AD71-60E9FA1C8AC3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E271-8FD6-467F-8898-D73E3E30E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74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85D7-DF51-46AE-AD71-60E9FA1C8AC3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E271-8FD6-467F-8898-D73E3E30E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05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85D7-DF51-46AE-AD71-60E9FA1C8AC3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E271-8FD6-467F-8898-D73E3E30E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33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85D7-DF51-46AE-AD71-60E9FA1C8AC3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3E271-8FD6-467F-8898-D73E3E30E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1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785D7-DF51-46AE-AD71-60E9FA1C8AC3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3E271-8FD6-467F-8898-D73E3E30E7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2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8575" y="1790162"/>
            <a:ext cx="4906850" cy="1811875"/>
          </a:xfrm>
        </p:spPr>
        <p:txBody>
          <a:bodyPr/>
          <a:lstStyle/>
          <a:p>
            <a:r>
              <a:rPr lang="ru-RU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Рухи</a:t>
            </a: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З</a:t>
            </a:r>
            <a:r>
              <a:rPr lang="ru-RU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емлі</a:t>
            </a: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.</a:t>
            </a:r>
            <a:b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Пори року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Презентація 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підготовлена вчителем географії 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Драбівського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НВК «загальноосвітня школа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I-III 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ступенів 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ім.С.В.Васильченка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гімназія» </a:t>
            </a:r>
            <a:r>
              <a:rPr lang="uk-UA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Кравцовою</a:t>
            </a:r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Оленою Петрівною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21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2822" y="610325"/>
            <a:ext cx="3561178" cy="1325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Полярна ніч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784" y="2392295"/>
            <a:ext cx="7735712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5" y="55573"/>
            <a:ext cx="5528897" cy="290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2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Домашнє завдання:§ 28,заповни таблицю в зошит.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872318"/>
              </p:ext>
            </p:extLst>
          </p:nvPr>
        </p:nvGraphicFramePr>
        <p:xfrm>
          <a:off x="503957" y="1662544"/>
          <a:ext cx="8030442" cy="36200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37461"/>
                <a:gridCol w="2909455"/>
                <a:gridCol w="3283526"/>
              </a:tblGrid>
              <a:tr h="763541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solidFill>
                            <a:srgbClr val="FFFF00"/>
                          </a:solidFill>
                        </a:rPr>
                        <a:t>дата</a:t>
                      </a:r>
                      <a:endParaRPr lang="ru-RU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solidFill>
                            <a:srgbClr val="FFFF00"/>
                          </a:solidFill>
                        </a:rPr>
                        <a:t>Де Сонце в зеніті</a:t>
                      </a:r>
                      <a:endParaRPr lang="ru-RU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solidFill>
                            <a:srgbClr val="FFFF00"/>
                          </a:solidFill>
                        </a:rPr>
                        <a:t>Пора року в</a:t>
                      </a:r>
                    </a:p>
                    <a:p>
                      <a:r>
                        <a:rPr lang="uk-UA" sz="2400" dirty="0" smtClean="0">
                          <a:solidFill>
                            <a:srgbClr val="FFFF00"/>
                          </a:solidFill>
                        </a:rPr>
                        <a:t> Північній півкулі</a:t>
                      </a:r>
                      <a:endParaRPr lang="ru-RU" sz="2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270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02060"/>
                          </a:solidFill>
                        </a:rPr>
                        <a:t>22 червня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270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02060"/>
                          </a:solidFill>
                        </a:rPr>
                        <a:t>22 грудня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270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02060"/>
                          </a:solidFill>
                        </a:rPr>
                        <a:t>21 березня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270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002060"/>
                          </a:solidFill>
                        </a:rPr>
                        <a:t>23 вересня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37" y="5375562"/>
            <a:ext cx="2341418" cy="134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7588" y="365126"/>
            <a:ext cx="5437299" cy="1325563"/>
          </a:xfrm>
        </p:spPr>
        <p:txBody>
          <a:bodyPr/>
          <a:lstStyle/>
          <a:p>
            <a:r>
              <a:rPr lang="uk-UA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  </a:t>
            </a:r>
            <a:r>
              <a:rPr lang="uk-UA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Рухи Землі</a:t>
            </a:r>
            <a:endParaRPr lang="ru-RU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627290" y="1825625"/>
            <a:ext cx="484632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6568225" y="1825625"/>
            <a:ext cx="484632" cy="9784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0441" y="3090929"/>
            <a:ext cx="2753697" cy="1519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400" b="1" dirty="0" smtClean="0">
                <a:ln/>
                <a:solidFill>
                  <a:schemeClr val="accent4"/>
                </a:solidFill>
                <a:latin typeface="Comic Sans MS" panose="030F0702030302020204" pitchFamily="66" charset="0"/>
              </a:rPr>
              <a:t>Навколо осі</a:t>
            </a:r>
            <a:endParaRPr lang="ru-RU" sz="4400" b="1" dirty="0">
              <a:ln/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44732" y="3090929"/>
            <a:ext cx="2828587" cy="1493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4000" b="1" dirty="0" smtClean="0">
                <a:ln/>
                <a:solidFill>
                  <a:schemeClr val="accent4"/>
                </a:solidFill>
                <a:latin typeface="Comic Sans MS" panose="030F0702030302020204" pitchFamily="66" charset="0"/>
              </a:rPr>
              <a:t>Навколо Сонця</a:t>
            </a:r>
            <a:endParaRPr lang="ru-RU" sz="4000" b="1" dirty="0">
              <a:ln/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05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0" y="186236"/>
            <a:ext cx="9144000" cy="839512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Comic Sans MS" panose="030F0702030302020204" pitchFamily="66" charset="0"/>
              </a:rPr>
              <a:t>1 оберт навколо осі – 24 години</a:t>
            </a:r>
            <a:endParaRPr lang="ru-RU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7272" y="3508024"/>
            <a:ext cx="4639191" cy="32087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34" y="883139"/>
            <a:ext cx="3833628" cy="225045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653680" y="1170507"/>
            <a:ext cx="3846376" cy="16757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Нахил осі до площини Сонця 66˚</a:t>
            </a:r>
            <a:endParaRPr lang="ru-RU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6307" y="3227654"/>
            <a:ext cx="3859255" cy="12056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Наслідок – зміна дня і ночі</a:t>
            </a:r>
            <a:endParaRPr lang="ru-RU" sz="32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493" y="4527401"/>
            <a:ext cx="3895069" cy="21893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Обертання відбувається </a:t>
            </a:r>
            <a:r>
              <a:rPr lang="uk-UA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і</a:t>
            </a:r>
            <a:r>
              <a:rPr lang="uk-UA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з </a:t>
            </a:r>
            <a:r>
              <a:rPr lang="uk-UA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зх</a:t>
            </a:r>
            <a:r>
              <a:rPr lang="uk-UA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 на </a:t>
            </a:r>
            <a:r>
              <a:rPr lang="uk-UA" sz="2800" dirty="0" err="1" smtClean="0">
                <a:solidFill>
                  <a:srgbClr val="FFFF00"/>
                </a:solidFill>
                <a:latin typeface="Comic Sans MS" panose="030F0702030302020204" pitchFamily="66" charset="0"/>
              </a:rPr>
              <a:t>сх</a:t>
            </a:r>
            <a:r>
              <a:rPr lang="uk-UA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. (проти годинникової стрілки)</a:t>
            </a:r>
            <a:endParaRPr lang="ru-RU" sz="28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390" y="267886"/>
            <a:ext cx="8322167" cy="806851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1 оберт навколо Сонця – 365 діб і приблизно 6 годин</a:t>
            </a:r>
            <a:endParaRPr lang="ru-RU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390" y="1796603"/>
            <a:ext cx="8453220" cy="464927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679998" y="1960808"/>
            <a:ext cx="1835352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rgbClr val="FFFF00"/>
                </a:solidFill>
                <a:latin typeface="Comic Sans MS" panose="030F0702030302020204" pitchFamily="66" charset="0"/>
              </a:rPr>
              <a:t>В</a:t>
            </a:r>
            <a:r>
              <a:rPr lang="uk-UA" sz="36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есна</a:t>
            </a:r>
            <a:endParaRPr lang="ru-RU" sz="3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60619" y="1800159"/>
            <a:ext cx="1803043" cy="914400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Літо </a:t>
            </a:r>
            <a:endParaRPr lang="ru-RU" sz="3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62140" y="5357612"/>
            <a:ext cx="1777285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О</a:t>
            </a:r>
            <a:r>
              <a:rPr lang="uk-UA" sz="3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сінь</a:t>
            </a:r>
            <a:endParaRPr lang="ru-RU" sz="3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5494" y="5454201"/>
            <a:ext cx="2233623" cy="99167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atin typeface="Comic Sans MS" panose="030F0702030302020204" pitchFamily="66" charset="0"/>
              </a:rPr>
              <a:t>З</a:t>
            </a:r>
            <a:r>
              <a:rPr lang="uk-UA" sz="3600" dirty="0" smtClean="0">
                <a:latin typeface="Comic Sans MS" panose="030F0702030302020204" pitchFamily="66" charset="0"/>
              </a:rPr>
              <a:t>има</a:t>
            </a:r>
            <a:endParaRPr lang="ru-RU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86" y="227784"/>
            <a:ext cx="3506244" cy="25596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368" y="4212569"/>
            <a:ext cx="3599309" cy="25155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7" y="4029908"/>
            <a:ext cx="3506243" cy="26981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7955" y="927278"/>
            <a:ext cx="5184722" cy="285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3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Сонце в зеніті, коли промені падають під прямим кутом</a:t>
            </a:r>
            <a:endParaRPr lang="ru-RU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26" t="-1342" r="4208" b="1342"/>
          <a:stretch/>
        </p:blipFill>
        <p:spPr>
          <a:xfrm>
            <a:off x="109470" y="2163650"/>
            <a:ext cx="8925059" cy="383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310" y="579549"/>
            <a:ext cx="7824321" cy="586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682581"/>
            <a:ext cx="7592279" cy="568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5645" y="365126"/>
            <a:ext cx="3001179" cy="1325563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Полярний день</a:t>
            </a:r>
            <a:endParaRPr lang="ru-RU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387" y="3694602"/>
            <a:ext cx="6318437" cy="3022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574" y="210579"/>
            <a:ext cx="5637071" cy="3221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b="7979"/>
          <a:stretch/>
        </p:blipFill>
        <p:spPr>
          <a:xfrm>
            <a:off x="667105" y="2048497"/>
            <a:ext cx="7448799" cy="22538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101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117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Рухи Землі. Пори року</vt:lpstr>
      <vt:lpstr>   Рухи Землі</vt:lpstr>
      <vt:lpstr>1 оберт навколо осі – 24 години</vt:lpstr>
      <vt:lpstr>1 оберт навколо Сонця – 365 діб і приблизно 6 годин</vt:lpstr>
      <vt:lpstr>Презентация PowerPoint</vt:lpstr>
      <vt:lpstr>Сонце в зеніті, коли промені падають під прямим кутом</vt:lpstr>
      <vt:lpstr>Презентация PowerPoint</vt:lpstr>
      <vt:lpstr>Презентация PowerPoint</vt:lpstr>
      <vt:lpstr>Полярний день</vt:lpstr>
      <vt:lpstr>Полярна ніч</vt:lpstr>
      <vt:lpstr>Домашнє завдання:§ 28,заповни таблицю в зошит.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Рухи Землі. Пори року</dc:title>
  <dc:creator>Павел</dc:creator>
  <cp:lastModifiedBy>ххх</cp:lastModifiedBy>
  <cp:revision>15</cp:revision>
  <dcterms:created xsi:type="dcterms:W3CDTF">2018-01-15T17:37:22Z</dcterms:created>
  <dcterms:modified xsi:type="dcterms:W3CDTF">2018-02-22T12:11:44Z</dcterms:modified>
</cp:coreProperties>
</file>