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0" r:id="rId3"/>
    <p:sldId id="271" r:id="rId4"/>
    <p:sldId id="258" r:id="rId5"/>
    <p:sldId id="259" r:id="rId6"/>
    <p:sldId id="260" r:id="rId7"/>
    <p:sldId id="261" r:id="rId8"/>
    <p:sldId id="262" r:id="rId9"/>
    <p:sldId id="265" r:id="rId10"/>
    <p:sldId id="274" r:id="rId11"/>
    <p:sldId id="264" r:id="rId12"/>
    <p:sldId id="263" r:id="rId13"/>
    <p:sldId id="266" r:id="rId14"/>
    <p:sldId id="267" r:id="rId15"/>
    <p:sldId id="275" r:id="rId16"/>
    <p:sldId id="269" r:id="rId17"/>
    <p:sldId id="268" r:id="rId18"/>
    <p:sldId id="276" r:id="rId19"/>
    <p:sldId id="272" r:id="rId20"/>
    <p:sldId id="273"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008A"/>
    <a:srgbClr val="CB97FF"/>
    <a:srgbClr val="C489FF"/>
    <a:srgbClr val="1515FF"/>
    <a:srgbClr val="8F8FFF"/>
    <a:srgbClr val="9225FF"/>
    <a:srgbClr val="4F4F4F"/>
    <a:srgbClr val="000050"/>
    <a:srgbClr val="E8D1FF"/>
    <a:srgbClr val="050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9" d="100"/>
          <a:sy n="59" d="100"/>
        </p:scale>
        <p:origin x="-1464" y="-12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48772C-1214-42D5-A758-4C07DD9F315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ru-RU"/>
        </a:p>
      </dgm:t>
    </dgm:pt>
    <dgm:pt modelId="{E6F72E38-5AA1-4820-A679-FB3D44723F42}">
      <dgm:prSet phldrT="[Текст]" custT="1"/>
      <dgm:spPr>
        <a:ln>
          <a:solidFill>
            <a:srgbClr val="7030A0"/>
          </a:solidFill>
        </a:ln>
        <a:scene3d>
          <a:camera prst="orthographicFront"/>
          <a:lightRig rig="threePt" dir="t"/>
        </a:scene3d>
        <a:sp3d>
          <a:bevelT w="114300" prst="artDeco"/>
        </a:sp3d>
      </dgm:spPr>
      <dgm:t>
        <a:bodyPr/>
        <a:lstStyle/>
        <a:p>
          <a:pPr>
            <a:lnSpc>
              <a:spcPct val="50000"/>
            </a:lnSpc>
          </a:pPr>
          <a:r>
            <a:rPr lang="uk-UA" sz="3200" b="1" dirty="0" smtClean="0">
              <a:solidFill>
                <a:srgbClr val="002060"/>
              </a:solidFill>
              <a:latin typeface="Arial Narrow" pitchFamily="34" charset="0"/>
            </a:rPr>
            <a:t>Нервова </a:t>
          </a:r>
        </a:p>
        <a:p>
          <a:pPr>
            <a:lnSpc>
              <a:spcPct val="50000"/>
            </a:lnSpc>
          </a:pPr>
          <a:r>
            <a:rPr lang="uk-UA" sz="3200" b="1" dirty="0" smtClean="0">
              <a:solidFill>
                <a:srgbClr val="002060"/>
              </a:solidFill>
              <a:latin typeface="Arial Narrow" pitchFamily="34" charset="0"/>
            </a:rPr>
            <a:t>система</a:t>
          </a:r>
          <a:endParaRPr lang="ru-RU" sz="3200" b="1" dirty="0">
            <a:solidFill>
              <a:srgbClr val="002060"/>
            </a:solidFill>
            <a:latin typeface="Arial Narrow" pitchFamily="34" charset="0"/>
          </a:endParaRPr>
        </a:p>
      </dgm:t>
    </dgm:pt>
    <dgm:pt modelId="{C02F33EC-23DC-4174-83B0-502BA041FD69}" type="parTrans" cxnId="{21EF49FF-D6AE-489F-8BC4-26886C097C98}">
      <dgm:prSet/>
      <dgm:spPr/>
      <dgm:t>
        <a:bodyPr/>
        <a:lstStyle/>
        <a:p>
          <a:endParaRPr lang="ru-RU" b="1">
            <a:solidFill>
              <a:srgbClr val="002060"/>
            </a:solidFill>
            <a:latin typeface="Arial Narrow" pitchFamily="34" charset="0"/>
          </a:endParaRPr>
        </a:p>
      </dgm:t>
    </dgm:pt>
    <dgm:pt modelId="{BDABDAC7-E1C0-49AE-B25E-06678F3E9F2A}" type="sibTrans" cxnId="{21EF49FF-D6AE-489F-8BC4-26886C097C98}">
      <dgm:prSet/>
      <dgm:spPr/>
      <dgm:t>
        <a:bodyPr/>
        <a:lstStyle/>
        <a:p>
          <a:endParaRPr lang="ru-RU" b="1">
            <a:solidFill>
              <a:srgbClr val="002060"/>
            </a:solidFill>
            <a:latin typeface="Arial Narrow" pitchFamily="34" charset="0"/>
          </a:endParaRPr>
        </a:p>
      </dgm:t>
    </dgm:pt>
    <dgm:pt modelId="{DB6B7A39-E949-47C9-929C-5EC8B0242264}">
      <dgm:prSet phldrT="[Текст]" custT="1"/>
      <dgm:spPr>
        <a:ln>
          <a:solidFill>
            <a:schemeClr val="accent6">
              <a:lumMod val="60000"/>
              <a:lumOff val="40000"/>
            </a:schemeClr>
          </a:solidFill>
        </a:ln>
        <a:scene3d>
          <a:camera prst="orthographicFront"/>
          <a:lightRig rig="threePt" dir="t"/>
        </a:scene3d>
        <a:sp3d>
          <a:bevelT w="114300" prst="artDeco"/>
        </a:sp3d>
      </dgm:spPr>
      <dgm:t>
        <a:bodyPr/>
        <a:lstStyle/>
        <a:p>
          <a:r>
            <a:rPr lang="uk-UA" sz="2400" b="1" dirty="0" smtClean="0">
              <a:solidFill>
                <a:srgbClr val="002060"/>
              </a:solidFill>
              <a:latin typeface="Arial Narrow" pitchFamily="34" charset="0"/>
            </a:rPr>
            <a:t>Соматична</a:t>
          </a:r>
          <a:endParaRPr lang="ru-RU" sz="2400" b="1" dirty="0">
            <a:solidFill>
              <a:srgbClr val="002060"/>
            </a:solidFill>
            <a:latin typeface="Arial Narrow" pitchFamily="34" charset="0"/>
          </a:endParaRPr>
        </a:p>
      </dgm:t>
    </dgm:pt>
    <dgm:pt modelId="{9DCE6AD3-00B1-4BE1-8C3D-8EFD0B339A87}" type="parTrans" cxnId="{4A10AB8A-C166-47E5-8D27-8560BBC77FC4}">
      <dgm:prSet/>
      <dgm:spPr/>
      <dgm:t>
        <a:bodyPr/>
        <a:lstStyle/>
        <a:p>
          <a:endParaRPr lang="ru-RU" b="1">
            <a:solidFill>
              <a:srgbClr val="002060"/>
            </a:solidFill>
            <a:latin typeface="Arial Narrow" pitchFamily="34" charset="0"/>
          </a:endParaRPr>
        </a:p>
      </dgm:t>
    </dgm:pt>
    <dgm:pt modelId="{1B56F2D9-83B4-4CBD-8CDA-79798E5B6CEA}" type="sibTrans" cxnId="{4A10AB8A-C166-47E5-8D27-8560BBC77FC4}">
      <dgm:prSet/>
      <dgm:spPr/>
      <dgm:t>
        <a:bodyPr/>
        <a:lstStyle/>
        <a:p>
          <a:endParaRPr lang="ru-RU" b="1">
            <a:solidFill>
              <a:srgbClr val="002060"/>
            </a:solidFill>
            <a:latin typeface="Arial Narrow" pitchFamily="34" charset="0"/>
          </a:endParaRPr>
        </a:p>
      </dgm:t>
    </dgm:pt>
    <dgm:pt modelId="{65D87C33-795D-487B-A19F-EB258F7AB45C}">
      <dgm:prSet phldrT="[Текст]" custT="1"/>
      <dgm:spPr>
        <a:ln>
          <a:solidFill>
            <a:schemeClr val="accent3">
              <a:lumMod val="60000"/>
              <a:lumOff val="40000"/>
            </a:schemeClr>
          </a:solidFill>
        </a:ln>
        <a:scene3d>
          <a:camera prst="orthographicFront"/>
          <a:lightRig rig="threePt" dir="t"/>
        </a:scene3d>
        <a:sp3d>
          <a:bevelT w="114300" prst="artDeco"/>
        </a:sp3d>
      </dgm:spPr>
      <dgm:t>
        <a:bodyPr/>
        <a:lstStyle/>
        <a:p>
          <a:r>
            <a:rPr lang="uk-UA" sz="2000" b="1" i="1" dirty="0" smtClean="0">
              <a:solidFill>
                <a:srgbClr val="002060"/>
              </a:solidFill>
              <a:latin typeface="Arial Narrow" pitchFamily="34" charset="0"/>
            </a:rPr>
            <a:t>Забезпечує відчуття та рухи</a:t>
          </a:r>
          <a:endParaRPr lang="ru-RU" sz="2000" b="1" i="1" dirty="0">
            <a:solidFill>
              <a:srgbClr val="002060"/>
            </a:solidFill>
            <a:latin typeface="Arial Narrow" pitchFamily="34" charset="0"/>
          </a:endParaRPr>
        </a:p>
      </dgm:t>
    </dgm:pt>
    <dgm:pt modelId="{EA3DA75D-56CC-4443-84AA-E0A9F0A74BE4}" type="parTrans" cxnId="{EC648205-0BD4-49D6-842D-1C5A8688A197}">
      <dgm:prSet/>
      <dgm:spPr/>
      <dgm:t>
        <a:bodyPr/>
        <a:lstStyle/>
        <a:p>
          <a:endParaRPr lang="ru-RU" b="1">
            <a:solidFill>
              <a:srgbClr val="002060"/>
            </a:solidFill>
            <a:latin typeface="Arial Narrow" pitchFamily="34" charset="0"/>
          </a:endParaRPr>
        </a:p>
      </dgm:t>
    </dgm:pt>
    <dgm:pt modelId="{EF59AE68-563D-420B-8118-BC05B855019D}" type="sibTrans" cxnId="{EC648205-0BD4-49D6-842D-1C5A8688A197}">
      <dgm:prSet/>
      <dgm:spPr/>
      <dgm:t>
        <a:bodyPr/>
        <a:lstStyle/>
        <a:p>
          <a:endParaRPr lang="ru-RU" b="1">
            <a:solidFill>
              <a:srgbClr val="002060"/>
            </a:solidFill>
            <a:latin typeface="Arial Narrow" pitchFamily="34" charset="0"/>
          </a:endParaRPr>
        </a:p>
      </dgm:t>
    </dgm:pt>
    <dgm:pt modelId="{6E4655F9-DE3D-44E6-B65B-3220A5E644E0}">
      <dgm:prSet phldrT="[Текст]" custT="1"/>
      <dgm:spPr>
        <a:ln>
          <a:solidFill>
            <a:schemeClr val="accent6">
              <a:lumMod val="60000"/>
              <a:lumOff val="40000"/>
            </a:schemeClr>
          </a:solidFill>
        </a:ln>
        <a:scene3d>
          <a:camera prst="orthographicFront"/>
          <a:lightRig rig="threePt" dir="t"/>
        </a:scene3d>
        <a:sp3d>
          <a:bevelT w="114300" prst="artDeco"/>
        </a:sp3d>
      </dgm:spPr>
      <dgm:t>
        <a:bodyPr/>
        <a:lstStyle/>
        <a:p>
          <a:r>
            <a:rPr lang="uk-UA" sz="2400" b="1" dirty="0" smtClean="0">
              <a:solidFill>
                <a:srgbClr val="002060"/>
              </a:solidFill>
              <a:latin typeface="Arial Narrow" pitchFamily="34" charset="0"/>
            </a:rPr>
            <a:t>Вегетативна</a:t>
          </a:r>
        </a:p>
        <a:p>
          <a:r>
            <a:rPr lang="uk-UA" sz="2400" b="1" dirty="0" smtClean="0">
              <a:solidFill>
                <a:srgbClr val="002060"/>
              </a:solidFill>
              <a:latin typeface="Arial Narrow" pitchFamily="34" charset="0"/>
            </a:rPr>
            <a:t>(автономна)</a:t>
          </a:r>
          <a:endParaRPr lang="ru-RU" sz="2400" b="1" dirty="0">
            <a:solidFill>
              <a:srgbClr val="002060"/>
            </a:solidFill>
            <a:latin typeface="Arial Narrow" pitchFamily="34" charset="0"/>
          </a:endParaRPr>
        </a:p>
      </dgm:t>
    </dgm:pt>
    <dgm:pt modelId="{AE0DC171-876C-40AF-AE4F-5D6DEE6BF74A}" type="parTrans" cxnId="{B657A6E3-D533-4CE0-A76C-F7CF317C6E7E}">
      <dgm:prSet/>
      <dgm:spPr/>
      <dgm:t>
        <a:bodyPr/>
        <a:lstStyle/>
        <a:p>
          <a:endParaRPr lang="ru-RU" b="1">
            <a:solidFill>
              <a:srgbClr val="002060"/>
            </a:solidFill>
            <a:latin typeface="Arial Narrow" pitchFamily="34" charset="0"/>
          </a:endParaRPr>
        </a:p>
      </dgm:t>
    </dgm:pt>
    <dgm:pt modelId="{5D754440-3E8C-4815-8CE0-04C9401C54A4}" type="sibTrans" cxnId="{B657A6E3-D533-4CE0-A76C-F7CF317C6E7E}">
      <dgm:prSet/>
      <dgm:spPr/>
      <dgm:t>
        <a:bodyPr/>
        <a:lstStyle/>
        <a:p>
          <a:endParaRPr lang="ru-RU" b="1">
            <a:solidFill>
              <a:srgbClr val="002060"/>
            </a:solidFill>
            <a:latin typeface="Arial Narrow" pitchFamily="34" charset="0"/>
          </a:endParaRPr>
        </a:p>
      </dgm:t>
    </dgm:pt>
    <dgm:pt modelId="{D6E23752-18F6-49B5-9A57-FF00D65BACDC}">
      <dgm:prSet phldrT="[Текст]" custT="1"/>
      <dgm:spPr>
        <a:ln>
          <a:solidFill>
            <a:schemeClr val="accent3">
              <a:lumMod val="60000"/>
              <a:lumOff val="40000"/>
            </a:schemeClr>
          </a:solidFill>
        </a:ln>
        <a:scene3d>
          <a:camera prst="orthographicFront"/>
          <a:lightRig rig="threePt" dir="t"/>
        </a:scene3d>
        <a:sp3d>
          <a:bevelT w="114300" prst="artDeco"/>
        </a:sp3d>
      </dgm:spPr>
      <dgm:t>
        <a:bodyPr/>
        <a:lstStyle/>
        <a:p>
          <a:r>
            <a:rPr lang="uk-UA" sz="2000" b="1" i="1" dirty="0" smtClean="0">
              <a:solidFill>
                <a:srgbClr val="002060"/>
              </a:solidFill>
              <a:latin typeface="Arial Narrow" pitchFamily="34" charset="0"/>
            </a:rPr>
            <a:t>Регулює діяльність внутрішніх органів</a:t>
          </a:r>
          <a:endParaRPr lang="ru-RU" sz="2000" b="1" i="1" dirty="0">
            <a:solidFill>
              <a:srgbClr val="002060"/>
            </a:solidFill>
            <a:latin typeface="Arial Narrow" pitchFamily="34" charset="0"/>
          </a:endParaRPr>
        </a:p>
      </dgm:t>
    </dgm:pt>
    <dgm:pt modelId="{9C19F19C-3E69-47E8-9156-9E874D48F372}" type="parTrans" cxnId="{D82B0D90-0D03-4A76-8DF8-01E6F90F0292}">
      <dgm:prSet/>
      <dgm:spPr/>
      <dgm:t>
        <a:bodyPr/>
        <a:lstStyle/>
        <a:p>
          <a:endParaRPr lang="ru-RU" b="1">
            <a:solidFill>
              <a:srgbClr val="002060"/>
            </a:solidFill>
            <a:latin typeface="Arial Narrow" pitchFamily="34" charset="0"/>
          </a:endParaRPr>
        </a:p>
      </dgm:t>
    </dgm:pt>
    <dgm:pt modelId="{A5273503-3C9A-4D12-BACC-33273F20D1D6}" type="sibTrans" cxnId="{D82B0D90-0D03-4A76-8DF8-01E6F90F0292}">
      <dgm:prSet/>
      <dgm:spPr/>
      <dgm:t>
        <a:bodyPr/>
        <a:lstStyle/>
        <a:p>
          <a:endParaRPr lang="ru-RU" b="1">
            <a:solidFill>
              <a:srgbClr val="002060"/>
            </a:solidFill>
            <a:latin typeface="Arial Narrow" pitchFamily="34" charset="0"/>
          </a:endParaRPr>
        </a:p>
      </dgm:t>
    </dgm:pt>
    <dgm:pt modelId="{767007CD-1D37-45D4-81D0-3CEFB8D8AE40}">
      <dgm:prSet/>
      <dgm:spPr>
        <a:ln>
          <a:solidFill>
            <a:schemeClr val="bg1">
              <a:lumMod val="50000"/>
            </a:schemeClr>
          </a:solidFill>
        </a:ln>
      </dgm:spPr>
      <dgm:t>
        <a:bodyPr/>
        <a:lstStyle/>
        <a:p>
          <a:r>
            <a:rPr lang="uk-UA" b="1" i="1" dirty="0" smtClean="0">
              <a:solidFill>
                <a:srgbClr val="002060"/>
              </a:solidFill>
              <a:latin typeface="Arial Narrow" pitchFamily="34" charset="0"/>
            </a:rPr>
            <a:t>Низька швидкість проходження нервового імпульсу</a:t>
          </a:r>
          <a:endParaRPr lang="ru-RU" b="1" i="1" dirty="0">
            <a:solidFill>
              <a:srgbClr val="002060"/>
            </a:solidFill>
            <a:latin typeface="Arial Narrow" pitchFamily="34" charset="0"/>
          </a:endParaRPr>
        </a:p>
      </dgm:t>
    </dgm:pt>
    <dgm:pt modelId="{1AAAFC1B-C1E8-48F3-A681-516947B7B0C7}" type="parTrans" cxnId="{11A9B1DB-BCCB-45F4-BEF9-EEAB8FC66EFC}">
      <dgm:prSet/>
      <dgm:spPr/>
      <dgm:t>
        <a:bodyPr/>
        <a:lstStyle/>
        <a:p>
          <a:endParaRPr lang="ru-RU" b="1">
            <a:solidFill>
              <a:srgbClr val="002060"/>
            </a:solidFill>
            <a:latin typeface="Arial Narrow" pitchFamily="34" charset="0"/>
          </a:endParaRPr>
        </a:p>
      </dgm:t>
    </dgm:pt>
    <dgm:pt modelId="{382894FA-90E3-4506-ACD5-5EF9BBC1CCDD}" type="sibTrans" cxnId="{11A9B1DB-BCCB-45F4-BEF9-EEAB8FC66EFC}">
      <dgm:prSet/>
      <dgm:spPr/>
      <dgm:t>
        <a:bodyPr/>
        <a:lstStyle/>
        <a:p>
          <a:endParaRPr lang="ru-RU" b="1">
            <a:solidFill>
              <a:srgbClr val="002060"/>
            </a:solidFill>
            <a:latin typeface="Arial Narrow" pitchFamily="34" charset="0"/>
          </a:endParaRPr>
        </a:p>
      </dgm:t>
    </dgm:pt>
    <dgm:pt modelId="{8F8A3A9C-AEF0-4E42-A760-6A1A56733F7C}">
      <dgm:prSet/>
      <dgm:spPr>
        <a:ln>
          <a:solidFill>
            <a:schemeClr val="bg1">
              <a:lumMod val="50000"/>
            </a:schemeClr>
          </a:solidFill>
        </a:ln>
      </dgm:spPr>
      <dgm:t>
        <a:bodyPr/>
        <a:lstStyle/>
        <a:p>
          <a:r>
            <a:rPr lang="uk-UA" b="1" i="1" dirty="0" smtClean="0">
              <a:solidFill>
                <a:srgbClr val="002060"/>
              </a:solidFill>
              <a:latin typeface="Arial Narrow" pitchFamily="34" charset="0"/>
            </a:rPr>
            <a:t>Висока швидкість проходження нервового імпульсу</a:t>
          </a:r>
          <a:endParaRPr lang="ru-RU" b="1" i="1" dirty="0">
            <a:solidFill>
              <a:srgbClr val="002060"/>
            </a:solidFill>
            <a:latin typeface="Arial Narrow" pitchFamily="34" charset="0"/>
          </a:endParaRPr>
        </a:p>
      </dgm:t>
    </dgm:pt>
    <dgm:pt modelId="{ABBB71A1-D7C3-4643-A47C-B55A30EDB778}" type="parTrans" cxnId="{7B21A237-D757-4F54-A481-B0069DB0CB5F}">
      <dgm:prSet/>
      <dgm:spPr/>
      <dgm:t>
        <a:bodyPr/>
        <a:lstStyle/>
        <a:p>
          <a:endParaRPr lang="ru-RU" b="1">
            <a:solidFill>
              <a:srgbClr val="002060"/>
            </a:solidFill>
            <a:latin typeface="Arial Narrow" pitchFamily="34" charset="0"/>
          </a:endParaRPr>
        </a:p>
      </dgm:t>
    </dgm:pt>
    <dgm:pt modelId="{10184170-11FF-4575-B523-0CD3D67FF4FE}" type="sibTrans" cxnId="{7B21A237-D757-4F54-A481-B0069DB0CB5F}">
      <dgm:prSet/>
      <dgm:spPr/>
      <dgm:t>
        <a:bodyPr/>
        <a:lstStyle/>
        <a:p>
          <a:endParaRPr lang="ru-RU" b="1">
            <a:solidFill>
              <a:srgbClr val="002060"/>
            </a:solidFill>
            <a:latin typeface="Arial Narrow" pitchFamily="34" charset="0"/>
          </a:endParaRPr>
        </a:p>
      </dgm:t>
    </dgm:pt>
    <dgm:pt modelId="{959EEE0A-4712-4171-B93C-1E0081B70049}" type="pres">
      <dgm:prSet presAssocID="{8848772C-1214-42D5-A758-4C07DD9F3151}" presName="hierChild1" presStyleCnt="0">
        <dgm:presLayoutVars>
          <dgm:chPref val="1"/>
          <dgm:dir/>
          <dgm:animOne val="branch"/>
          <dgm:animLvl val="lvl"/>
          <dgm:resizeHandles/>
        </dgm:presLayoutVars>
      </dgm:prSet>
      <dgm:spPr/>
      <dgm:t>
        <a:bodyPr/>
        <a:lstStyle/>
        <a:p>
          <a:endParaRPr lang="ru-RU"/>
        </a:p>
      </dgm:t>
    </dgm:pt>
    <dgm:pt modelId="{246435BD-7DD2-458B-B085-CE7CF75FF1AE}" type="pres">
      <dgm:prSet presAssocID="{E6F72E38-5AA1-4820-A679-FB3D44723F42}" presName="hierRoot1" presStyleCnt="0"/>
      <dgm:spPr/>
    </dgm:pt>
    <dgm:pt modelId="{7CCD3736-69F3-435B-96D5-AB568B925A55}" type="pres">
      <dgm:prSet presAssocID="{E6F72E38-5AA1-4820-A679-FB3D44723F42}" presName="composite" presStyleCnt="0"/>
      <dgm:spPr/>
    </dgm:pt>
    <dgm:pt modelId="{6F841620-057E-4263-82B4-FCC2C4118E36}" type="pres">
      <dgm:prSet presAssocID="{E6F72E38-5AA1-4820-A679-FB3D44723F42}" presName="background" presStyleLbl="node0" presStyleIdx="0" presStyleCnt="1">
        <dgm:style>
          <a:lnRef idx="0">
            <a:schemeClr val="accent4"/>
          </a:lnRef>
          <a:fillRef idx="3">
            <a:schemeClr val="accent4"/>
          </a:fillRef>
          <a:effectRef idx="3">
            <a:schemeClr val="accent4"/>
          </a:effectRef>
          <a:fontRef idx="minor">
            <a:schemeClr val="lt1"/>
          </a:fontRef>
        </dgm:style>
      </dgm:prSet>
      <dgm:spPr>
        <a:solidFill>
          <a:srgbClr val="481F67"/>
        </a:solidFill>
        <a:scene3d>
          <a:camera prst="orthographicFront">
            <a:rot lat="0" lon="0" rev="0"/>
          </a:camera>
          <a:lightRig rig="threePt" dir="t">
            <a:rot lat="0" lon="0" rev="1200000"/>
          </a:lightRig>
        </a:scene3d>
        <a:sp3d>
          <a:bevelT w="63500" h="25400" prst="artDeco"/>
        </a:sp3d>
      </dgm:spPr>
    </dgm:pt>
    <dgm:pt modelId="{535AB10F-3302-488B-B5B9-D8077B6CC1AA}" type="pres">
      <dgm:prSet presAssocID="{E6F72E38-5AA1-4820-A679-FB3D44723F42}" presName="text" presStyleLbl="fgAcc0" presStyleIdx="0" presStyleCnt="1" custScaleX="197556" custScaleY="102637">
        <dgm:presLayoutVars>
          <dgm:chPref val="3"/>
        </dgm:presLayoutVars>
      </dgm:prSet>
      <dgm:spPr/>
      <dgm:t>
        <a:bodyPr/>
        <a:lstStyle/>
        <a:p>
          <a:endParaRPr lang="ru-RU"/>
        </a:p>
      </dgm:t>
    </dgm:pt>
    <dgm:pt modelId="{ED6186A4-F7EF-4A8B-8D25-169C776BE56A}" type="pres">
      <dgm:prSet presAssocID="{E6F72E38-5AA1-4820-A679-FB3D44723F42}" presName="hierChild2" presStyleCnt="0"/>
      <dgm:spPr/>
    </dgm:pt>
    <dgm:pt modelId="{036BAE47-F929-407D-85D4-9EAB79B46AC5}" type="pres">
      <dgm:prSet presAssocID="{9DCE6AD3-00B1-4BE1-8C3D-8EFD0B339A87}" presName="Name10" presStyleLbl="parChTrans1D2" presStyleIdx="0" presStyleCnt="2"/>
      <dgm:spPr/>
      <dgm:t>
        <a:bodyPr/>
        <a:lstStyle/>
        <a:p>
          <a:endParaRPr lang="ru-RU"/>
        </a:p>
      </dgm:t>
    </dgm:pt>
    <dgm:pt modelId="{BC67EB28-697A-4CC9-897D-F5FB1DE1942A}" type="pres">
      <dgm:prSet presAssocID="{DB6B7A39-E949-47C9-929C-5EC8B0242264}" presName="hierRoot2" presStyleCnt="0"/>
      <dgm:spPr/>
    </dgm:pt>
    <dgm:pt modelId="{E17C4069-D487-466A-A915-6F39589EE5A6}" type="pres">
      <dgm:prSet presAssocID="{DB6B7A39-E949-47C9-929C-5EC8B0242264}" presName="composite2" presStyleCnt="0"/>
      <dgm:spPr/>
    </dgm:pt>
    <dgm:pt modelId="{A14BB6E4-46A0-4240-973A-4DD441B77D9E}" type="pres">
      <dgm:prSet presAssocID="{DB6B7A39-E949-47C9-929C-5EC8B0242264}" presName="background2" presStyleLbl="node2" presStyleIdx="0" presStyleCnt="2"/>
      <dgm:spPr>
        <a:solidFill>
          <a:schemeClr val="accent6">
            <a:lumMod val="60000"/>
            <a:lumOff val="40000"/>
          </a:schemeClr>
        </a:solidFill>
        <a:ln>
          <a:solidFill>
            <a:schemeClr val="accent6">
              <a:lumMod val="60000"/>
              <a:lumOff val="40000"/>
            </a:schemeClr>
          </a:solidFill>
        </a:ln>
        <a:scene3d>
          <a:camera prst="orthographicFront"/>
          <a:lightRig rig="threePt" dir="t"/>
        </a:scene3d>
        <a:sp3d>
          <a:bevelT w="114300" prst="artDeco"/>
        </a:sp3d>
      </dgm:spPr>
    </dgm:pt>
    <dgm:pt modelId="{2050AAC0-24FF-4844-8684-FA6390631AD3}" type="pres">
      <dgm:prSet presAssocID="{DB6B7A39-E949-47C9-929C-5EC8B0242264}" presName="text2" presStyleLbl="fgAcc2" presStyleIdx="0" presStyleCnt="2" custScaleX="156792">
        <dgm:presLayoutVars>
          <dgm:chPref val="3"/>
        </dgm:presLayoutVars>
      </dgm:prSet>
      <dgm:spPr/>
      <dgm:t>
        <a:bodyPr/>
        <a:lstStyle/>
        <a:p>
          <a:endParaRPr lang="ru-RU"/>
        </a:p>
      </dgm:t>
    </dgm:pt>
    <dgm:pt modelId="{A2B568C1-3FE0-4F81-B74F-445DD36010E1}" type="pres">
      <dgm:prSet presAssocID="{DB6B7A39-E949-47C9-929C-5EC8B0242264}" presName="hierChild3" presStyleCnt="0"/>
      <dgm:spPr/>
    </dgm:pt>
    <dgm:pt modelId="{70E77043-D8A3-4AED-8554-EDFC8CDF4B42}" type="pres">
      <dgm:prSet presAssocID="{EA3DA75D-56CC-4443-84AA-E0A9F0A74BE4}" presName="Name17" presStyleLbl="parChTrans1D3" presStyleIdx="0" presStyleCnt="2"/>
      <dgm:spPr/>
      <dgm:t>
        <a:bodyPr/>
        <a:lstStyle/>
        <a:p>
          <a:endParaRPr lang="ru-RU"/>
        </a:p>
      </dgm:t>
    </dgm:pt>
    <dgm:pt modelId="{58EC6E88-37F3-43A5-98E0-11921CD594C6}" type="pres">
      <dgm:prSet presAssocID="{65D87C33-795D-487B-A19F-EB258F7AB45C}" presName="hierRoot3" presStyleCnt="0"/>
      <dgm:spPr/>
    </dgm:pt>
    <dgm:pt modelId="{60101246-C4B4-42EC-BBC5-BE8F4AA4C6EC}" type="pres">
      <dgm:prSet presAssocID="{65D87C33-795D-487B-A19F-EB258F7AB45C}" presName="composite3" presStyleCnt="0"/>
      <dgm:spPr/>
    </dgm:pt>
    <dgm:pt modelId="{1BF44F90-88E2-4395-98AD-6F6EB0726513}" type="pres">
      <dgm:prSet presAssocID="{65D87C33-795D-487B-A19F-EB258F7AB45C}" presName="background3" presStyleLbl="node3" presStyleIdx="0" presStyleCnt="2">
        <dgm:style>
          <a:lnRef idx="1">
            <a:schemeClr val="accent3"/>
          </a:lnRef>
          <a:fillRef idx="2">
            <a:schemeClr val="accent3"/>
          </a:fillRef>
          <a:effectRef idx="1">
            <a:schemeClr val="accent3"/>
          </a:effectRef>
          <a:fontRef idx="minor">
            <a:schemeClr val="dk1"/>
          </a:fontRef>
        </dgm:style>
      </dgm:prSet>
      <dgm:spPr>
        <a:scene3d>
          <a:camera prst="orthographicFront"/>
          <a:lightRig rig="threePt" dir="t"/>
        </a:scene3d>
        <a:sp3d>
          <a:bevelT w="114300" prst="artDeco"/>
        </a:sp3d>
      </dgm:spPr>
    </dgm:pt>
    <dgm:pt modelId="{15B701EC-EA58-476B-B0D3-1DC3A9D6CC36}" type="pres">
      <dgm:prSet presAssocID="{65D87C33-795D-487B-A19F-EB258F7AB45C}" presName="text3" presStyleLbl="fgAcc3" presStyleIdx="0" presStyleCnt="2" custScaleX="182134">
        <dgm:presLayoutVars>
          <dgm:chPref val="3"/>
        </dgm:presLayoutVars>
      </dgm:prSet>
      <dgm:spPr/>
      <dgm:t>
        <a:bodyPr/>
        <a:lstStyle/>
        <a:p>
          <a:endParaRPr lang="ru-RU"/>
        </a:p>
      </dgm:t>
    </dgm:pt>
    <dgm:pt modelId="{A30A6188-7183-4D3B-9EA1-D5DE259291FC}" type="pres">
      <dgm:prSet presAssocID="{65D87C33-795D-487B-A19F-EB258F7AB45C}" presName="hierChild4" presStyleCnt="0"/>
      <dgm:spPr/>
    </dgm:pt>
    <dgm:pt modelId="{C8BF773C-14BB-4C62-A931-81DD496C1348}" type="pres">
      <dgm:prSet presAssocID="{ABBB71A1-D7C3-4643-A47C-B55A30EDB778}" presName="Name23" presStyleLbl="parChTrans1D4" presStyleIdx="0" presStyleCnt="2"/>
      <dgm:spPr/>
      <dgm:t>
        <a:bodyPr/>
        <a:lstStyle/>
        <a:p>
          <a:endParaRPr lang="ru-RU"/>
        </a:p>
      </dgm:t>
    </dgm:pt>
    <dgm:pt modelId="{62E8F096-6003-4B82-BCFE-AEA9AD6AC0FB}" type="pres">
      <dgm:prSet presAssocID="{8F8A3A9C-AEF0-4E42-A760-6A1A56733F7C}" presName="hierRoot4" presStyleCnt="0"/>
      <dgm:spPr/>
    </dgm:pt>
    <dgm:pt modelId="{9CDB9095-D097-466F-AC46-9B0F6BF96AD1}" type="pres">
      <dgm:prSet presAssocID="{8F8A3A9C-AEF0-4E42-A760-6A1A56733F7C}" presName="composite4" presStyleCnt="0"/>
      <dgm:spPr/>
    </dgm:pt>
    <dgm:pt modelId="{873C244F-CFF9-497C-BE52-5372460EE1DE}" type="pres">
      <dgm:prSet presAssocID="{8F8A3A9C-AEF0-4E42-A760-6A1A56733F7C}" presName="background4" presStyleLbl="node4" presStyleIdx="0" presStyleCnt="2"/>
      <dgm:spPr>
        <a:solidFill>
          <a:schemeClr val="bg1">
            <a:lumMod val="50000"/>
          </a:schemeClr>
        </a:solidFill>
        <a:ln>
          <a:solidFill>
            <a:schemeClr val="bg1">
              <a:lumMod val="50000"/>
            </a:schemeClr>
          </a:solidFill>
        </a:ln>
        <a:scene3d>
          <a:camera prst="orthographicFront"/>
          <a:lightRig rig="threePt" dir="t"/>
        </a:scene3d>
        <a:sp3d>
          <a:bevelT w="114300" prst="artDeco"/>
        </a:sp3d>
      </dgm:spPr>
    </dgm:pt>
    <dgm:pt modelId="{51ADB6AE-CF3F-4577-A9A3-A3909056E81F}" type="pres">
      <dgm:prSet presAssocID="{8F8A3A9C-AEF0-4E42-A760-6A1A56733F7C}" presName="text4" presStyleLbl="fgAcc4" presStyleIdx="0" presStyleCnt="2" custScaleX="163086">
        <dgm:presLayoutVars>
          <dgm:chPref val="3"/>
        </dgm:presLayoutVars>
      </dgm:prSet>
      <dgm:spPr/>
      <dgm:t>
        <a:bodyPr/>
        <a:lstStyle/>
        <a:p>
          <a:endParaRPr lang="ru-RU"/>
        </a:p>
      </dgm:t>
    </dgm:pt>
    <dgm:pt modelId="{82C345FA-D584-44DE-948C-C64A60E0EF06}" type="pres">
      <dgm:prSet presAssocID="{8F8A3A9C-AEF0-4E42-A760-6A1A56733F7C}" presName="hierChild5" presStyleCnt="0"/>
      <dgm:spPr/>
    </dgm:pt>
    <dgm:pt modelId="{1565DC17-D798-41BD-B2A5-3D6578A95623}" type="pres">
      <dgm:prSet presAssocID="{AE0DC171-876C-40AF-AE4F-5D6DEE6BF74A}" presName="Name10" presStyleLbl="parChTrans1D2" presStyleIdx="1" presStyleCnt="2"/>
      <dgm:spPr/>
      <dgm:t>
        <a:bodyPr/>
        <a:lstStyle/>
        <a:p>
          <a:endParaRPr lang="ru-RU"/>
        </a:p>
      </dgm:t>
    </dgm:pt>
    <dgm:pt modelId="{9A58739A-0780-41A7-AED9-2392B766ABF9}" type="pres">
      <dgm:prSet presAssocID="{6E4655F9-DE3D-44E6-B65B-3220A5E644E0}" presName="hierRoot2" presStyleCnt="0"/>
      <dgm:spPr/>
    </dgm:pt>
    <dgm:pt modelId="{A9FE74E3-5C13-41DF-949B-CED786FD5916}" type="pres">
      <dgm:prSet presAssocID="{6E4655F9-DE3D-44E6-B65B-3220A5E644E0}" presName="composite2" presStyleCnt="0"/>
      <dgm:spPr/>
    </dgm:pt>
    <dgm:pt modelId="{BA2E16C4-C0BB-4446-9631-254998A86D79}" type="pres">
      <dgm:prSet presAssocID="{6E4655F9-DE3D-44E6-B65B-3220A5E644E0}" presName="background2" presStyleLbl="node2" presStyleIdx="1" presStyleCnt="2"/>
      <dgm:spPr>
        <a:solidFill>
          <a:schemeClr val="accent6">
            <a:lumMod val="60000"/>
            <a:lumOff val="40000"/>
          </a:schemeClr>
        </a:solidFill>
        <a:ln>
          <a:solidFill>
            <a:schemeClr val="accent6">
              <a:lumMod val="60000"/>
              <a:lumOff val="40000"/>
            </a:schemeClr>
          </a:solidFill>
        </a:ln>
        <a:scene3d>
          <a:camera prst="orthographicFront"/>
          <a:lightRig rig="threePt" dir="t"/>
        </a:scene3d>
        <a:sp3d>
          <a:bevelT w="114300" prst="artDeco"/>
        </a:sp3d>
      </dgm:spPr>
    </dgm:pt>
    <dgm:pt modelId="{EF07164B-C983-4B81-B5DB-7540E2C41B0A}" type="pres">
      <dgm:prSet presAssocID="{6E4655F9-DE3D-44E6-B65B-3220A5E644E0}" presName="text2" presStyleLbl="fgAcc2" presStyleIdx="1" presStyleCnt="2" custScaleX="171282">
        <dgm:presLayoutVars>
          <dgm:chPref val="3"/>
        </dgm:presLayoutVars>
      </dgm:prSet>
      <dgm:spPr/>
      <dgm:t>
        <a:bodyPr/>
        <a:lstStyle/>
        <a:p>
          <a:endParaRPr lang="ru-RU"/>
        </a:p>
      </dgm:t>
    </dgm:pt>
    <dgm:pt modelId="{2475F9E3-C3A8-49F2-B8DC-DBF2BAFDE3E5}" type="pres">
      <dgm:prSet presAssocID="{6E4655F9-DE3D-44E6-B65B-3220A5E644E0}" presName="hierChild3" presStyleCnt="0"/>
      <dgm:spPr/>
    </dgm:pt>
    <dgm:pt modelId="{C61BF38F-2D52-422C-BC52-48CD7BD4B878}" type="pres">
      <dgm:prSet presAssocID="{9C19F19C-3E69-47E8-9156-9E874D48F372}" presName="Name17" presStyleLbl="parChTrans1D3" presStyleIdx="1" presStyleCnt="2"/>
      <dgm:spPr/>
      <dgm:t>
        <a:bodyPr/>
        <a:lstStyle/>
        <a:p>
          <a:endParaRPr lang="ru-RU"/>
        </a:p>
      </dgm:t>
    </dgm:pt>
    <dgm:pt modelId="{C0AB8223-7A48-403F-9DC1-8BDA0C182C93}" type="pres">
      <dgm:prSet presAssocID="{D6E23752-18F6-49B5-9A57-FF00D65BACDC}" presName="hierRoot3" presStyleCnt="0"/>
      <dgm:spPr/>
    </dgm:pt>
    <dgm:pt modelId="{126F9433-7A19-470A-B8A7-498060731B64}" type="pres">
      <dgm:prSet presAssocID="{D6E23752-18F6-49B5-9A57-FF00D65BACDC}" presName="composite3" presStyleCnt="0"/>
      <dgm:spPr/>
    </dgm:pt>
    <dgm:pt modelId="{C6A7AC67-EF2A-4DE4-97CB-17503D96A9E1}" type="pres">
      <dgm:prSet presAssocID="{D6E23752-18F6-49B5-9A57-FF00D65BACDC}" presName="background3" presStyleLbl="node3" presStyleIdx="1" presStyleCnt="2">
        <dgm:style>
          <a:lnRef idx="1">
            <a:schemeClr val="accent3"/>
          </a:lnRef>
          <a:fillRef idx="2">
            <a:schemeClr val="accent3"/>
          </a:fillRef>
          <a:effectRef idx="1">
            <a:schemeClr val="accent3"/>
          </a:effectRef>
          <a:fontRef idx="minor">
            <a:schemeClr val="dk1"/>
          </a:fontRef>
        </dgm:style>
      </dgm:prSet>
      <dgm:spPr>
        <a:scene3d>
          <a:camera prst="orthographicFront"/>
          <a:lightRig rig="threePt" dir="t"/>
        </a:scene3d>
        <a:sp3d>
          <a:bevelT w="114300" prst="artDeco"/>
        </a:sp3d>
      </dgm:spPr>
    </dgm:pt>
    <dgm:pt modelId="{9CCFEE92-DD53-47E0-947C-43DC5B7E16FA}" type="pres">
      <dgm:prSet presAssocID="{D6E23752-18F6-49B5-9A57-FF00D65BACDC}" presName="text3" presStyleLbl="fgAcc3" presStyleIdx="1" presStyleCnt="2" custScaleX="190491">
        <dgm:presLayoutVars>
          <dgm:chPref val="3"/>
        </dgm:presLayoutVars>
      </dgm:prSet>
      <dgm:spPr/>
      <dgm:t>
        <a:bodyPr/>
        <a:lstStyle/>
        <a:p>
          <a:endParaRPr lang="ru-RU"/>
        </a:p>
      </dgm:t>
    </dgm:pt>
    <dgm:pt modelId="{E1F5A1EC-F4A2-4566-BD44-805DC02FCD26}" type="pres">
      <dgm:prSet presAssocID="{D6E23752-18F6-49B5-9A57-FF00D65BACDC}" presName="hierChild4" presStyleCnt="0"/>
      <dgm:spPr/>
    </dgm:pt>
    <dgm:pt modelId="{8566CFD2-DF91-4254-867E-FA087E48DBF8}" type="pres">
      <dgm:prSet presAssocID="{1AAAFC1B-C1E8-48F3-A681-516947B7B0C7}" presName="Name23" presStyleLbl="parChTrans1D4" presStyleIdx="1" presStyleCnt="2"/>
      <dgm:spPr/>
      <dgm:t>
        <a:bodyPr/>
        <a:lstStyle/>
        <a:p>
          <a:endParaRPr lang="ru-RU"/>
        </a:p>
      </dgm:t>
    </dgm:pt>
    <dgm:pt modelId="{EF4BC64A-A8DA-4C86-8D54-574DAAC51582}" type="pres">
      <dgm:prSet presAssocID="{767007CD-1D37-45D4-81D0-3CEFB8D8AE40}" presName="hierRoot4" presStyleCnt="0"/>
      <dgm:spPr/>
    </dgm:pt>
    <dgm:pt modelId="{63418B96-7B90-4202-8AF0-959C95E56321}" type="pres">
      <dgm:prSet presAssocID="{767007CD-1D37-45D4-81D0-3CEFB8D8AE40}" presName="composite4" presStyleCnt="0"/>
      <dgm:spPr/>
    </dgm:pt>
    <dgm:pt modelId="{4CA6422B-8AD1-4F8A-8029-96703113932B}" type="pres">
      <dgm:prSet presAssocID="{767007CD-1D37-45D4-81D0-3CEFB8D8AE40}" presName="background4" presStyleLbl="node4" presStyleIdx="1" presStyleCnt="2"/>
      <dgm:spPr>
        <a:solidFill>
          <a:schemeClr val="bg1">
            <a:lumMod val="50000"/>
          </a:schemeClr>
        </a:solidFill>
        <a:ln>
          <a:solidFill>
            <a:schemeClr val="bg1">
              <a:lumMod val="50000"/>
            </a:schemeClr>
          </a:solidFill>
        </a:ln>
        <a:scene3d>
          <a:camera prst="orthographicFront"/>
          <a:lightRig rig="threePt" dir="t"/>
        </a:scene3d>
        <a:sp3d>
          <a:bevelT w="114300" prst="artDeco"/>
        </a:sp3d>
      </dgm:spPr>
    </dgm:pt>
    <dgm:pt modelId="{BBF21CC4-6687-40F9-A003-3BD603B3F34D}" type="pres">
      <dgm:prSet presAssocID="{767007CD-1D37-45D4-81D0-3CEFB8D8AE40}" presName="text4" presStyleLbl="fgAcc4" presStyleIdx="1" presStyleCnt="2" custScaleX="158521">
        <dgm:presLayoutVars>
          <dgm:chPref val="3"/>
        </dgm:presLayoutVars>
      </dgm:prSet>
      <dgm:spPr/>
      <dgm:t>
        <a:bodyPr/>
        <a:lstStyle/>
        <a:p>
          <a:endParaRPr lang="ru-RU"/>
        </a:p>
      </dgm:t>
    </dgm:pt>
    <dgm:pt modelId="{7A91CA95-1F60-4237-9D12-DD7FC878851A}" type="pres">
      <dgm:prSet presAssocID="{767007CD-1D37-45D4-81D0-3CEFB8D8AE40}" presName="hierChild5" presStyleCnt="0"/>
      <dgm:spPr/>
    </dgm:pt>
  </dgm:ptLst>
  <dgm:cxnLst>
    <dgm:cxn modelId="{73898856-A215-457F-AAD9-6E6E1B419EF9}" type="presOf" srcId="{65D87C33-795D-487B-A19F-EB258F7AB45C}" destId="{15B701EC-EA58-476B-B0D3-1DC3A9D6CC36}" srcOrd="0" destOrd="0" presId="urn:microsoft.com/office/officeart/2005/8/layout/hierarchy1"/>
    <dgm:cxn modelId="{9553FBD0-8715-4F9B-BAFD-744D6BAEBA5A}" type="presOf" srcId="{AE0DC171-876C-40AF-AE4F-5D6DEE6BF74A}" destId="{1565DC17-D798-41BD-B2A5-3D6578A95623}" srcOrd="0" destOrd="0" presId="urn:microsoft.com/office/officeart/2005/8/layout/hierarchy1"/>
    <dgm:cxn modelId="{877E1F13-8C8A-4318-933E-5F0A7C0C47C0}" type="presOf" srcId="{EA3DA75D-56CC-4443-84AA-E0A9F0A74BE4}" destId="{70E77043-D8A3-4AED-8554-EDFC8CDF4B42}" srcOrd="0" destOrd="0" presId="urn:microsoft.com/office/officeart/2005/8/layout/hierarchy1"/>
    <dgm:cxn modelId="{2EAFA527-FA2A-414E-9548-79B8021C4ED6}" type="presOf" srcId="{767007CD-1D37-45D4-81D0-3CEFB8D8AE40}" destId="{BBF21CC4-6687-40F9-A003-3BD603B3F34D}" srcOrd="0" destOrd="0" presId="urn:microsoft.com/office/officeart/2005/8/layout/hierarchy1"/>
    <dgm:cxn modelId="{D82B0D90-0D03-4A76-8DF8-01E6F90F0292}" srcId="{6E4655F9-DE3D-44E6-B65B-3220A5E644E0}" destId="{D6E23752-18F6-49B5-9A57-FF00D65BACDC}" srcOrd="0" destOrd="0" parTransId="{9C19F19C-3E69-47E8-9156-9E874D48F372}" sibTransId="{A5273503-3C9A-4D12-BACC-33273F20D1D6}"/>
    <dgm:cxn modelId="{BF2DEF00-478A-46CD-B32A-27B19848BED8}" type="presOf" srcId="{9C19F19C-3E69-47E8-9156-9E874D48F372}" destId="{C61BF38F-2D52-422C-BC52-48CD7BD4B878}" srcOrd="0" destOrd="0" presId="urn:microsoft.com/office/officeart/2005/8/layout/hierarchy1"/>
    <dgm:cxn modelId="{B657A6E3-D533-4CE0-A76C-F7CF317C6E7E}" srcId="{E6F72E38-5AA1-4820-A679-FB3D44723F42}" destId="{6E4655F9-DE3D-44E6-B65B-3220A5E644E0}" srcOrd="1" destOrd="0" parTransId="{AE0DC171-876C-40AF-AE4F-5D6DEE6BF74A}" sibTransId="{5D754440-3E8C-4815-8CE0-04C9401C54A4}"/>
    <dgm:cxn modelId="{2BE27E2F-643F-4F03-ADB7-7983530E6E7C}" type="presOf" srcId="{DB6B7A39-E949-47C9-929C-5EC8B0242264}" destId="{2050AAC0-24FF-4844-8684-FA6390631AD3}" srcOrd="0" destOrd="0" presId="urn:microsoft.com/office/officeart/2005/8/layout/hierarchy1"/>
    <dgm:cxn modelId="{25162E37-426E-4960-AAC4-6ED05E291545}" type="presOf" srcId="{ABBB71A1-D7C3-4643-A47C-B55A30EDB778}" destId="{C8BF773C-14BB-4C62-A931-81DD496C1348}" srcOrd="0" destOrd="0" presId="urn:microsoft.com/office/officeart/2005/8/layout/hierarchy1"/>
    <dgm:cxn modelId="{E114570A-80BB-4F24-9F78-059764ACC1C5}" type="presOf" srcId="{9DCE6AD3-00B1-4BE1-8C3D-8EFD0B339A87}" destId="{036BAE47-F929-407D-85D4-9EAB79B46AC5}" srcOrd="0" destOrd="0" presId="urn:microsoft.com/office/officeart/2005/8/layout/hierarchy1"/>
    <dgm:cxn modelId="{4D4B0173-D2C8-4F36-B933-74E4A5FC5858}" type="presOf" srcId="{8848772C-1214-42D5-A758-4C07DD9F3151}" destId="{959EEE0A-4712-4171-B93C-1E0081B70049}" srcOrd="0" destOrd="0" presId="urn:microsoft.com/office/officeart/2005/8/layout/hierarchy1"/>
    <dgm:cxn modelId="{EF4D5824-45C4-43F5-B26F-297E725E90E6}" type="presOf" srcId="{E6F72E38-5AA1-4820-A679-FB3D44723F42}" destId="{535AB10F-3302-488B-B5B9-D8077B6CC1AA}" srcOrd="0" destOrd="0" presId="urn:microsoft.com/office/officeart/2005/8/layout/hierarchy1"/>
    <dgm:cxn modelId="{2C08DADC-FC1C-4C4F-A55E-3BCA67013ABA}" type="presOf" srcId="{1AAAFC1B-C1E8-48F3-A681-516947B7B0C7}" destId="{8566CFD2-DF91-4254-867E-FA087E48DBF8}" srcOrd="0" destOrd="0" presId="urn:microsoft.com/office/officeart/2005/8/layout/hierarchy1"/>
    <dgm:cxn modelId="{4A10AB8A-C166-47E5-8D27-8560BBC77FC4}" srcId="{E6F72E38-5AA1-4820-A679-FB3D44723F42}" destId="{DB6B7A39-E949-47C9-929C-5EC8B0242264}" srcOrd="0" destOrd="0" parTransId="{9DCE6AD3-00B1-4BE1-8C3D-8EFD0B339A87}" sibTransId="{1B56F2D9-83B4-4CBD-8CDA-79798E5B6CEA}"/>
    <dgm:cxn modelId="{0359EFF9-5F87-469A-8E4C-7DB52054DDA1}" type="presOf" srcId="{D6E23752-18F6-49B5-9A57-FF00D65BACDC}" destId="{9CCFEE92-DD53-47E0-947C-43DC5B7E16FA}" srcOrd="0" destOrd="0" presId="urn:microsoft.com/office/officeart/2005/8/layout/hierarchy1"/>
    <dgm:cxn modelId="{11A9B1DB-BCCB-45F4-BEF9-EEAB8FC66EFC}" srcId="{D6E23752-18F6-49B5-9A57-FF00D65BACDC}" destId="{767007CD-1D37-45D4-81D0-3CEFB8D8AE40}" srcOrd="0" destOrd="0" parTransId="{1AAAFC1B-C1E8-48F3-A681-516947B7B0C7}" sibTransId="{382894FA-90E3-4506-ACD5-5EF9BBC1CCDD}"/>
    <dgm:cxn modelId="{7CA042D6-B3C5-4170-8792-7028541B5C38}" type="presOf" srcId="{6E4655F9-DE3D-44E6-B65B-3220A5E644E0}" destId="{EF07164B-C983-4B81-B5DB-7540E2C41B0A}" srcOrd="0" destOrd="0" presId="urn:microsoft.com/office/officeart/2005/8/layout/hierarchy1"/>
    <dgm:cxn modelId="{7B21A237-D757-4F54-A481-B0069DB0CB5F}" srcId="{65D87C33-795D-487B-A19F-EB258F7AB45C}" destId="{8F8A3A9C-AEF0-4E42-A760-6A1A56733F7C}" srcOrd="0" destOrd="0" parTransId="{ABBB71A1-D7C3-4643-A47C-B55A30EDB778}" sibTransId="{10184170-11FF-4575-B523-0CD3D67FF4FE}"/>
    <dgm:cxn modelId="{EC648205-0BD4-49D6-842D-1C5A8688A197}" srcId="{DB6B7A39-E949-47C9-929C-5EC8B0242264}" destId="{65D87C33-795D-487B-A19F-EB258F7AB45C}" srcOrd="0" destOrd="0" parTransId="{EA3DA75D-56CC-4443-84AA-E0A9F0A74BE4}" sibTransId="{EF59AE68-563D-420B-8118-BC05B855019D}"/>
    <dgm:cxn modelId="{21EF49FF-D6AE-489F-8BC4-26886C097C98}" srcId="{8848772C-1214-42D5-A758-4C07DD9F3151}" destId="{E6F72E38-5AA1-4820-A679-FB3D44723F42}" srcOrd="0" destOrd="0" parTransId="{C02F33EC-23DC-4174-83B0-502BA041FD69}" sibTransId="{BDABDAC7-E1C0-49AE-B25E-06678F3E9F2A}"/>
    <dgm:cxn modelId="{BF439B05-4407-4D6E-A5D6-F9CDB3206CBA}" type="presOf" srcId="{8F8A3A9C-AEF0-4E42-A760-6A1A56733F7C}" destId="{51ADB6AE-CF3F-4577-A9A3-A3909056E81F}" srcOrd="0" destOrd="0" presId="urn:microsoft.com/office/officeart/2005/8/layout/hierarchy1"/>
    <dgm:cxn modelId="{A9ACA532-9E8A-4AE0-BDC5-AB565B85C249}" type="presParOf" srcId="{959EEE0A-4712-4171-B93C-1E0081B70049}" destId="{246435BD-7DD2-458B-B085-CE7CF75FF1AE}" srcOrd="0" destOrd="0" presId="urn:microsoft.com/office/officeart/2005/8/layout/hierarchy1"/>
    <dgm:cxn modelId="{51B5E9D5-0C0E-47D8-BD13-674A76E96251}" type="presParOf" srcId="{246435BD-7DD2-458B-B085-CE7CF75FF1AE}" destId="{7CCD3736-69F3-435B-96D5-AB568B925A55}" srcOrd="0" destOrd="0" presId="urn:microsoft.com/office/officeart/2005/8/layout/hierarchy1"/>
    <dgm:cxn modelId="{17E00B0A-B740-4A54-B286-E34D7498A55D}" type="presParOf" srcId="{7CCD3736-69F3-435B-96D5-AB568B925A55}" destId="{6F841620-057E-4263-82B4-FCC2C4118E36}" srcOrd="0" destOrd="0" presId="urn:microsoft.com/office/officeart/2005/8/layout/hierarchy1"/>
    <dgm:cxn modelId="{576FD06D-ED8C-440F-A61C-BAF31CD36F4D}" type="presParOf" srcId="{7CCD3736-69F3-435B-96D5-AB568B925A55}" destId="{535AB10F-3302-488B-B5B9-D8077B6CC1AA}" srcOrd="1" destOrd="0" presId="urn:microsoft.com/office/officeart/2005/8/layout/hierarchy1"/>
    <dgm:cxn modelId="{BF208161-6ED2-493B-9628-9360933C1086}" type="presParOf" srcId="{246435BD-7DD2-458B-B085-CE7CF75FF1AE}" destId="{ED6186A4-F7EF-4A8B-8D25-169C776BE56A}" srcOrd="1" destOrd="0" presId="urn:microsoft.com/office/officeart/2005/8/layout/hierarchy1"/>
    <dgm:cxn modelId="{B44B98DE-A7D2-4CF4-AC44-1919ECB6C99F}" type="presParOf" srcId="{ED6186A4-F7EF-4A8B-8D25-169C776BE56A}" destId="{036BAE47-F929-407D-85D4-9EAB79B46AC5}" srcOrd="0" destOrd="0" presId="urn:microsoft.com/office/officeart/2005/8/layout/hierarchy1"/>
    <dgm:cxn modelId="{BC365AAC-88F7-4A44-9C0E-A034DEAFF5BB}" type="presParOf" srcId="{ED6186A4-F7EF-4A8B-8D25-169C776BE56A}" destId="{BC67EB28-697A-4CC9-897D-F5FB1DE1942A}" srcOrd="1" destOrd="0" presId="urn:microsoft.com/office/officeart/2005/8/layout/hierarchy1"/>
    <dgm:cxn modelId="{333F8389-C627-4873-9378-7B516C2DF491}" type="presParOf" srcId="{BC67EB28-697A-4CC9-897D-F5FB1DE1942A}" destId="{E17C4069-D487-466A-A915-6F39589EE5A6}" srcOrd="0" destOrd="0" presId="urn:microsoft.com/office/officeart/2005/8/layout/hierarchy1"/>
    <dgm:cxn modelId="{E12D42DB-F5DE-4D3D-8FE3-1FD88A763A19}" type="presParOf" srcId="{E17C4069-D487-466A-A915-6F39589EE5A6}" destId="{A14BB6E4-46A0-4240-973A-4DD441B77D9E}" srcOrd="0" destOrd="0" presId="urn:microsoft.com/office/officeart/2005/8/layout/hierarchy1"/>
    <dgm:cxn modelId="{9E884CE1-4305-4A08-9F83-F4207496AD62}" type="presParOf" srcId="{E17C4069-D487-466A-A915-6F39589EE5A6}" destId="{2050AAC0-24FF-4844-8684-FA6390631AD3}" srcOrd="1" destOrd="0" presId="urn:microsoft.com/office/officeart/2005/8/layout/hierarchy1"/>
    <dgm:cxn modelId="{626C5713-7B25-4625-A05D-88AC15FD7EBD}" type="presParOf" srcId="{BC67EB28-697A-4CC9-897D-F5FB1DE1942A}" destId="{A2B568C1-3FE0-4F81-B74F-445DD36010E1}" srcOrd="1" destOrd="0" presId="urn:microsoft.com/office/officeart/2005/8/layout/hierarchy1"/>
    <dgm:cxn modelId="{C2F18320-921E-4D2E-9855-05E4B480527B}" type="presParOf" srcId="{A2B568C1-3FE0-4F81-B74F-445DD36010E1}" destId="{70E77043-D8A3-4AED-8554-EDFC8CDF4B42}" srcOrd="0" destOrd="0" presId="urn:microsoft.com/office/officeart/2005/8/layout/hierarchy1"/>
    <dgm:cxn modelId="{0347B436-6250-4D42-97DE-0DF778E35341}" type="presParOf" srcId="{A2B568C1-3FE0-4F81-B74F-445DD36010E1}" destId="{58EC6E88-37F3-43A5-98E0-11921CD594C6}" srcOrd="1" destOrd="0" presId="urn:microsoft.com/office/officeart/2005/8/layout/hierarchy1"/>
    <dgm:cxn modelId="{21F92573-47D0-4ADC-9717-15B95F66A691}" type="presParOf" srcId="{58EC6E88-37F3-43A5-98E0-11921CD594C6}" destId="{60101246-C4B4-42EC-BBC5-BE8F4AA4C6EC}" srcOrd="0" destOrd="0" presId="urn:microsoft.com/office/officeart/2005/8/layout/hierarchy1"/>
    <dgm:cxn modelId="{928252B9-A862-4AF9-A0F3-3FAD0F4E4303}" type="presParOf" srcId="{60101246-C4B4-42EC-BBC5-BE8F4AA4C6EC}" destId="{1BF44F90-88E2-4395-98AD-6F6EB0726513}" srcOrd="0" destOrd="0" presId="urn:microsoft.com/office/officeart/2005/8/layout/hierarchy1"/>
    <dgm:cxn modelId="{0949EAE0-2958-493A-8DA6-46D5F54D5A4E}" type="presParOf" srcId="{60101246-C4B4-42EC-BBC5-BE8F4AA4C6EC}" destId="{15B701EC-EA58-476B-B0D3-1DC3A9D6CC36}" srcOrd="1" destOrd="0" presId="urn:microsoft.com/office/officeart/2005/8/layout/hierarchy1"/>
    <dgm:cxn modelId="{3DBDBA17-36D9-46B8-8C88-5BFE92B36ACB}" type="presParOf" srcId="{58EC6E88-37F3-43A5-98E0-11921CD594C6}" destId="{A30A6188-7183-4D3B-9EA1-D5DE259291FC}" srcOrd="1" destOrd="0" presId="urn:microsoft.com/office/officeart/2005/8/layout/hierarchy1"/>
    <dgm:cxn modelId="{DF678C57-3F82-42C9-9A26-06D44DEEFFAC}" type="presParOf" srcId="{A30A6188-7183-4D3B-9EA1-D5DE259291FC}" destId="{C8BF773C-14BB-4C62-A931-81DD496C1348}" srcOrd="0" destOrd="0" presId="urn:microsoft.com/office/officeart/2005/8/layout/hierarchy1"/>
    <dgm:cxn modelId="{5EA5A28A-B9FC-46E2-9E3A-8AFCEBEED54C}" type="presParOf" srcId="{A30A6188-7183-4D3B-9EA1-D5DE259291FC}" destId="{62E8F096-6003-4B82-BCFE-AEA9AD6AC0FB}" srcOrd="1" destOrd="0" presId="urn:microsoft.com/office/officeart/2005/8/layout/hierarchy1"/>
    <dgm:cxn modelId="{CB4ACC7A-A973-4696-B4B0-6C51C22D3025}" type="presParOf" srcId="{62E8F096-6003-4B82-BCFE-AEA9AD6AC0FB}" destId="{9CDB9095-D097-466F-AC46-9B0F6BF96AD1}" srcOrd="0" destOrd="0" presId="urn:microsoft.com/office/officeart/2005/8/layout/hierarchy1"/>
    <dgm:cxn modelId="{BFC5A005-1CAF-4BCC-8867-73B6EB9C8469}" type="presParOf" srcId="{9CDB9095-D097-466F-AC46-9B0F6BF96AD1}" destId="{873C244F-CFF9-497C-BE52-5372460EE1DE}" srcOrd="0" destOrd="0" presId="urn:microsoft.com/office/officeart/2005/8/layout/hierarchy1"/>
    <dgm:cxn modelId="{7308B210-D14E-4C83-B465-CD66E8BE10CC}" type="presParOf" srcId="{9CDB9095-D097-466F-AC46-9B0F6BF96AD1}" destId="{51ADB6AE-CF3F-4577-A9A3-A3909056E81F}" srcOrd="1" destOrd="0" presId="urn:microsoft.com/office/officeart/2005/8/layout/hierarchy1"/>
    <dgm:cxn modelId="{6B3126A5-4F6A-48FD-93CB-904E36DC616C}" type="presParOf" srcId="{62E8F096-6003-4B82-BCFE-AEA9AD6AC0FB}" destId="{82C345FA-D584-44DE-948C-C64A60E0EF06}" srcOrd="1" destOrd="0" presId="urn:microsoft.com/office/officeart/2005/8/layout/hierarchy1"/>
    <dgm:cxn modelId="{E6A7F8C2-083D-4ACE-887A-3D398AC9587F}" type="presParOf" srcId="{ED6186A4-F7EF-4A8B-8D25-169C776BE56A}" destId="{1565DC17-D798-41BD-B2A5-3D6578A95623}" srcOrd="2" destOrd="0" presId="urn:microsoft.com/office/officeart/2005/8/layout/hierarchy1"/>
    <dgm:cxn modelId="{9BE42BE6-7B08-4A0E-9B80-6C8C2668C321}" type="presParOf" srcId="{ED6186A4-F7EF-4A8B-8D25-169C776BE56A}" destId="{9A58739A-0780-41A7-AED9-2392B766ABF9}" srcOrd="3" destOrd="0" presId="urn:microsoft.com/office/officeart/2005/8/layout/hierarchy1"/>
    <dgm:cxn modelId="{3FDA6AA6-ED92-4AAA-834E-7A5C67A37D3E}" type="presParOf" srcId="{9A58739A-0780-41A7-AED9-2392B766ABF9}" destId="{A9FE74E3-5C13-41DF-949B-CED786FD5916}" srcOrd="0" destOrd="0" presId="urn:microsoft.com/office/officeart/2005/8/layout/hierarchy1"/>
    <dgm:cxn modelId="{A8F7E54A-EF27-41B0-A7AA-FBDB6331696B}" type="presParOf" srcId="{A9FE74E3-5C13-41DF-949B-CED786FD5916}" destId="{BA2E16C4-C0BB-4446-9631-254998A86D79}" srcOrd="0" destOrd="0" presId="urn:microsoft.com/office/officeart/2005/8/layout/hierarchy1"/>
    <dgm:cxn modelId="{9FAFA9C5-39C3-442D-83A8-49BD09C966AD}" type="presParOf" srcId="{A9FE74E3-5C13-41DF-949B-CED786FD5916}" destId="{EF07164B-C983-4B81-B5DB-7540E2C41B0A}" srcOrd="1" destOrd="0" presId="urn:microsoft.com/office/officeart/2005/8/layout/hierarchy1"/>
    <dgm:cxn modelId="{37C1F6E3-2390-4EC2-A328-3934D6FD92AD}" type="presParOf" srcId="{9A58739A-0780-41A7-AED9-2392B766ABF9}" destId="{2475F9E3-C3A8-49F2-B8DC-DBF2BAFDE3E5}" srcOrd="1" destOrd="0" presId="urn:microsoft.com/office/officeart/2005/8/layout/hierarchy1"/>
    <dgm:cxn modelId="{7DD30C21-91CE-4432-BD69-9F1ED8718ABD}" type="presParOf" srcId="{2475F9E3-C3A8-49F2-B8DC-DBF2BAFDE3E5}" destId="{C61BF38F-2D52-422C-BC52-48CD7BD4B878}" srcOrd="0" destOrd="0" presId="urn:microsoft.com/office/officeart/2005/8/layout/hierarchy1"/>
    <dgm:cxn modelId="{04C15ABF-1408-4E2C-94A6-00A8E683BCD4}" type="presParOf" srcId="{2475F9E3-C3A8-49F2-B8DC-DBF2BAFDE3E5}" destId="{C0AB8223-7A48-403F-9DC1-8BDA0C182C93}" srcOrd="1" destOrd="0" presId="urn:microsoft.com/office/officeart/2005/8/layout/hierarchy1"/>
    <dgm:cxn modelId="{887AD62C-10A7-4FAE-957A-54004F019823}" type="presParOf" srcId="{C0AB8223-7A48-403F-9DC1-8BDA0C182C93}" destId="{126F9433-7A19-470A-B8A7-498060731B64}" srcOrd="0" destOrd="0" presId="urn:microsoft.com/office/officeart/2005/8/layout/hierarchy1"/>
    <dgm:cxn modelId="{DA025F2E-CA66-4684-B9CB-01BD4048299C}" type="presParOf" srcId="{126F9433-7A19-470A-B8A7-498060731B64}" destId="{C6A7AC67-EF2A-4DE4-97CB-17503D96A9E1}" srcOrd="0" destOrd="0" presId="urn:microsoft.com/office/officeart/2005/8/layout/hierarchy1"/>
    <dgm:cxn modelId="{195F21CB-ED25-4120-B282-A02389DB8C49}" type="presParOf" srcId="{126F9433-7A19-470A-B8A7-498060731B64}" destId="{9CCFEE92-DD53-47E0-947C-43DC5B7E16FA}" srcOrd="1" destOrd="0" presId="urn:microsoft.com/office/officeart/2005/8/layout/hierarchy1"/>
    <dgm:cxn modelId="{5E73E793-9DCE-408B-8B92-B954E96EDB9C}" type="presParOf" srcId="{C0AB8223-7A48-403F-9DC1-8BDA0C182C93}" destId="{E1F5A1EC-F4A2-4566-BD44-805DC02FCD26}" srcOrd="1" destOrd="0" presId="urn:microsoft.com/office/officeart/2005/8/layout/hierarchy1"/>
    <dgm:cxn modelId="{A95210CC-68BE-42B1-BB87-067C7FB79104}" type="presParOf" srcId="{E1F5A1EC-F4A2-4566-BD44-805DC02FCD26}" destId="{8566CFD2-DF91-4254-867E-FA087E48DBF8}" srcOrd="0" destOrd="0" presId="urn:microsoft.com/office/officeart/2005/8/layout/hierarchy1"/>
    <dgm:cxn modelId="{8646B705-BFEF-425F-BBC8-B80B1773D30A}" type="presParOf" srcId="{E1F5A1EC-F4A2-4566-BD44-805DC02FCD26}" destId="{EF4BC64A-A8DA-4C86-8D54-574DAAC51582}" srcOrd="1" destOrd="0" presId="urn:microsoft.com/office/officeart/2005/8/layout/hierarchy1"/>
    <dgm:cxn modelId="{CFCAB8AE-4245-4D8F-A666-7430BCD6F578}" type="presParOf" srcId="{EF4BC64A-A8DA-4C86-8D54-574DAAC51582}" destId="{63418B96-7B90-4202-8AF0-959C95E56321}" srcOrd="0" destOrd="0" presId="urn:microsoft.com/office/officeart/2005/8/layout/hierarchy1"/>
    <dgm:cxn modelId="{3E5A4E25-F041-49B4-886A-CB86DBCD1D1E}" type="presParOf" srcId="{63418B96-7B90-4202-8AF0-959C95E56321}" destId="{4CA6422B-8AD1-4F8A-8029-96703113932B}" srcOrd="0" destOrd="0" presId="urn:microsoft.com/office/officeart/2005/8/layout/hierarchy1"/>
    <dgm:cxn modelId="{A1FDA747-3DF3-411F-91C3-ADA4FF0ECAED}" type="presParOf" srcId="{63418B96-7B90-4202-8AF0-959C95E56321}" destId="{BBF21CC4-6687-40F9-A003-3BD603B3F34D}" srcOrd="1" destOrd="0" presId="urn:microsoft.com/office/officeart/2005/8/layout/hierarchy1"/>
    <dgm:cxn modelId="{B47015E9-5D89-4D1E-ADBE-BE688E9C4F39}" type="presParOf" srcId="{EF4BC64A-A8DA-4C86-8D54-574DAAC51582}" destId="{7A91CA95-1F60-4237-9D12-DD7FC878851A}"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66CFD2-DF91-4254-867E-FA087E48DBF8}">
      <dsp:nvSpPr>
        <dsp:cNvPr id="0" name=""/>
        <dsp:cNvSpPr/>
      </dsp:nvSpPr>
      <dsp:spPr>
        <a:xfrm>
          <a:off x="5079860" y="3671800"/>
          <a:ext cx="91440" cy="426566"/>
        </a:xfrm>
        <a:custGeom>
          <a:avLst/>
          <a:gdLst/>
          <a:ahLst/>
          <a:cxnLst/>
          <a:rect l="0" t="0" r="0" b="0"/>
          <a:pathLst>
            <a:path>
              <a:moveTo>
                <a:pt x="45720" y="0"/>
              </a:moveTo>
              <a:lnTo>
                <a:pt x="45720" y="426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1BF38F-2D52-422C-BC52-48CD7BD4B878}">
      <dsp:nvSpPr>
        <dsp:cNvPr id="0" name=""/>
        <dsp:cNvSpPr/>
      </dsp:nvSpPr>
      <dsp:spPr>
        <a:xfrm>
          <a:off x="5079860" y="2313874"/>
          <a:ext cx="91440" cy="426566"/>
        </a:xfrm>
        <a:custGeom>
          <a:avLst/>
          <a:gdLst/>
          <a:ahLst/>
          <a:cxnLst/>
          <a:rect l="0" t="0" r="0" b="0"/>
          <a:pathLst>
            <a:path>
              <a:moveTo>
                <a:pt x="45720" y="0"/>
              </a:moveTo>
              <a:lnTo>
                <a:pt x="45720" y="426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65DC17-D798-41BD-B2A5-3D6578A95623}">
      <dsp:nvSpPr>
        <dsp:cNvPr id="0" name=""/>
        <dsp:cNvSpPr/>
      </dsp:nvSpPr>
      <dsp:spPr>
        <a:xfrm>
          <a:off x="3649416" y="955949"/>
          <a:ext cx="1476164" cy="426566"/>
        </a:xfrm>
        <a:custGeom>
          <a:avLst/>
          <a:gdLst/>
          <a:ahLst/>
          <a:cxnLst/>
          <a:rect l="0" t="0" r="0" b="0"/>
          <a:pathLst>
            <a:path>
              <a:moveTo>
                <a:pt x="0" y="0"/>
              </a:moveTo>
              <a:lnTo>
                <a:pt x="0" y="290692"/>
              </a:lnTo>
              <a:lnTo>
                <a:pt x="1476164" y="290692"/>
              </a:lnTo>
              <a:lnTo>
                <a:pt x="1476164" y="4265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8BF773C-14BB-4C62-A931-81DD496C1348}">
      <dsp:nvSpPr>
        <dsp:cNvPr id="0" name=""/>
        <dsp:cNvSpPr/>
      </dsp:nvSpPr>
      <dsp:spPr>
        <a:xfrm>
          <a:off x="2021269" y="3671800"/>
          <a:ext cx="91440" cy="426566"/>
        </a:xfrm>
        <a:custGeom>
          <a:avLst/>
          <a:gdLst/>
          <a:ahLst/>
          <a:cxnLst/>
          <a:rect l="0" t="0" r="0" b="0"/>
          <a:pathLst>
            <a:path>
              <a:moveTo>
                <a:pt x="45720" y="0"/>
              </a:moveTo>
              <a:lnTo>
                <a:pt x="45720" y="426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E77043-D8A3-4AED-8554-EDFC8CDF4B42}">
      <dsp:nvSpPr>
        <dsp:cNvPr id="0" name=""/>
        <dsp:cNvSpPr/>
      </dsp:nvSpPr>
      <dsp:spPr>
        <a:xfrm>
          <a:off x="2021269" y="2313874"/>
          <a:ext cx="91440" cy="426566"/>
        </a:xfrm>
        <a:custGeom>
          <a:avLst/>
          <a:gdLst/>
          <a:ahLst/>
          <a:cxnLst/>
          <a:rect l="0" t="0" r="0" b="0"/>
          <a:pathLst>
            <a:path>
              <a:moveTo>
                <a:pt x="45720" y="0"/>
              </a:moveTo>
              <a:lnTo>
                <a:pt x="45720" y="4265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6BAE47-F929-407D-85D4-9EAB79B46AC5}">
      <dsp:nvSpPr>
        <dsp:cNvPr id="0" name=""/>
        <dsp:cNvSpPr/>
      </dsp:nvSpPr>
      <dsp:spPr>
        <a:xfrm>
          <a:off x="2066989" y="955949"/>
          <a:ext cx="1582426" cy="426566"/>
        </a:xfrm>
        <a:custGeom>
          <a:avLst/>
          <a:gdLst/>
          <a:ahLst/>
          <a:cxnLst/>
          <a:rect l="0" t="0" r="0" b="0"/>
          <a:pathLst>
            <a:path>
              <a:moveTo>
                <a:pt x="1582426" y="0"/>
              </a:moveTo>
              <a:lnTo>
                <a:pt x="1582426" y="290692"/>
              </a:lnTo>
              <a:lnTo>
                <a:pt x="0" y="290692"/>
              </a:lnTo>
              <a:lnTo>
                <a:pt x="0" y="4265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841620-057E-4263-82B4-FCC2C4118E36}">
      <dsp:nvSpPr>
        <dsp:cNvPr id="0" name=""/>
        <dsp:cNvSpPr/>
      </dsp:nvSpPr>
      <dsp:spPr>
        <a:xfrm>
          <a:off x="2200633" y="31"/>
          <a:ext cx="2897565" cy="955918"/>
        </a:xfrm>
        <a:prstGeom prst="roundRect">
          <a:avLst>
            <a:gd name="adj" fmla="val 10000"/>
          </a:avLst>
        </a:prstGeom>
        <a:solidFill>
          <a:srgbClr val="481F67"/>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artDeco"/>
        </a:sp3d>
      </dsp:spPr>
      <dsp:style>
        <a:lnRef idx="0">
          <a:schemeClr val="accent4"/>
        </a:lnRef>
        <a:fillRef idx="3">
          <a:schemeClr val="accent4"/>
        </a:fillRef>
        <a:effectRef idx="3">
          <a:schemeClr val="accent4"/>
        </a:effectRef>
        <a:fontRef idx="minor">
          <a:schemeClr val="lt1"/>
        </a:fontRef>
      </dsp:style>
    </dsp:sp>
    <dsp:sp modelId="{535AB10F-3302-488B-B5B9-D8077B6CC1AA}">
      <dsp:nvSpPr>
        <dsp:cNvPr id="0" name=""/>
        <dsp:cNvSpPr/>
      </dsp:nvSpPr>
      <dsp:spPr>
        <a:xfrm>
          <a:off x="2363601" y="154850"/>
          <a:ext cx="2897565" cy="955918"/>
        </a:xfrm>
        <a:prstGeom prst="roundRect">
          <a:avLst>
            <a:gd name="adj" fmla="val 10000"/>
          </a:avLst>
        </a:prstGeom>
        <a:solidFill>
          <a:schemeClr val="lt1">
            <a:alpha val="90000"/>
            <a:hueOff val="0"/>
            <a:satOff val="0"/>
            <a:lumOff val="0"/>
            <a:alphaOff val="0"/>
          </a:schemeClr>
        </a:solidFill>
        <a:ln w="25400" cap="flat" cmpd="sng" algn="ctr">
          <a:solidFill>
            <a:srgbClr val="7030A0"/>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50000"/>
            </a:lnSpc>
            <a:spcBef>
              <a:spcPct val="0"/>
            </a:spcBef>
            <a:spcAft>
              <a:spcPct val="35000"/>
            </a:spcAft>
          </a:pPr>
          <a:r>
            <a:rPr lang="uk-UA" sz="3200" b="1" kern="1200" dirty="0" smtClean="0">
              <a:solidFill>
                <a:srgbClr val="002060"/>
              </a:solidFill>
              <a:latin typeface="Arial Narrow" pitchFamily="34" charset="0"/>
            </a:rPr>
            <a:t>Нервова </a:t>
          </a:r>
        </a:p>
        <a:p>
          <a:pPr lvl="0" algn="ctr" defTabSz="1422400">
            <a:lnSpc>
              <a:spcPct val="50000"/>
            </a:lnSpc>
            <a:spcBef>
              <a:spcPct val="0"/>
            </a:spcBef>
            <a:spcAft>
              <a:spcPct val="35000"/>
            </a:spcAft>
          </a:pPr>
          <a:r>
            <a:rPr lang="uk-UA" sz="3200" b="1" kern="1200" dirty="0" smtClean="0">
              <a:solidFill>
                <a:srgbClr val="002060"/>
              </a:solidFill>
              <a:latin typeface="Arial Narrow" pitchFamily="34" charset="0"/>
            </a:rPr>
            <a:t>система</a:t>
          </a:r>
          <a:endParaRPr lang="ru-RU" sz="3200" b="1" kern="1200" dirty="0">
            <a:solidFill>
              <a:srgbClr val="002060"/>
            </a:solidFill>
            <a:latin typeface="Arial Narrow" pitchFamily="34" charset="0"/>
          </a:endParaRPr>
        </a:p>
      </dsp:txBody>
      <dsp:txXfrm>
        <a:off x="2391599" y="182848"/>
        <a:ext cx="2841569" cy="899922"/>
      </dsp:txXfrm>
    </dsp:sp>
    <dsp:sp modelId="{A14BB6E4-46A0-4240-973A-4DD441B77D9E}">
      <dsp:nvSpPr>
        <dsp:cNvPr id="0" name=""/>
        <dsp:cNvSpPr/>
      </dsp:nvSpPr>
      <dsp:spPr>
        <a:xfrm>
          <a:off x="917150" y="1382516"/>
          <a:ext cx="2299677" cy="931358"/>
        </a:xfrm>
        <a:prstGeom prst="roundRect">
          <a:avLst>
            <a:gd name="adj" fmla="val 10000"/>
          </a:avLst>
        </a:prstGeom>
        <a:solidFill>
          <a:schemeClr val="accent6">
            <a:lumMod val="60000"/>
            <a:lumOff val="40000"/>
          </a:schemeClr>
        </a:solidFill>
        <a:ln w="25400" cap="flat" cmpd="sng" algn="ctr">
          <a:solidFill>
            <a:schemeClr val="accent6">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2050AAC0-24FF-4844-8684-FA6390631AD3}">
      <dsp:nvSpPr>
        <dsp:cNvPr id="0" name=""/>
        <dsp:cNvSpPr/>
      </dsp:nvSpPr>
      <dsp:spPr>
        <a:xfrm>
          <a:off x="1080118" y="1537335"/>
          <a:ext cx="2299677" cy="931358"/>
        </a:xfrm>
        <a:prstGeom prst="roundRect">
          <a:avLst>
            <a:gd name="adj" fmla="val 10000"/>
          </a:avLst>
        </a:prstGeom>
        <a:solidFill>
          <a:schemeClr val="lt1">
            <a:alpha val="90000"/>
            <a:hueOff val="0"/>
            <a:satOff val="0"/>
            <a:lumOff val="0"/>
            <a:alphaOff val="0"/>
          </a:schemeClr>
        </a:solidFill>
        <a:ln w="25400" cap="flat" cmpd="sng" algn="ctr">
          <a:solidFill>
            <a:schemeClr val="accent6">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b="1" kern="1200" dirty="0" smtClean="0">
              <a:solidFill>
                <a:srgbClr val="002060"/>
              </a:solidFill>
              <a:latin typeface="Arial Narrow" pitchFamily="34" charset="0"/>
            </a:rPr>
            <a:t>Соматична</a:t>
          </a:r>
          <a:endParaRPr lang="ru-RU" sz="2400" b="1" kern="1200" dirty="0">
            <a:solidFill>
              <a:srgbClr val="002060"/>
            </a:solidFill>
            <a:latin typeface="Arial Narrow" pitchFamily="34" charset="0"/>
          </a:endParaRPr>
        </a:p>
      </dsp:txBody>
      <dsp:txXfrm>
        <a:off x="1107397" y="1564614"/>
        <a:ext cx="2245119" cy="876800"/>
      </dsp:txXfrm>
    </dsp:sp>
    <dsp:sp modelId="{1BF44F90-88E2-4395-98AD-6F6EB0726513}">
      <dsp:nvSpPr>
        <dsp:cNvPr id="0" name=""/>
        <dsp:cNvSpPr/>
      </dsp:nvSpPr>
      <dsp:spPr>
        <a:xfrm>
          <a:off x="731304" y="2740441"/>
          <a:ext cx="2671370" cy="93135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w="114300" prst="artDeco"/>
        </a:sp3d>
      </dsp:spPr>
      <dsp:style>
        <a:lnRef idx="1">
          <a:schemeClr val="accent3"/>
        </a:lnRef>
        <a:fillRef idx="2">
          <a:schemeClr val="accent3"/>
        </a:fillRef>
        <a:effectRef idx="1">
          <a:schemeClr val="accent3"/>
        </a:effectRef>
        <a:fontRef idx="minor">
          <a:schemeClr val="dk1"/>
        </a:fontRef>
      </dsp:style>
    </dsp:sp>
    <dsp:sp modelId="{15B701EC-EA58-476B-B0D3-1DC3A9D6CC36}">
      <dsp:nvSpPr>
        <dsp:cNvPr id="0" name=""/>
        <dsp:cNvSpPr/>
      </dsp:nvSpPr>
      <dsp:spPr>
        <a:xfrm>
          <a:off x="894271" y="2895260"/>
          <a:ext cx="2671370" cy="931358"/>
        </a:xfrm>
        <a:prstGeom prst="roundRect">
          <a:avLst>
            <a:gd name="adj" fmla="val 10000"/>
          </a:avLst>
        </a:prstGeom>
        <a:solidFill>
          <a:schemeClr val="lt1">
            <a:alpha val="90000"/>
            <a:hueOff val="0"/>
            <a:satOff val="0"/>
            <a:lumOff val="0"/>
            <a:alphaOff val="0"/>
          </a:schemeClr>
        </a:solidFill>
        <a:ln w="25400" cap="flat" cmpd="sng" algn="ctr">
          <a:solidFill>
            <a:schemeClr val="accent3">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b="1" i="1" kern="1200" dirty="0" smtClean="0">
              <a:solidFill>
                <a:srgbClr val="002060"/>
              </a:solidFill>
              <a:latin typeface="Arial Narrow" pitchFamily="34" charset="0"/>
            </a:rPr>
            <a:t>Забезпечує відчуття та рухи</a:t>
          </a:r>
          <a:endParaRPr lang="ru-RU" sz="2000" b="1" i="1" kern="1200" dirty="0">
            <a:solidFill>
              <a:srgbClr val="002060"/>
            </a:solidFill>
            <a:latin typeface="Arial Narrow" pitchFamily="34" charset="0"/>
          </a:endParaRPr>
        </a:p>
      </dsp:txBody>
      <dsp:txXfrm>
        <a:off x="921550" y="2922539"/>
        <a:ext cx="2616812" cy="876800"/>
      </dsp:txXfrm>
    </dsp:sp>
    <dsp:sp modelId="{873C244F-CFF9-497C-BE52-5372460EE1DE}">
      <dsp:nvSpPr>
        <dsp:cNvPr id="0" name=""/>
        <dsp:cNvSpPr/>
      </dsp:nvSpPr>
      <dsp:spPr>
        <a:xfrm>
          <a:off x="870993" y="4098367"/>
          <a:ext cx="2391992" cy="931358"/>
        </a:xfrm>
        <a:prstGeom prst="roundRect">
          <a:avLst>
            <a:gd name="adj" fmla="val 10000"/>
          </a:avLst>
        </a:prstGeom>
        <a:solidFill>
          <a:schemeClr val="bg1">
            <a:lumMod val="50000"/>
          </a:schemeClr>
        </a:solidFill>
        <a:ln w="25400" cap="flat" cmpd="sng" algn="ctr">
          <a:solidFill>
            <a:schemeClr val="bg1">
              <a:lumMod val="5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51ADB6AE-CF3F-4577-A9A3-A3909056E81F}">
      <dsp:nvSpPr>
        <dsp:cNvPr id="0" name=""/>
        <dsp:cNvSpPr/>
      </dsp:nvSpPr>
      <dsp:spPr>
        <a:xfrm>
          <a:off x="1033960" y="4253186"/>
          <a:ext cx="2391992" cy="931358"/>
        </a:xfrm>
        <a:prstGeom prst="roundRect">
          <a:avLst>
            <a:gd name="adj" fmla="val 10000"/>
          </a:avLst>
        </a:prstGeom>
        <a:solidFill>
          <a:schemeClr val="lt1">
            <a:alpha val="90000"/>
            <a:hueOff val="0"/>
            <a:satOff val="0"/>
            <a:lumOff val="0"/>
            <a:alphaOff val="0"/>
          </a:schemeClr>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b="1" i="1" kern="1200" dirty="0" smtClean="0">
              <a:solidFill>
                <a:srgbClr val="002060"/>
              </a:solidFill>
              <a:latin typeface="Arial Narrow" pitchFamily="34" charset="0"/>
            </a:rPr>
            <a:t>Висока швидкість проходження нервового імпульсу</a:t>
          </a:r>
          <a:endParaRPr lang="ru-RU" sz="1800" b="1" i="1" kern="1200" dirty="0">
            <a:solidFill>
              <a:srgbClr val="002060"/>
            </a:solidFill>
            <a:latin typeface="Arial Narrow" pitchFamily="34" charset="0"/>
          </a:endParaRPr>
        </a:p>
      </dsp:txBody>
      <dsp:txXfrm>
        <a:off x="1061239" y="4280465"/>
        <a:ext cx="2337434" cy="876800"/>
      </dsp:txXfrm>
    </dsp:sp>
    <dsp:sp modelId="{BA2E16C4-C0BB-4446-9631-254998A86D79}">
      <dsp:nvSpPr>
        <dsp:cNvPr id="0" name=""/>
        <dsp:cNvSpPr/>
      </dsp:nvSpPr>
      <dsp:spPr>
        <a:xfrm>
          <a:off x="3869479" y="1382516"/>
          <a:ext cx="2512203" cy="931358"/>
        </a:xfrm>
        <a:prstGeom prst="roundRect">
          <a:avLst>
            <a:gd name="adj" fmla="val 10000"/>
          </a:avLst>
        </a:prstGeom>
        <a:solidFill>
          <a:schemeClr val="accent6">
            <a:lumMod val="60000"/>
            <a:lumOff val="40000"/>
          </a:schemeClr>
        </a:solidFill>
        <a:ln w="25400" cap="flat" cmpd="sng" algn="ctr">
          <a:solidFill>
            <a:schemeClr val="accent6">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EF07164B-C983-4B81-B5DB-7540E2C41B0A}">
      <dsp:nvSpPr>
        <dsp:cNvPr id="0" name=""/>
        <dsp:cNvSpPr/>
      </dsp:nvSpPr>
      <dsp:spPr>
        <a:xfrm>
          <a:off x="4032446" y="1537335"/>
          <a:ext cx="2512203" cy="931358"/>
        </a:xfrm>
        <a:prstGeom prst="roundRect">
          <a:avLst>
            <a:gd name="adj" fmla="val 10000"/>
          </a:avLst>
        </a:prstGeom>
        <a:solidFill>
          <a:schemeClr val="lt1">
            <a:alpha val="90000"/>
            <a:hueOff val="0"/>
            <a:satOff val="0"/>
            <a:lumOff val="0"/>
            <a:alphaOff val="0"/>
          </a:schemeClr>
        </a:solidFill>
        <a:ln w="25400" cap="flat" cmpd="sng" algn="ctr">
          <a:solidFill>
            <a:schemeClr val="accent6">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uk-UA" sz="2400" b="1" kern="1200" dirty="0" smtClean="0">
              <a:solidFill>
                <a:srgbClr val="002060"/>
              </a:solidFill>
              <a:latin typeface="Arial Narrow" pitchFamily="34" charset="0"/>
            </a:rPr>
            <a:t>Вегетативна</a:t>
          </a:r>
        </a:p>
        <a:p>
          <a:pPr lvl="0" algn="ctr" defTabSz="1066800">
            <a:lnSpc>
              <a:spcPct val="90000"/>
            </a:lnSpc>
            <a:spcBef>
              <a:spcPct val="0"/>
            </a:spcBef>
            <a:spcAft>
              <a:spcPct val="35000"/>
            </a:spcAft>
          </a:pPr>
          <a:r>
            <a:rPr lang="uk-UA" sz="2400" b="1" kern="1200" dirty="0" smtClean="0">
              <a:solidFill>
                <a:srgbClr val="002060"/>
              </a:solidFill>
              <a:latin typeface="Arial Narrow" pitchFamily="34" charset="0"/>
            </a:rPr>
            <a:t>(автономна)</a:t>
          </a:r>
          <a:endParaRPr lang="ru-RU" sz="2400" b="1" kern="1200" dirty="0">
            <a:solidFill>
              <a:srgbClr val="002060"/>
            </a:solidFill>
            <a:latin typeface="Arial Narrow" pitchFamily="34" charset="0"/>
          </a:endParaRPr>
        </a:p>
      </dsp:txBody>
      <dsp:txXfrm>
        <a:off x="4059725" y="1564614"/>
        <a:ext cx="2457645" cy="876800"/>
      </dsp:txXfrm>
    </dsp:sp>
    <dsp:sp modelId="{C6A7AC67-EF2A-4DE4-97CB-17503D96A9E1}">
      <dsp:nvSpPr>
        <dsp:cNvPr id="0" name=""/>
        <dsp:cNvSpPr/>
      </dsp:nvSpPr>
      <dsp:spPr>
        <a:xfrm>
          <a:off x="3728609" y="2740441"/>
          <a:ext cx="2793942" cy="93135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w="114300" prst="artDeco"/>
        </a:sp3d>
      </dsp:spPr>
      <dsp:style>
        <a:lnRef idx="1">
          <a:schemeClr val="accent3"/>
        </a:lnRef>
        <a:fillRef idx="2">
          <a:schemeClr val="accent3"/>
        </a:fillRef>
        <a:effectRef idx="1">
          <a:schemeClr val="accent3"/>
        </a:effectRef>
        <a:fontRef idx="minor">
          <a:schemeClr val="dk1"/>
        </a:fontRef>
      </dsp:style>
    </dsp:sp>
    <dsp:sp modelId="{9CCFEE92-DD53-47E0-947C-43DC5B7E16FA}">
      <dsp:nvSpPr>
        <dsp:cNvPr id="0" name=""/>
        <dsp:cNvSpPr/>
      </dsp:nvSpPr>
      <dsp:spPr>
        <a:xfrm>
          <a:off x="3891576" y="2895260"/>
          <a:ext cx="2793942" cy="931358"/>
        </a:xfrm>
        <a:prstGeom prst="roundRect">
          <a:avLst>
            <a:gd name="adj" fmla="val 10000"/>
          </a:avLst>
        </a:prstGeom>
        <a:solidFill>
          <a:schemeClr val="lt1">
            <a:alpha val="90000"/>
            <a:hueOff val="0"/>
            <a:satOff val="0"/>
            <a:lumOff val="0"/>
            <a:alphaOff val="0"/>
          </a:schemeClr>
        </a:solidFill>
        <a:ln w="25400" cap="flat" cmpd="sng" algn="ctr">
          <a:solidFill>
            <a:schemeClr val="accent3">
              <a:lumMod val="60000"/>
              <a:lumOff val="4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uk-UA" sz="2000" b="1" i="1" kern="1200" dirty="0" smtClean="0">
              <a:solidFill>
                <a:srgbClr val="002060"/>
              </a:solidFill>
              <a:latin typeface="Arial Narrow" pitchFamily="34" charset="0"/>
            </a:rPr>
            <a:t>Регулює діяльність внутрішніх органів</a:t>
          </a:r>
          <a:endParaRPr lang="ru-RU" sz="2000" b="1" i="1" kern="1200" dirty="0">
            <a:solidFill>
              <a:srgbClr val="002060"/>
            </a:solidFill>
            <a:latin typeface="Arial Narrow" pitchFamily="34" charset="0"/>
          </a:endParaRPr>
        </a:p>
      </dsp:txBody>
      <dsp:txXfrm>
        <a:off x="3918855" y="2922539"/>
        <a:ext cx="2739384" cy="876800"/>
      </dsp:txXfrm>
    </dsp:sp>
    <dsp:sp modelId="{4CA6422B-8AD1-4F8A-8029-96703113932B}">
      <dsp:nvSpPr>
        <dsp:cNvPr id="0" name=""/>
        <dsp:cNvSpPr/>
      </dsp:nvSpPr>
      <dsp:spPr>
        <a:xfrm>
          <a:off x="3963062" y="4098367"/>
          <a:ext cx="2325036" cy="931358"/>
        </a:xfrm>
        <a:prstGeom prst="roundRect">
          <a:avLst>
            <a:gd name="adj" fmla="val 10000"/>
          </a:avLst>
        </a:prstGeom>
        <a:solidFill>
          <a:schemeClr val="bg1">
            <a:lumMod val="50000"/>
          </a:schemeClr>
        </a:solidFill>
        <a:ln w="25400" cap="flat" cmpd="sng" algn="ctr">
          <a:solidFill>
            <a:schemeClr val="bg1">
              <a:lumMod val="50000"/>
            </a:schemeClr>
          </a:solidFill>
          <a:prstDash val="solid"/>
        </a:ln>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sp>
    <dsp:sp modelId="{BBF21CC4-6687-40F9-A003-3BD603B3F34D}">
      <dsp:nvSpPr>
        <dsp:cNvPr id="0" name=""/>
        <dsp:cNvSpPr/>
      </dsp:nvSpPr>
      <dsp:spPr>
        <a:xfrm>
          <a:off x="4126029" y="4253186"/>
          <a:ext cx="2325036" cy="931358"/>
        </a:xfrm>
        <a:prstGeom prst="roundRect">
          <a:avLst>
            <a:gd name="adj" fmla="val 10000"/>
          </a:avLst>
        </a:prstGeom>
        <a:solidFill>
          <a:schemeClr val="lt1">
            <a:alpha val="90000"/>
            <a:hueOff val="0"/>
            <a:satOff val="0"/>
            <a:lumOff val="0"/>
            <a:alphaOff val="0"/>
          </a:schemeClr>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uk-UA" sz="1800" b="1" i="1" kern="1200" dirty="0" smtClean="0">
              <a:solidFill>
                <a:srgbClr val="002060"/>
              </a:solidFill>
              <a:latin typeface="Arial Narrow" pitchFamily="34" charset="0"/>
            </a:rPr>
            <a:t>Низька швидкість проходження нервового імпульсу</a:t>
          </a:r>
          <a:endParaRPr lang="ru-RU" sz="1800" b="1" i="1" kern="1200" dirty="0">
            <a:solidFill>
              <a:srgbClr val="002060"/>
            </a:solidFill>
            <a:latin typeface="Arial Narrow" pitchFamily="34" charset="0"/>
          </a:endParaRPr>
        </a:p>
      </dsp:txBody>
      <dsp:txXfrm>
        <a:off x="4153308" y="4280465"/>
        <a:ext cx="2270478" cy="8768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19.02.2016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19.02.2016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052736"/>
            <a:ext cx="7848872" cy="1938992"/>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uk-UA" sz="4000" b="1" spc="150" dirty="0" smtClean="0">
                <a:ln w="11430"/>
                <a:solidFill>
                  <a:srgbClr val="F8F8F8"/>
                </a:solidFill>
                <a:effectLst>
                  <a:outerShdw blurRad="25400" algn="tl" rotWithShape="0">
                    <a:srgbClr val="000000">
                      <a:alpha val="43000"/>
                    </a:srgbClr>
                  </a:outerShdw>
                </a:effectLst>
                <a:latin typeface="Arial Narrow" pitchFamily="34" charset="0"/>
              </a:rPr>
              <a:t>Тема уроку:</a:t>
            </a:r>
          </a:p>
          <a:p>
            <a:pPr algn="ctr"/>
            <a:r>
              <a:rPr lang="uk-UA" sz="4000" b="1" spc="150" dirty="0" smtClean="0">
                <a:ln w="11430"/>
                <a:solidFill>
                  <a:srgbClr val="F8F8F8"/>
                </a:solidFill>
                <a:effectLst>
                  <a:outerShdw blurRad="25400" algn="tl" rotWithShape="0">
                    <a:srgbClr val="000000">
                      <a:alpha val="43000"/>
                    </a:srgbClr>
                  </a:outerShdw>
                </a:effectLst>
                <a:latin typeface="Arial Narrow" pitchFamily="34" charset="0"/>
              </a:rPr>
              <a:t>Регуляція рухової активності. Спинний мозок</a:t>
            </a:r>
            <a:endParaRPr lang="ru-RU" sz="4000" b="1" spc="150" dirty="0">
              <a:ln w="11430"/>
              <a:solidFill>
                <a:srgbClr val="F8F8F8"/>
              </a:solidFill>
              <a:effectLst>
                <a:outerShdw blurRad="25400" algn="tl" rotWithShape="0">
                  <a:srgbClr val="000000">
                    <a:alpha val="43000"/>
                  </a:srgbClr>
                </a:outerShdw>
              </a:effectLst>
              <a:latin typeface="Arial Narrow" pitchFamily="34" charset="0"/>
            </a:endParaRPr>
          </a:p>
        </p:txBody>
      </p:sp>
      <p:sp>
        <p:nvSpPr>
          <p:cNvPr id="3" name="Прямоугольник 2"/>
          <p:cNvSpPr/>
          <p:nvPr/>
        </p:nvSpPr>
        <p:spPr>
          <a:xfrm>
            <a:off x="4283968" y="4077072"/>
            <a:ext cx="4572000" cy="1754326"/>
          </a:xfrm>
          <a:prstGeom prst="rect">
            <a:avLst/>
          </a:prstGeom>
        </p:spPr>
        <p:txBody>
          <a:bodyPr>
            <a:spAutoFit/>
          </a:bodyPr>
          <a:lstStyle/>
          <a:p>
            <a:pPr algn="ctr">
              <a:lnSpc>
                <a:spcPct val="150000"/>
              </a:lnSpc>
              <a:defRPr/>
            </a:pPr>
            <a:r>
              <a:rPr lang="uk-UA" dirty="0">
                <a:ln w="1905">
                  <a:solidFill>
                    <a:schemeClr val="bg1"/>
                  </a:solidFill>
                </a:ln>
                <a:solidFill>
                  <a:schemeClr val="bg1"/>
                </a:solidFill>
                <a:effectLst>
                  <a:innerShdw blurRad="69850" dist="43180" dir="5400000">
                    <a:srgbClr val="000000">
                      <a:alpha val="65000"/>
                    </a:srgbClr>
                  </a:innerShdw>
                </a:effectLst>
                <a:latin typeface="Arial Narrow" pitchFamily="34" charset="0"/>
              </a:rPr>
              <a:t>Рибачок Наталія Борисівна, </a:t>
            </a:r>
          </a:p>
          <a:p>
            <a:pPr algn="ctr">
              <a:lnSpc>
                <a:spcPct val="150000"/>
              </a:lnSpc>
              <a:defRPr/>
            </a:pPr>
            <a:r>
              <a:rPr lang="uk-UA" dirty="0">
                <a:ln w="1905">
                  <a:solidFill>
                    <a:schemeClr val="bg1"/>
                  </a:solidFill>
                </a:ln>
                <a:solidFill>
                  <a:schemeClr val="bg1"/>
                </a:solidFill>
                <a:effectLst>
                  <a:innerShdw blurRad="69850" dist="43180" dir="5400000">
                    <a:srgbClr val="000000">
                      <a:alpha val="65000"/>
                    </a:srgbClr>
                  </a:innerShdw>
                </a:effectLst>
                <a:latin typeface="Arial Narrow" pitchFamily="34" charset="0"/>
              </a:rPr>
              <a:t>учитель біології і хімії, Христинівської спеціалізованої школи І-ІІІ ступенів №1 ім.О.Є.Корнійчука</a:t>
            </a:r>
            <a:endParaRPr lang="ru-RU" dirty="0">
              <a:ln w="1905">
                <a:solidFill>
                  <a:schemeClr val="bg1"/>
                </a:solidFill>
              </a:ln>
              <a:solidFill>
                <a:schemeClr val="bg1"/>
              </a:solidFill>
              <a:effectLst>
                <a:innerShdw blurRad="69850" dist="43180" dir="5400000">
                  <a:srgbClr val="000000">
                    <a:alpha val="65000"/>
                  </a:srgbClr>
                </a:innerShdw>
              </a:effectLst>
              <a:latin typeface="Arial Narrow" pitchFamily="34" charset="0"/>
            </a:endParaRPr>
          </a:p>
        </p:txBody>
      </p:sp>
      <p:pic>
        <p:nvPicPr>
          <p:cNvPr id="10242" name="Picture 2" descr="D:\Documents and Settings\Юзер\Рабочий стол\Нервова система М3.jpg"/>
          <p:cNvPicPr>
            <a:picLocks noChangeAspect="1" noChangeArrowheads="1"/>
          </p:cNvPicPr>
          <p:nvPr/>
        </p:nvPicPr>
        <p:blipFill>
          <a:blip r:embed="rId2" cstate="print"/>
          <a:srcRect l="7476" r="27163" b="37400"/>
          <a:stretch>
            <a:fillRect/>
          </a:stretch>
        </p:blipFill>
        <p:spPr bwMode="auto">
          <a:xfrm>
            <a:off x="395536" y="3573016"/>
            <a:ext cx="4172228" cy="2996952"/>
          </a:xfrm>
          <a:prstGeom prst="round2DiagRect">
            <a:avLst/>
          </a:prstGeom>
          <a:ln w="38100" cap="sq">
            <a:solidFill>
              <a:schemeClr val="bg1">
                <a:lumMod val="85000"/>
              </a:schemeClr>
            </a:solidFill>
            <a:prstDash val="solid"/>
            <a:miter lim="800000"/>
          </a:ln>
          <a:effectLst>
            <a:outerShdw blurRad="50800" dist="38100" dir="2700000" algn="tl" rotWithShape="0">
              <a:srgbClr val="000000">
                <a:alpha val="43000"/>
              </a:srgbClr>
            </a:outerShdw>
          </a:effectLst>
          <a:scene3d>
            <a:camera prst="orthographicFront"/>
            <a:lightRig rig="threePt" dir="t"/>
          </a:scene3d>
          <a:sp3d>
            <a:bevelT w="114300" prst="artDeco"/>
          </a:sp3d>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C489FF"/>
            </a:solidFill>
            <a:ln>
              <a:solidFill>
                <a:schemeClr val="accent4">
                  <a:lumMod val="7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err="1" smtClean="0">
                  <a:solidFill>
                    <a:srgbClr val="000050"/>
                  </a:solidFill>
                  <a:latin typeface="Arial Narrow" pitchFamily="34" charset="0"/>
                </a:rPr>
                <a:t>“Кінський</a:t>
              </a:r>
              <a:r>
                <a:rPr lang="uk-UA" sz="2400" b="1" dirty="0" smtClean="0">
                  <a:solidFill>
                    <a:srgbClr val="000050"/>
                  </a:solidFill>
                  <a:latin typeface="Arial Narrow" pitchFamily="34" charset="0"/>
                </a:rPr>
                <a:t> </a:t>
              </a:r>
              <a:r>
                <a:rPr lang="uk-UA" sz="2400" b="1" dirty="0" err="1" smtClean="0">
                  <a:solidFill>
                    <a:srgbClr val="000050"/>
                  </a:solidFill>
                  <a:latin typeface="Arial Narrow" pitchFamily="34" charset="0"/>
                </a:rPr>
                <a:t>хвіст”</a:t>
              </a:r>
              <a:r>
                <a:rPr lang="uk-UA" sz="2400" b="1" dirty="0" smtClean="0">
                  <a:solidFill>
                    <a:srgbClr val="000050"/>
                  </a:solidFill>
                  <a:latin typeface="Arial Narrow" pitchFamily="34" charset="0"/>
                </a:rPr>
                <a:t> спинного мозку</a:t>
              </a:r>
              <a:endParaRPr lang="ru-RU" sz="2400" b="1" dirty="0">
                <a:solidFill>
                  <a:srgbClr val="000050"/>
                </a:solidFill>
                <a:latin typeface="Arial Narrow" pitchFamily="34" charset="0"/>
              </a:endParaRPr>
            </a:p>
          </p:txBody>
        </p:sp>
      </p:grpSp>
      <p:pic>
        <p:nvPicPr>
          <p:cNvPr id="3074" name="Picture 2" descr="D:\Documents and Settings\Юзер\Рабочий стол\Нервова система Ж.jpg"/>
          <p:cNvPicPr>
            <a:picLocks noChangeAspect="1" noChangeArrowheads="1"/>
          </p:cNvPicPr>
          <p:nvPr/>
        </p:nvPicPr>
        <p:blipFill>
          <a:blip r:embed="rId2" cstate="print"/>
          <a:srcRect r="54725"/>
          <a:stretch>
            <a:fillRect/>
          </a:stretch>
        </p:blipFill>
        <p:spPr bwMode="auto">
          <a:xfrm>
            <a:off x="899592" y="1268760"/>
            <a:ext cx="3200167" cy="53012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5076056" y="1268760"/>
            <a:ext cx="3312368" cy="5328592"/>
            <a:chOff x="5364088" y="1268760"/>
            <a:chExt cx="3600400" cy="5474581"/>
          </a:xfrm>
        </p:grpSpPr>
        <p:sp>
          <p:nvSpPr>
            <p:cNvPr id="7" name="Прямоугольник 6"/>
            <p:cNvSpPr/>
            <p:nvPr/>
          </p:nvSpPr>
          <p:spPr>
            <a:xfrm>
              <a:off x="5364088" y="1268760"/>
              <a:ext cx="3600400" cy="5474581"/>
            </a:xfrm>
            <a:prstGeom prst="rect">
              <a:avLst/>
            </a:prstGeom>
            <a:solidFill>
              <a:srgbClr val="E8D1FF"/>
            </a:solid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7"/>
            <p:cNvSpPr/>
            <p:nvPr/>
          </p:nvSpPr>
          <p:spPr>
            <a:xfrm>
              <a:off x="5580112" y="1484784"/>
              <a:ext cx="3168352" cy="5040560"/>
            </a:xfrm>
            <a:prstGeom prst="round2DiagRect">
              <a:avLst/>
            </a:prstGeom>
            <a:blipFill dpi="0" rotWithShape="1">
              <a:blip r:embed="rId3"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chemeClr val="tx1"/>
                  </a:solidFill>
                  <a:latin typeface="Arial Narrow" pitchFamily="34" charset="0"/>
                </a:rPr>
                <a:t>Спинний мозок починається при основі черепа від головного мозку і закінчується у поперековому відділі мозковим конусом. Від нього вниз відходить нитчастий утвір із сполучної тканини. Він оточений довгими нервовими волокнами нижніх сегментів мозку, що утворюють так званий </a:t>
              </a:r>
              <a:r>
                <a:rPr lang="uk-UA" b="1" dirty="0" err="1" smtClean="0">
                  <a:solidFill>
                    <a:schemeClr val="tx1"/>
                  </a:solidFill>
                  <a:latin typeface="Arial Narrow" pitchFamily="34" charset="0"/>
                </a:rPr>
                <a:t>“кінський</a:t>
              </a:r>
              <a:r>
                <a:rPr lang="uk-UA" b="1" dirty="0" smtClean="0">
                  <a:solidFill>
                    <a:schemeClr val="tx1"/>
                  </a:solidFill>
                  <a:latin typeface="Arial Narrow" pitchFamily="34" charset="0"/>
                </a:rPr>
                <a:t> </a:t>
              </a:r>
              <a:r>
                <a:rPr lang="uk-UA" b="1" dirty="0" err="1" smtClean="0">
                  <a:solidFill>
                    <a:schemeClr val="tx1"/>
                  </a:solidFill>
                  <a:latin typeface="Arial Narrow" pitchFamily="34" charset="0"/>
                </a:rPr>
                <a:t>хвіст”</a:t>
              </a:r>
              <a:r>
                <a:rPr lang="uk-UA" b="1" dirty="0" smtClean="0">
                  <a:solidFill>
                    <a:schemeClr val="tx1"/>
                  </a:solidFill>
                  <a:latin typeface="Arial Narrow" pitchFamily="34" charset="0"/>
                </a:rPr>
                <a:t>.</a:t>
              </a:r>
              <a:endParaRPr lang="ru-RU" b="1" dirty="0">
                <a:solidFill>
                  <a:schemeClr val="tx1"/>
                </a:solidFill>
                <a:latin typeface="Arial Narrow"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002B82"/>
            </a:solid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Внутрішня будова спинного мозку</a:t>
              </a:r>
              <a:endParaRPr lang="ru-RU" sz="2400" b="1" dirty="0">
                <a:solidFill>
                  <a:schemeClr val="bg1"/>
                </a:solidFill>
                <a:latin typeface="Arial Narrow" pitchFamily="34" charset="0"/>
              </a:endParaRPr>
            </a:p>
          </p:txBody>
        </p:sp>
      </p:grpSp>
      <p:pic>
        <p:nvPicPr>
          <p:cNvPr id="4098" name="Picture 2" descr="D:\Documents and Settings\Юзер\Рабочий стол\Нервова система З.jpg"/>
          <p:cNvPicPr>
            <a:picLocks noChangeAspect="1" noChangeArrowheads="1"/>
          </p:cNvPicPr>
          <p:nvPr/>
        </p:nvPicPr>
        <p:blipFill>
          <a:blip r:embed="rId2" cstate="print"/>
          <a:srcRect r="18500"/>
          <a:stretch>
            <a:fillRect/>
          </a:stretch>
        </p:blipFill>
        <p:spPr bwMode="auto">
          <a:xfrm>
            <a:off x="251520" y="1556792"/>
            <a:ext cx="5040560" cy="4638576"/>
          </a:xfrm>
          <a:prstGeom prst="rect">
            <a:avLst/>
          </a:prstGeom>
          <a:ln w="38100" cap="sq">
            <a:solidFill>
              <a:srgbClr val="8F8FFF"/>
            </a:solidFill>
            <a:prstDash val="solid"/>
            <a:miter lim="800000"/>
          </a:ln>
          <a:effectLst>
            <a:outerShdw blurRad="50800" dist="38100" dir="2700000" algn="tl" rotWithShape="0">
              <a:srgbClr val="000000">
                <a:alpha val="43000"/>
              </a:srgbClr>
            </a:outerShdw>
          </a:effectLst>
        </p:spPr>
      </p:pic>
      <p:grpSp>
        <p:nvGrpSpPr>
          <p:cNvPr id="7" name="Группа 6"/>
          <p:cNvGrpSpPr/>
          <p:nvPr/>
        </p:nvGrpSpPr>
        <p:grpSpPr>
          <a:xfrm>
            <a:off x="5508104" y="1268760"/>
            <a:ext cx="3384376" cy="5256584"/>
            <a:chOff x="5276273" y="1268760"/>
            <a:chExt cx="3600400" cy="5474581"/>
          </a:xfrm>
        </p:grpSpPr>
        <p:sp>
          <p:nvSpPr>
            <p:cNvPr id="8" name="Прямоугольник 7"/>
            <p:cNvSpPr/>
            <p:nvPr/>
          </p:nvSpPr>
          <p:spPr>
            <a:xfrm>
              <a:off x="5276273" y="1268760"/>
              <a:ext cx="3600400" cy="5474581"/>
            </a:xfrm>
            <a:prstGeom prst="snip1Rect">
              <a:avLst/>
            </a:prstGeom>
            <a:solidFill>
              <a:schemeClr val="accent1">
                <a:lumMod val="20000"/>
                <a:lumOff val="80000"/>
              </a:schemeClr>
            </a:solid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с двумя скругленными противолежащими углами 8"/>
            <p:cNvSpPr/>
            <p:nvPr/>
          </p:nvSpPr>
          <p:spPr>
            <a:xfrm>
              <a:off x="5506086" y="1493743"/>
              <a:ext cx="3168352" cy="5040560"/>
            </a:xfrm>
            <a:prstGeom prst="snip1Rect">
              <a:avLst/>
            </a:prstGeom>
            <a:blipFill dpi="0" rotWithShape="1">
              <a:blip r:embed="rId3"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chemeClr val="tx1"/>
                  </a:solidFill>
                  <a:latin typeface="Arial Narrow" pitchFamily="34" charset="0"/>
                </a:rPr>
                <a:t>Спинний мозок оточений трьома оболонками. Між м’якою та павутинною є спинномозкова рідина, що приймає участь у живленні мозку. На поперечному перерізі спинного мозку видно сіру речовину у вигляді метелика та білу речовину, що її оточує. У середині проходить спинномозковий канал, заповнений спинномозковою рідиною. </a:t>
              </a:r>
              <a:endParaRPr lang="ru-RU" b="1" dirty="0">
                <a:solidFill>
                  <a:schemeClr val="tx1"/>
                </a:solidFill>
                <a:latin typeface="Arial Narrow" pitchFamily="34"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576064"/>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002B82"/>
            </a:solid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Внутрішня будова спинного мозку</a:t>
              </a:r>
              <a:endParaRPr lang="ru-RU" sz="2400" b="1" dirty="0">
                <a:solidFill>
                  <a:schemeClr val="bg1"/>
                </a:solidFill>
                <a:latin typeface="Arial Narrow" pitchFamily="34" charset="0"/>
              </a:endParaRPr>
            </a:p>
          </p:txBody>
        </p:sp>
      </p:grpSp>
      <p:grpSp>
        <p:nvGrpSpPr>
          <p:cNvPr id="6" name="Группа 5"/>
          <p:cNvGrpSpPr/>
          <p:nvPr/>
        </p:nvGrpSpPr>
        <p:grpSpPr>
          <a:xfrm>
            <a:off x="179512" y="1196752"/>
            <a:ext cx="3384376" cy="5256584"/>
            <a:chOff x="5276273" y="1268760"/>
            <a:chExt cx="3600400" cy="5474581"/>
          </a:xfrm>
        </p:grpSpPr>
        <p:sp>
          <p:nvSpPr>
            <p:cNvPr id="7" name="Прямоугольник 7"/>
            <p:cNvSpPr/>
            <p:nvPr/>
          </p:nvSpPr>
          <p:spPr>
            <a:xfrm>
              <a:off x="5276273" y="1268760"/>
              <a:ext cx="3600400" cy="5474581"/>
            </a:xfrm>
            <a:prstGeom prst="snip1Rect">
              <a:avLst/>
            </a:prstGeom>
            <a:solidFill>
              <a:schemeClr val="accent1">
                <a:lumMod val="20000"/>
                <a:lumOff val="80000"/>
              </a:schemeClr>
            </a:solid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8"/>
            <p:cNvSpPr/>
            <p:nvPr/>
          </p:nvSpPr>
          <p:spPr>
            <a:xfrm>
              <a:off x="5506086" y="1493743"/>
              <a:ext cx="3168352" cy="5040560"/>
            </a:xfrm>
            <a:prstGeom prst="snip1Rect">
              <a:avLst/>
            </a:prstGeom>
            <a:blipFill dpi="0" rotWithShape="1">
              <a:blip r:embed="rId2"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chemeClr val="tx1"/>
                  </a:solidFill>
                  <a:latin typeface="Arial Narrow" pitchFamily="34" charset="0"/>
                </a:rPr>
                <a:t>Сіра речовина спинного мозку утворює вирости (роги). Так, задні роги містять вставні нейрони та дендрити чутливих (доцентрових) нейронів, а передні роги – дендрити і тіла рухових (відцентрових) нейронів. Тіла чутливих нейронів розташовані у вузлах поза спинним мозком. Аксони чутливих нейронів утворюють задні корінці, а аксони рухових – передні корінці спинного мозку.</a:t>
              </a:r>
              <a:endParaRPr lang="ru-RU" b="1" dirty="0">
                <a:solidFill>
                  <a:schemeClr val="tx1"/>
                </a:solidFill>
                <a:latin typeface="Arial Narrow" pitchFamily="34" charset="0"/>
              </a:endParaRPr>
            </a:p>
          </p:txBody>
        </p:sp>
      </p:grpSp>
      <p:pic>
        <p:nvPicPr>
          <p:cNvPr id="5123" name="Picture 3" descr="D:\Documents and Settings\Юзер\Рабочий стол\Нервова система К1.jpg"/>
          <p:cNvPicPr>
            <a:picLocks noChangeAspect="1" noChangeArrowheads="1"/>
          </p:cNvPicPr>
          <p:nvPr/>
        </p:nvPicPr>
        <p:blipFill>
          <a:blip r:embed="rId3" cstate="print"/>
          <a:srcRect l="9051" t="20600" r="5113" b="2751"/>
          <a:stretch>
            <a:fillRect/>
          </a:stretch>
        </p:blipFill>
        <p:spPr bwMode="auto">
          <a:xfrm>
            <a:off x="3707904" y="1700808"/>
            <a:ext cx="5244208" cy="4248472"/>
          </a:xfrm>
          <a:prstGeom prst="rect">
            <a:avLst/>
          </a:prstGeom>
          <a:ln w="38100" cap="sq">
            <a:solidFill>
              <a:srgbClr val="7030A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4F4F4F"/>
            </a:solid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Функції спинного мозку</a:t>
              </a:r>
              <a:endParaRPr lang="ru-RU" sz="2400" b="1" dirty="0">
                <a:solidFill>
                  <a:schemeClr val="bg1"/>
                </a:solidFill>
                <a:latin typeface="Arial Narrow" pitchFamily="34" charset="0"/>
              </a:endParaRPr>
            </a:p>
          </p:txBody>
        </p:sp>
      </p:grpSp>
      <p:sp>
        <p:nvSpPr>
          <p:cNvPr id="5" name="Выгнутая влево стрелка 4"/>
          <p:cNvSpPr/>
          <p:nvPr/>
        </p:nvSpPr>
        <p:spPr>
          <a:xfrm>
            <a:off x="1259632" y="1052736"/>
            <a:ext cx="1008112" cy="1224136"/>
          </a:xfrm>
          <a:prstGeom prst="curvedRightArrow">
            <a:avLst/>
          </a:prstGeom>
          <a:solidFill>
            <a:schemeClr val="bg1"/>
          </a:solidFill>
          <a:ln>
            <a:solidFill>
              <a:schemeClr val="bg1">
                <a:lumMod val="85000"/>
              </a:schemeClr>
            </a:solidFill>
          </a:ln>
          <a:effectLst>
            <a:glow rad="101600">
              <a:schemeClr val="tx2">
                <a:lumMod val="20000"/>
                <a:lumOff val="8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6" name="Выгнутая вправо стрелка 5"/>
          <p:cNvSpPr/>
          <p:nvPr/>
        </p:nvSpPr>
        <p:spPr>
          <a:xfrm>
            <a:off x="6804248" y="1052736"/>
            <a:ext cx="1008112" cy="1368152"/>
          </a:xfrm>
          <a:prstGeom prst="curvedLeftArrow">
            <a:avLst/>
          </a:prstGeom>
          <a:solidFill>
            <a:schemeClr val="bg1"/>
          </a:solidFill>
          <a:ln>
            <a:solidFill>
              <a:schemeClr val="bg1">
                <a:lumMod val="85000"/>
              </a:schemeClr>
            </a:solidFill>
          </a:ln>
          <a:effectLst>
            <a:glow rad="101600">
              <a:schemeClr val="bg1">
                <a:lumMod val="8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6-конечная звезда 7"/>
          <p:cNvSpPr/>
          <p:nvPr/>
        </p:nvSpPr>
        <p:spPr>
          <a:xfrm>
            <a:off x="1115616" y="2420888"/>
            <a:ext cx="2592288" cy="1368152"/>
          </a:xfrm>
          <a:prstGeom prst="star6">
            <a:avLst>
              <a:gd name="adj" fmla="val 30455"/>
              <a:gd name="hf" fmla="val 115470"/>
            </a:avLst>
          </a:prstGeom>
          <a:solidFill>
            <a:schemeClr val="bg1"/>
          </a:solidFill>
          <a:ln>
            <a:solidFill>
              <a:schemeClr val="bg1">
                <a:lumMod val="8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200" b="1" dirty="0" smtClean="0">
                <a:solidFill>
                  <a:srgbClr val="000050"/>
                </a:solidFill>
                <a:latin typeface="Arial Narrow" pitchFamily="34" charset="0"/>
              </a:rPr>
              <a:t>Рефлекторна</a:t>
            </a:r>
            <a:endParaRPr lang="ru-RU" sz="2200" b="1" dirty="0">
              <a:solidFill>
                <a:srgbClr val="000050"/>
              </a:solidFill>
              <a:latin typeface="Arial Narrow" pitchFamily="34" charset="0"/>
            </a:endParaRPr>
          </a:p>
        </p:txBody>
      </p:sp>
      <p:sp>
        <p:nvSpPr>
          <p:cNvPr id="9" name="6-конечная звезда 8"/>
          <p:cNvSpPr/>
          <p:nvPr/>
        </p:nvSpPr>
        <p:spPr>
          <a:xfrm>
            <a:off x="5652120" y="2564904"/>
            <a:ext cx="2592288" cy="1368152"/>
          </a:xfrm>
          <a:prstGeom prst="star6">
            <a:avLst>
              <a:gd name="adj" fmla="val 30455"/>
              <a:gd name="hf" fmla="val 115470"/>
            </a:avLst>
          </a:prstGeom>
          <a:solidFill>
            <a:schemeClr val="bg1"/>
          </a:solidFill>
          <a:ln>
            <a:solidFill>
              <a:schemeClr val="bg1">
                <a:lumMod val="85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200" b="1" dirty="0" smtClean="0">
                <a:solidFill>
                  <a:srgbClr val="000050"/>
                </a:solidFill>
                <a:latin typeface="Arial Narrow" pitchFamily="34" charset="0"/>
              </a:rPr>
              <a:t>Провідна</a:t>
            </a:r>
            <a:endParaRPr lang="ru-RU" sz="2200" b="1" dirty="0">
              <a:solidFill>
                <a:srgbClr val="000050"/>
              </a:solidFill>
              <a:latin typeface="Arial Narrow" pitchFamily="34" charset="0"/>
            </a:endParaRPr>
          </a:p>
        </p:txBody>
      </p:sp>
      <p:sp>
        <p:nvSpPr>
          <p:cNvPr id="10" name="Выноска со стрелкой вверх 9"/>
          <p:cNvSpPr/>
          <p:nvPr/>
        </p:nvSpPr>
        <p:spPr>
          <a:xfrm>
            <a:off x="971600" y="4077072"/>
            <a:ext cx="2808312" cy="1728192"/>
          </a:xfrm>
          <a:prstGeom prst="upArrowCallout">
            <a:avLst>
              <a:gd name="adj1" fmla="val 120478"/>
              <a:gd name="adj2" fmla="val 76932"/>
              <a:gd name="adj3" fmla="val 25000"/>
              <a:gd name="adj4" fmla="val 64977"/>
            </a:avLst>
          </a:prstGeom>
          <a:solidFill>
            <a:schemeClr val="bg1">
              <a:lumMod val="65000"/>
            </a:schemeClr>
          </a:solidFill>
          <a:ln>
            <a:solidFill>
              <a:schemeClr val="bg1">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latin typeface="Arial Narrow" pitchFamily="34" charset="0"/>
              </a:rPr>
              <a:t>Полягає у забезпеченні механізмів рухових рефлексів</a:t>
            </a:r>
            <a:endParaRPr lang="ru-RU" b="1" dirty="0">
              <a:solidFill>
                <a:schemeClr val="tx1"/>
              </a:solidFill>
              <a:latin typeface="Arial Narrow" pitchFamily="34" charset="0"/>
            </a:endParaRPr>
          </a:p>
        </p:txBody>
      </p:sp>
      <p:sp>
        <p:nvSpPr>
          <p:cNvPr id="11" name="Выноска со стрелкой вверх 10"/>
          <p:cNvSpPr/>
          <p:nvPr/>
        </p:nvSpPr>
        <p:spPr>
          <a:xfrm>
            <a:off x="5508104" y="4149080"/>
            <a:ext cx="2808312" cy="1728192"/>
          </a:xfrm>
          <a:prstGeom prst="upArrowCallout">
            <a:avLst>
              <a:gd name="adj1" fmla="val 120478"/>
              <a:gd name="adj2" fmla="val 76932"/>
              <a:gd name="adj3" fmla="val 25000"/>
              <a:gd name="adj4" fmla="val 64977"/>
            </a:avLst>
          </a:prstGeom>
          <a:solidFill>
            <a:schemeClr val="bg1">
              <a:lumMod val="65000"/>
            </a:schemeClr>
          </a:solidFill>
          <a:ln>
            <a:solidFill>
              <a:schemeClr val="bg1">
                <a:lumMod val="5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tx1"/>
                </a:solidFill>
                <a:latin typeface="Arial Narrow" pitchFamily="34" charset="0"/>
              </a:rPr>
              <a:t>Полягає у забезпеченні зв’язку і узгодженні роботи усіх відділів ЦНС.  </a:t>
            </a:r>
            <a:endParaRPr lang="ru-RU" b="1" dirty="0">
              <a:solidFill>
                <a:schemeClr val="tx1"/>
              </a:solidFill>
              <a:latin typeface="Arial Narrow"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260648"/>
            <a:ext cx="6480720" cy="576064"/>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CB97FF"/>
            </a:solidFill>
            <a:ln>
              <a:solidFill>
                <a:srgbClr val="9225FF"/>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rgbClr val="45008A"/>
                  </a:solidFill>
                  <a:latin typeface="Arial Narrow" pitchFamily="34" charset="0"/>
                </a:rPr>
                <a:t>Рефлекторна функція спинного мозку</a:t>
              </a:r>
              <a:endParaRPr lang="ru-RU" sz="2400" b="1" dirty="0">
                <a:solidFill>
                  <a:srgbClr val="45008A"/>
                </a:solidFill>
                <a:latin typeface="Arial Narrow" pitchFamily="34" charset="0"/>
              </a:endParaRPr>
            </a:p>
          </p:txBody>
        </p:sp>
      </p:grpSp>
      <p:pic>
        <p:nvPicPr>
          <p:cNvPr id="6147" name="Picture 3" descr="D:\Documents and Settings\Юзер\Рабочий стол\Нервова система Л1.jpg"/>
          <p:cNvPicPr>
            <a:picLocks noChangeAspect="1" noChangeArrowheads="1"/>
          </p:cNvPicPr>
          <p:nvPr/>
        </p:nvPicPr>
        <p:blipFill>
          <a:blip r:embed="rId2" cstate="print"/>
          <a:srcRect l="5901" t="27950" r="11413" b="14301"/>
          <a:stretch>
            <a:fillRect/>
          </a:stretch>
        </p:blipFill>
        <p:spPr bwMode="auto">
          <a:xfrm>
            <a:off x="827584" y="908720"/>
            <a:ext cx="7272808" cy="3809566"/>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251520" y="5085184"/>
            <a:ext cx="8712968" cy="1512168"/>
            <a:chOff x="5364088" y="1476475"/>
            <a:chExt cx="3600400" cy="5192885"/>
          </a:xfrm>
        </p:grpSpPr>
        <p:sp>
          <p:nvSpPr>
            <p:cNvPr id="7" name="Прямоугольник 6"/>
            <p:cNvSpPr/>
            <p:nvPr/>
          </p:nvSpPr>
          <p:spPr>
            <a:xfrm>
              <a:off x="5364088" y="1476475"/>
              <a:ext cx="3600400" cy="5192885"/>
            </a:xfrm>
            <a:prstGeom prst="rect">
              <a:avLst/>
            </a:prstGeom>
            <a:blipFill>
              <a:blip r:embed="rId3" cstate="print">
                <a:lum bright="2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вырезанными соседними углами 7"/>
            <p:cNvSpPr/>
            <p:nvPr/>
          </p:nvSpPr>
          <p:spPr>
            <a:xfrm>
              <a:off x="5425112" y="1916832"/>
              <a:ext cx="3447841" cy="4608513"/>
            </a:xfrm>
            <a:prstGeom prst="snip2SameRect">
              <a:avLst/>
            </a:prstGeom>
            <a:gradFill flip="none" rotWithShape="1">
              <a:gsLst>
                <a:gs pos="0">
                  <a:srgbClr val="8F8FFF">
                    <a:tint val="66000"/>
                    <a:satMod val="160000"/>
                  </a:srgbClr>
                </a:gs>
                <a:gs pos="50000">
                  <a:srgbClr val="8F8FFF">
                    <a:tint val="44500"/>
                    <a:satMod val="160000"/>
                  </a:srgbClr>
                </a:gs>
                <a:gs pos="100000">
                  <a:srgbClr val="8F8FFF">
                    <a:tint val="23500"/>
                    <a:satMod val="160000"/>
                  </a:srgbClr>
                </a:gs>
              </a:gsLst>
              <a:lin ang="10800000" scaled="1"/>
              <a:tileRect/>
            </a:gradFill>
            <a:ln>
              <a:solidFill>
                <a:srgbClr val="8F8F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rgbClr val="000050"/>
                  </a:solidFill>
                  <a:latin typeface="Arial Narrow" pitchFamily="34" charset="0"/>
                </a:rPr>
                <a:t>На рівні спинного мозку замикається велика кількість рефлекторних дуг, що регулюють роботу скелетних м‘язів. Вони відповідають за жестикуляцію, ходіння і поставу. Прикладом таких простих рухових рефлексів є колінний рефлекс. </a:t>
              </a:r>
              <a:endParaRPr lang="ru-RU" b="1" dirty="0">
                <a:solidFill>
                  <a:srgbClr val="000050"/>
                </a:solidFill>
                <a:latin typeface="Arial Narrow" pitchFamily="3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Documents and Settings\Юзер\Рабочий стол\Нервова система М1.jpg"/>
          <p:cNvPicPr>
            <a:picLocks noChangeAspect="1" noChangeArrowheads="1"/>
          </p:cNvPicPr>
          <p:nvPr/>
        </p:nvPicPr>
        <p:blipFill>
          <a:blip r:embed="rId2" cstate="print"/>
          <a:srcRect l="11413" t="4851" b="14300"/>
          <a:stretch>
            <a:fillRect/>
          </a:stretch>
        </p:blipFill>
        <p:spPr bwMode="auto">
          <a:xfrm>
            <a:off x="3059832" y="1484784"/>
            <a:ext cx="5760640" cy="3992374"/>
          </a:xfrm>
          <a:prstGeom prst="rect">
            <a:avLst/>
          </a:prstGeom>
          <a:ln w="38100" cap="sq">
            <a:solidFill>
              <a:srgbClr val="1515FF"/>
            </a:solidFill>
            <a:prstDash val="solid"/>
            <a:miter lim="800000"/>
          </a:ln>
          <a:effectLst>
            <a:glow rad="101600">
              <a:schemeClr val="bg1">
                <a:alpha val="60000"/>
              </a:schemeClr>
            </a:glow>
            <a:outerShdw blurRad="50800" dist="38100" dir="2700000" algn="tl" rotWithShape="0">
              <a:srgbClr val="000000">
                <a:alpha val="43000"/>
              </a:srgbClr>
            </a:outerShdw>
          </a:effectLst>
        </p:spPr>
      </p:pic>
      <p:grpSp>
        <p:nvGrpSpPr>
          <p:cNvPr id="3" name="Группа 2"/>
          <p:cNvGrpSpPr/>
          <p:nvPr/>
        </p:nvGrpSpPr>
        <p:grpSpPr>
          <a:xfrm>
            <a:off x="1331640" y="188640"/>
            <a:ext cx="6480720" cy="576064"/>
            <a:chOff x="1331640" y="188640"/>
            <a:chExt cx="6480720" cy="1008112"/>
          </a:xfrm>
        </p:grpSpPr>
        <p:sp>
          <p:nvSpPr>
            <p:cNvPr id="4" name="Прямоугольник 3"/>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5" name="Прямоугольник 4"/>
            <p:cNvSpPr/>
            <p:nvPr/>
          </p:nvSpPr>
          <p:spPr>
            <a:xfrm>
              <a:off x="1475656" y="332656"/>
              <a:ext cx="6192688" cy="720080"/>
            </a:xfrm>
            <a:prstGeom prst="rect">
              <a:avLst/>
            </a:prstGeom>
            <a:solidFill>
              <a:srgbClr val="002B82"/>
            </a:solid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Прості рухові рефлекси</a:t>
              </a:r>
              <a:endParaRPr lang="ru-RU" sz="2400" b="1" dirty="0">
                <a:solidFill>
                  <a:schemeClr val="bg1"/>
                </a:solidFill>
                <a:latin typeface="Arial Narrow" pitchFamily="34" charset="0"/>
              </a:endParaRPr>
            </a:p>
          </p:txBody>
        </p:sp>
      </p:grpSp>
      <p:grpSp>
        <p:nvGrpSpPr>
          <p:cNvPr id="6" name="Группа 5"/>
          <p:cNvGrpSpPr/>
          <p:nvPr/>
        </p:nvGrpSpPr>
        <p:grpSpPr>
          <a:xfrm>
            <a:off x="179512" y="764704"/>
            <a:ext cx="2699792" cy="5472608"/>
            <a:chOff x="5276273" y="1268760"/>
            <a:chExt cx="3600400" cy="5474581"/>
          </a:xfrm>
        </p:grpSpPr>
        <p:sp>
          <p:nvSpPr>
            <p:cNvPr id="7" name="Прямоугольник 7"/>
            <p:cNvSpPr/>
            <p:nvPr/>
          </p:nvSpPr>
          <p:spPr>
            <a:xfrm>
              <a:off x="5276273" y="1268760"/>
              <a:ext cx="3600400" cy="5474581"/>
            </a:xfrm>
            <a:prstGeom prst="snip2DiagRect">
              <a:avLst/>
            </a:prstGeom>
            <a:blipFill>
              <a:blip r:embed="rId3" cstate="print"/>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8"/>
            <p:cNvSpPr/>
            <p:nvPr/>
          </p:nvSpPr>
          <p:spPr>
            <a:xfrm>
              <a:off x="5506086" y="1493743"/>
              <a:ext cx="3168352" cy="5040560"/>
            </a:xfrm>
            <a:prstGeom prst="snip2DiagRect">
              <a:avLst/>
            </a:prstGeom>
            <a:blipFill dpi="0" rotWithShape="1">
              <a:blip r:embed="rId4"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chemeClr val="tx1"/>
                  </a:solidFill>
                  <a:latin typeface="Arial Narrow" pitchFamily="34" charset="0"/>
                </a:rPr>
                <a:t>Більшість простих рухових рефлексів має </a:t>
              </a:r>
              <a:r>
                <a:rPr lang="uk-UA" b="1" dirty="0" err="1" smtClean="0">
                  <a:solidFill>
                    <a:schemeClr val="tx1"/>
                  </a:solidFill>
                  <a:latin typeface="Arial Narrow" pitchFamily="34" charset="0"/>
                </a:rPr>
                <a:t>тринейронну</a:t>
              </a:r>
              <a:r>
                <a:rPr lang="uk-UA" b="1" dirty="0" smtClean="0">
                  <a:solidFill>
                    <a:schemeClr val="tx1"/>
                  </a:solidFill>
                  <a:latin typeface="Arial Narrow" pitchFamily="34" charset="0"/>
                </a:rPr>
                <a:t> рефлекторну дугу, що складається із чутливого, вставного і рухового нейрона. Тіло чутливого розташоване за межами спинного мозку, а вставного і рухового – у його сірій речовині.</a:t>
              </a:r>
              <a:endParaRPr lang="ru-RU" b="1" dirty="0">
                <a:solidFill>
                  <a:schemeClr val="tx1"/>
                </a:solidFill>
                <a:latin typeface="Arial Narrow"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576064"/>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chemeClr val="tx1">
                <a:lumMod val="65000"/>
                <a:lumOff val="35000"/>
              </a:schemeClr>
            </a:solid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Прості рухові рефлекси</a:t>
              </a:r>
              <a:endParaRPr lang="ru-RU" sz="2400" b="1" dirty="0">
                <a:solidFill>
                  <a:schemeClr val="bg1"/>
                </a:solidFill>
                <a:latin typeface="Arial Narrow" pitchFamily="34" charset="0"/>
              </a:endParaRPr>
            </a:p>
          </p:txBody>
        </p:sp>
      </p:grpSp>
      <p:pic>
        <p:nvPicPr>
          <p:cNvPr id="7170" name="Picture 2" descr="D:\Documents and Settings\Юзер\Рабочий стол\Нервова система М.jpg"/>
          <p:cNvPicPr>
            <a:picLocks noChangeAspect="1" noChangeArrowheads="1"/>
          </p:cNvPicPr>
          <p:nvPr/>
        </p:nvPicPr>
        <p:blipFill>
          <a:blip r:embed="rId2" cstate="print"/>
          <a:srcRect l="3538" t="11150" r="6688" b="3801"/>
          <a:stretch>
            <a:fillRect/>
          </a:stretch>
        </p:blipFill>
        <p:spPr bwMode="auto">
          <a:xfrm>
            <a:off x="179513" y="1412776"/>
            <a:ext cx="5832648" cy="4680520"/>
          </a:xfrm>
          <a:prstGeom prst="rect">
            <a:avLst/>
          </a:prstGeom>
          <a:ln w="38100" cap="sq">
            <a:solidFill>
              <a:schemeClr val="tx1">
                <a:lumMod val="75000"/>
                <a:lumOff val="25000"/>
              </a:schemeClr>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6228184" y="1052736"/>
            <a:ext cx="2699792" cy="5472608"/>
            <a:chOff x="5276273" y="1268760"/>
            <a:chExt cx="3600400" cy="5474581"/>
          </a:xfrm>
        </p:grpSpPr>
        <p:sp>
          <p:nvSpPr>
            <p:cNvPr id="7" name="Прямоугольник 7"/>
            <p:cNvSpPr/>
            <p:nvPr/>
          </p:nvSpPr>
          <p:spPr>
            <a:xfrm>
              <a:off x="5276273" y="1268760"/>
              <a:ext cx="3600400" cy="5474581"/>
            </a:xfrm>
            <a:prstGeom prst="round2DiagRect">
              <a:avLst/>
            </a:prstGeom>
            <a:solidFill>
              <a:schemeClr val="accent1">
                <a:lumMod val="20000"/>
                <a:lumOff val="80000"/>
              </a:schemeClr>
            </a:solid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8"/>
            <p:cNvSpPr/>
            <p:nvPr/>
          </p:nvSpPr>
          <p:spPr>
            <a:xfrm>
              <a:off x="5506086" y="1493743"/>
              <a:ext cx="3168352" cy="5040560"/>
            </a:xfrm>
            <a:prstGeom prst="round2DiagRect">
              <a:avLst/>
            </a:prstGeom>
            <a:blipFill dpi="0" rotWithShape="1">
              <a:blip r:embed="rId3"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sz="1600" b="1" dirty="0" smtClean="0">
                  <a:solidFill>
                    <a:schemeClr val="tx1"/>
                  </a:solidFill>
                  <a:latin typeface="Arial Narrow" pitchFamily="34" charset="0"/>
                </a:rPr>
                <a:t>Простим руховим рефлексом є і процес </a:t>
              </a:r>
              <a:r>
                <a:rPr lang="uk-UA" sz="1600" b="1" dirty="0" err="1" smtClean="0">
                  <a:solidFill>
                    <a:schemeClr val="tx1"/>
                  </a:solidFill>
                  <a:latin typeface="Arial Narrow" pitchFamily="34" charset="0"/>
                </a:rPr>
                <a:t>відсмикування</a:t>
              </a:r>
              <a:r>
                <a:rPr lang="uk-UA" sz="1600" b="1" dirty="0" smtClean="0">
                  <a:solidFill>
                    <a:schemeClr val="tx1"/>
                  </a:solidFill>
                  <a:latin typeface="Arial Narrow" pitchFamily="34" charset="0"/>
                </a:rPr>
                <a:t> руки, наприклад, від гарячого предмету. За допомогою чутливих нервових волокон шкіри відбувається сприйняття подразнення. Нервовий імпульс передається по чутливому нейрону до вставного нейрона спинного мозку. М’яз спрацьовує через дію нервового імпульсу, що надійшов руховим шляхом від вставного нейрона. </a:t>
              </a:r>
              <a:endParaRPr lang="ru-RU" sz="1600" b="1" dirty="0">
                <a:solidFill>
                  <a:schemeClr val="tx1"/>
                </a:solidFill>
                <a:latin typeface="Arial Narrow" pitchFamily="34"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1008112"/>
          </a:xfrm>
        </p:grpSpPr>
        <p:sp>
          <p:nvSpPr>
            <p:cNvPr id="3" name="Прямоугольник 2"/>
            <p:cNvSpPr/>
            <p:nvPr/>
          </p:nvSpPr>
          <p:spPr>
            <a:xfrm>
              <a:off x="1331640" y="188640"/>
              <a:ext cx="6480720" cy="100811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blipFill>
              <a:blip r:embed="rId2" cstate="print"/>
              <a:tile tx="0" ty="0" sx="100000" sy="100000" flip="none" algn="tl"/>
            </a:blip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tx1"/>
                  </a:solidFill>
                  <a:latin typeface="Arial Narrow" pitchFamily="34" charset="0"/>
                </a:rPr>
                <a:t>Провідникова функція спинного мозку</a:t>
              </a:r>
              <a:endParaRPr lang="ru-RU" sz="2400" b="1" dirty="0">
                <a:solidFill>
                  <a:schemeClr val="tx1"/>
                </a:solidFill>
                <a:latin typeface="Arial Narrow" pitchFamily="34" charset="0"/>
              </a:endParaRPr>
            </a:p>
          </p:txBody>
        </p:sp>
      </p:grpSp>
      <p:pic>
        <p:nvPicPr>
          <p:cNvPr id="9218" name="Picture 2" descr="D:\Documents and Settings\Юзер\Рабочий стол\Нервова система М2.jpg"/>
          <p:cNvPicPr>
            <a:picLocks noChangeAspect="1" noChangeArrowheads="1"/>
          </p:cNvPicPr>
          <p:nvPr/>
        </p:nvPicPr>
        <p:blipFill>
          <a:blip r:embed="rId3" cstate="print"/>
          <a:srcRect r="41338"/>
          <a:stretch>
            <a:fillRect/>
          </a:stretch>
        </p:blipFill>
        <p:spPr bwMode="auto">
          <a:xfrm>
            <a:off x="611560" y="1196752"/>
            <a:ext cx="4392488" cy="5339620"/>
          </a:xfrm>
          <a:prstGeom prst="rect">
            <a:avLst/>
          </a:prstGeom>
          <a:ln w="38100" cap="sq">
            <a:solidFill>
              <a:schemeClr val="tx1">
                <a:lumMod val="75000"/>
                <a:lumOff val="25000"/>
              </a:schemeClr>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5580112" y="1196752"/>
            <a:ext cx="3312368" cy="5472608"/>
            <a:chOff x="5276273" y="1268760"/>
            <a:chExt cx="3600400" cy="5474581"/>
          </a:xfrm>
        </p:grpSpPr>
        <p:sp>
          <p:nvSpPr>
            <p:cNvPr id="7" name="Прямоугольник 7"/>
            <p:cNvSpPr/>
            <p:nvPr/>
          </p:nvSpPr>
          <p:spPr>
            <a:xfrm>
              <a:off x="5276273" y="1268760"/>
              <a:ext cx="3600400" cy="5474581"/>
            </a:xfrm>
            <a:prstGeom prst="snip2DiagRect">
              <a:avLst/>
            </a:prstGeom>
            <a:blipFill>
              <a:blip r:embed="rId2" cstate="print"/>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8"/>
            <p:cNvSpPr/>
            <p:nvPr/>
          </p:nvSpPr>
          <p:spPr>
            <a:xfrm>
              <a:off x="5506086" y="1493743"/>
              <a:ext cx="3168352" cy="5040560"/>
            </a:xfrm>
            <a:prstGeom prst="snip2DiagRect">
              <a:avLst/>
            </a:prstGeom>
            <a:blipFill dpi="0" rotWithShape="1">
              <a:blip r:embed="rId4" cstate="print"/>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chemeClr val="tx1"/>
                  </a:solidFill>
                  <a:latin typeface="Arial Narrow" pitchFamily="34" charset="0"/>
                </a:rPr>
                <a:t>Зв’язок і узгоджена робота між усіма відділами ЦНС відбувається за допомогою провідних шляхів, які містяться у білій речовині спинного мозку. Висхідні провідні шляхи, що йдуть до головного мозку, розташовані у передній частині, а низхідні – у задній.</a:t>
              </a:r>
              <a:endParaRPr lang="ru-RU" b="1" dirty="0">
                <a:solidFill>
                  <a:schemeClr val="tx1"/>
                </a:solidFill>
                <a:latin typeface="Arial Narrow" pitchFamily="34" charset="0"/>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ocuments and Settings\Юзер\Рабочий стол\Нервова система М6.jpg"/>
          <p:cNvPicPr>
            <a:picLocks noChangeAspect="1" noChangeArrowheads="1"/>
          </p:cNvPicPr>
          <p:nvPr/>
        </p:nvPicPr>
        <p:blipFill>
          <a:blip r:embed="rId2" cstate="print"/>
          <a:srcRect l="13775" t="8001" r="2751" b="16400"/>
          <a:stretch>
            <a:fillRect/>
          </a:stretch>
        </p:blipFill>
        <p:spPr bwMode="auto">
          <a:xfrm>
            <a:off x="1403648" y="2348880"/>
            <a:ext cx="6264696" cy="4255265"/>
          </a:xfrm>
          <a:prstGeom prst="rect">
            <a:avLst/>
          </a:prstGeom>
          <a:ln w="38100" cap="sq">
            <a:solidFill>
              <a:srgbClr val="0070C0"/>
            </a:solidFill>
            <a:prstDash val="solid"/>
            <a:miter lim="800000"/>
          </a:ln>
          <a:effectLst>
            <a:glow rad="101600">
              <a:schemeClr val="bg1">
                <a:alpha val="60000"/>
              </a:schemeClr>
            </a:glow>
            <a:outerShdw blurRad="50800" dist="38100" dir="2700000" algn="tl" rotWithShape="0">
              <a:srgbClr val="000000">
                <a:alpha val="43000"/>
              </a:srgbClr>
            </a:outerShdw>
          </a:effectLst>
        </p:spPr>
      </p:pic>
      <p:grpSp>
        <p:nvGrpSpPr>
          <p:cNvPr id="3" name="Группа 2"/>
          <p:cNvGrpSpPr/>
          <p:nvPr/>
        </p:nvGrpSpPr>
        <p:grpSpPr>
          <a:xfrm>
            <a:off x="1331640" y="188640"/>
            <a:ext cx="6480720" cy="576064"/>
            <a:chOff x="1331640" y="188640"/>
            <a:chExt cx="6480720" cy="1008112"/>
          </a:xfrm>
        </p:grpSpPr>
        <p:sp>
          <p:nvSpPr>
            <p:cNvPr id="4" name="Прямоугольник 3"/>
            <p:cNvSpPr/>
            <p:nvPr/>
          </p:nvSpPr>
          <p:spPr>
            <a:xfrm>
              <a:off x="1331640" y="188640"/>
              <a:ext cx="6480720" cy="1008112"/>
            </a:xfrm>
            <a:prstGeom prst="rect">
              <a:avLst/>
            </a:prstGeom>
            <a:blipFill>
              <a:blip r:embed="rId3" cstate="print"/>
              <a:tile tx="0" ty="0" sx="100000" sy="100000" flip="none" algn="tl"/>
            </a:blip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5" name="Прямоугольник 4"/>
            <p:cNvSpPr/>
            <p:nvPr/>
          </p:nvSpPr>
          <p:spPr>
            <a:xfrm>
              <a:off x="1475656" y="332656"/>
              <a:ext cx="6192688" cy="720080"/>
            </a:xfrm>
            <a:prstGeom prst="rect">
              <a:avLst/>
            </a:prstGeom>
            <a:blipFill>
              <a:blip r:embed="rId4" cstate="print"/>
              <a:tile tx="0" ty="0" sx="100000" sy="100000" flip="none" algn="tl"/>
            </a:blipFill>
            <a:ln>
              <a:solidFill>
                <a:srgbClr val="00206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tx1"/>
                  </a:solidFill>
                  <a:latin typeface="Arial Narrow" pitchFamily="34" charset="0"/>
                </a:rPr>
                <a:t>Зв’язок між різними відділами спинного мозку</a:t>
              </a:r>
              <a:endParaRPr lang="ru-RU" sz="2400" b="1" dirty="0">
                <a:solidFill>
                  <a:schemeClr val="tx1"/>
                </a:solidFill>
                <a:latin typeface="Arial Narrow" pitchFamily="34" charset="0"/>
              </a:endParaRPr>
            </a:p>
          </p:txBody>
        </p:sp>
      </p:grpSp>
      <p:sp>
        <p:nvSpPr>
          <p:cNvPr id="6" name="Выноска со стрелкой вниз 5"/>
          <p:cNvSpPr/>
          <p:nvPr/>
        </p:nvSpPr>
        <p:spPr>
          <a:xfrm>
            <a:off x="323528" y="836712"/>
            <a:ext cx="8352928" cy="1728192"/>
          </a:xfrm>
          <a:prstGeom prst="downArrowCallout">
            <a:avLst>
              <a:gd name="adj1" fmla="val 279990"/>
              <a:gd name="adj2" fmla="val 147258"/>
              <a:gd name="adj3" fmla="val 25000"/>
              <a:gd name="adj4" fmla="val 60308"/>
            </a:avLst>
          </a:prstGeom>
          <a:blipFill>
            <a:blip r:embed="rId4" cstate="print"/>
            <a:tile tx="0" ty="0" sx="100000" sy="100000" flip="none" algn="tl"/>
          </a:blip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rgbClr val="002060"/>
                </a:solidFill>
                <a:latin typeface="Arial Narrow" pitchFamily="34" charset="0"/>
              </a:rPr>
              <a:t>Провідні шляхи за допомогою вставних нейронів з’єднують окремі сегменти спинного мозку між собою.  Тому до рефлекторної відповіді причетна не лише подразнена кінцівка, а й інші частини тіла. Таким чином забезпечується більш складна відповідь на подразнення</a:t>
            </a:r>
            <a:endParaRPr lang="ru-RU" b="1" dirty="0">
              <a:solidFill>
                <a:srgbClr val="002060"/>
              </a:solidFill>
              <a:latin typeface="Arial Narrow"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ln>
              <a:solidFill>
                <a:srgbClr val="CB97FF"/>
              </a:solid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blipFill>
              <a:blip r:embed="rId2" cstate="print"/>
              <a:tile tx="0" ty="0" sx="100000" sy="100000" flip="none" algn="tl"/>
            </a:blipFill>
            <a:ln>
              <a:solidFill>
                <a:srgbClr val="CB97FF"/>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rgbClr val="45008A"/>
                  </a:solidFill>
                  <a:latin typeface="Arial Narrow" pitchFamily="34" charset="0"/>
                </a:rPr>
                <a:t>Узагальнення знань</a:t>
              </a:r>
              <a:endParaRPr lang="ru-RU" sz="2400" b="1" dirty="0">
                <a:solidFill>
                  <a:srgbClr val="45008A"/>
                </a:solidFill>
                <a:latin typeface="Arial Narrow" pitchFamily="34" charset="0"/>
              </a:endParaRPr>
            </a:p>
          </p:txBody>
        </p:sp>
      </p:grpSp>
      <p:sp>
        <p:nvSpPr>
          <p:cNvPr id="3073" name="Rectangle 1"/>
          <p:cNvSpPr>
            <a:spLocks noChangeArrowheads="1"/>
          </p:cNvSpPr>
          <p:nvPr/>
        </p:nvSpPr>
        <p:spPr bwMode="auto">
          <a:xfrm>
            <a:off x="683568" y="908720"/>
            <a:ext cx="763284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За функціональними особливостями нервову систему поділяють на вегетативну і …</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Передні роги сірої речовини спинного мозку містять тіла … нейронів.</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Функція спинного мозку, що полягає у забезпеченні керування переміщення окремих частин тіла у просторі, називається …</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У задній частині білої речовини спинного мозку розташовані нервові волокна, по яких нервовий імпульс рухається … головного мозку.</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У крижовому відділі спинного мозку міститься …(кількість)сегментів.</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Довжина спинного мозку людини становить …</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Сіра речовина спинного мозку на поперечному перерізі розташована у … частині спинного мозку.</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Рефлекс </a:t>
            </a:r>
            <a:r>
              <a:rPr kumimoji="0" lang="uk-UA" b="1" i="0" u="none" strike="noStrike" cap="none" normalizeH="0" baseline="0" dirty="0" err="1" smtClean="0">
                <a:ln>
                  <a:noFill/>
                </a:ln>
                <a:solidFill>
                  <a:schemeClr val="bg1"/>
                </a:solidFill>
                <a:effectLst/>
                <a:latin typeface="Arial Narrow" pitchFamily="34" charset="0"/>
                <a:ea typeface="Calibri" pitchFamily="34" charset="0"/>
                <a:cs typeface="Times New Roman" pitchFamily="18" charset="0"/>
              </a:rPr>
              <a:t>відсмикування</a:t>
            </a: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 руки забезпечується … рефлекторною дугою, оскільки містить вставний нейрон.</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Спинний мозок починається …</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Забезпечує відчуття та рухи …нервова система.</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Потовщення спинного мозку відповідають місцям виходу … до верхніх і нижній кінцівок.</a:t>
            </a:r>
            <a:endParaRPr kumimoji="0" lang="ru-RU" b="1" i="0" u="none" strike="noStrike" cap="none" normalizeH="0" baseline="0" dirty="0" smtClean="0">
              <a:ln>
                <a:noFill/>
              </a:ln>
              <a:solidFill>
                <a:schemeClr val="bg1"/>
              </a:solidFill>
              <a:effectLst/>
              <a:latin typeface="Arial Narrow"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uk-UA" b="1" i="0" u="none" strike="noStrike" cap="none" normalizeH="0" baseline="0" dirty="0" smtClean="0">
                <a:ln>
                  <a:noFill/>
                </a:ln>
                <a:solidFill>
                  <a:schemeClr val="bg1"/>
                </a:solidFill>
                <a:effectLst/>
                <a:latin typeface="Arial Narrow" pitchFamily="34" charset="0"/>
                <a:ea typeface="Calibri" pitchFamily="34" charset="0"/>
                <a:cs typeface="Times New Roman" pitchFamily="18" charset="0"/>
              </a:rPr>
              <a:t>Нервовий імпульс проходить з високою швидкістю по рефлекторним дугам … нервової системи.</a:t>
            </a:r>
            <a:endParaRPr kumimoji="0" lang="uk-UA" b="1" i="0" u="none" strike="noStrike" cap="none" normalizeH="0" baseline="0" dirty="0" smtClean="0">
              <a:ln>
                <a:noFill/>
              </a:ln>
              <a:solidFill>
                <a:schemeClr val="bg1"/>
              </a:solidFill>
              <a:effectLst/>
              <a:latin typeface="Arial Narrow"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404664"/>
            <a:ext cx="6912768" cy="1877437"/>
          </a:xfrm>
          <a:prstGeom prst="flowChartManualOperation">
            <a:avLst/>
          </a:prstGeom>
          <a:solidFill>
            <a:srgbClr val="212133"/>
          </a:solidFill>
          <a:ln>
            <a:solidFill>
              <a:schemeClr val="bg1"/>
            </a:solidFill>
          </a:ln>
          <a:scene3d>
            <a:camera prst="orthographicFront"/>
            <a:lightRig rig="threePt" dir="t"/>
          </a:scene3d>
          <a:sp3d>
            <a:bevelT w="114300" prst="artDeco"/>
          </a:sp3d>
        </p:spPr>
        <p:txBody>
          <a:bodyPr wrap="square" rtlCol="0">
            <a:spAutoFit/>
          </a:bodyPr>
          <a:lstStyle/>
          <a:p>
            <a:pPr algn="ctr"/>
            <a:r>
              <a:rPr lang="uk-UA" sz="3200" b="1" dirty="0" smtClean="0">
                <a:solidFill>
                  <a:schemeClr val="bg1"/>
                </a:solidFill>
                <a:latin typeface="Arial Narrow" pitchFamily="34" charset="0"/>
              </a:rPr>
              <a:t>Мета уроку: </a:t>
            </a:r>
          </a:p>
          <a:p>
            <a:pPr algn="ctr"/>
            <a:r>
              <a:rPr lang="uk-UA" sz="2800" b="1" dirty="0" smtClean="0">
                <a:solidFill>
                  <a:schemeClr val="bg1"/>
                </a:solidFill>
                <a:latin typeface="Arial Narrow" pitchFamily="34" charset="0"/>
              </a:rPr>
              <a:t>встановити зв’язок між будовою та функціями спинного мозку </a:t>
            </a:r>
            <a:endParaRPr lang="ru-RU" sz="2800" b="1" dirty="0">
              <a:solidFill>
                <a:schemeClr val="bg1"/>
              </a:solidFill>
              <a:latin typeface="Arial Narrow" pitchFamily="34" charset="0"/>
            </a:endParaRPr>
          </a:p>
        </p:txBody>
      </p:sp>
      <p:sp>
        <p:nvSpPr>
          <p:cNvPr id="3" name="TextBox 2"/>
          <p:cNvSpPr txBox="1"/>
          <p:nvPr/>
        </p:nvSpPr>
        <p:spPr>
          <a:xfrm>
            <a:off x="755576" y="2276872"/>
            <a:ext cx="8064896" cy="2677656"/>
          </a:xfrm>
          <a:prstGeom prst="rect">
            <a:avLst/>
          </a:prstGeom>
          <a:solidFill>
            <a:srgbClr val="8A15FF">
              <a:alpha val="26000"/>
            </a:srgbClr>
          </a:solidFill>
          <a:ln>
            <a:solidFill>
              <a:schemeClr val="bg1"/>
            </a:solidFill>
          </a:ln>
          <a:scene3d>
            <a:camera prst="orthographicFront"/>
            <a:lightRig rig="threePt" dir="t"/>
          </a:scene3d>
          <a:sp3d>
            <a:bevelT w="114300" prst="artDeco"/>
          </a:sp3d>
        </p:spPr>
        <p:txBody>
          <a:bodyPr wrap="square" rtlCol="0">
            <a:spAutoFit/>
          </a:bodyPr>
          <a:lstStyle/>
          <a:p>
            <a:r>
              <a:rPr lang="uk-UA" sz="2400" b="1" dirty="0" smtClean="0">
                <a:solidFill>
                  <a:schemeClr val="bg1"/>
                </a:solidFill>
                <a:latin typeface="Arial Narrow" pitchFamily="34" charset="0"/>
              </a:rPr>
              <a:t>Завдання уроку:</a:t>
            </a:r>
          </a:p>
          <a:p>
            <a:pPr marL="457200" indent="-457200">
              <a:buAutoNum type="arabicPeriod"/>
            </a:pPr>
            <a:r>
              <a:rPr lang="uk-UA" sz="2400" b="1" dirty="0" smtClean="0">
                <a:solidFill>
                  <a:schemeClr val="bg1"/>
                </a:solidFill>
                <a:latin typeface="Arial Narrow" pitchFamily="34" charset="0"/>
              </a:rPr>
              <a:t>Виявити відмінні риси між соматичною і вегетативною нервовою системою.</a:t>
            </a:r>
          </a:p>
          <a:p>
            <a:pPr marL="457200" indent="-457200">
              <a:buAutoNum type="arabicPeriod"/>
            </a:pPr>
            <a:r>
              <a:rPr lang="uk-UA" sz="2400" b="1" dirty="0" smtClean="0">
                <a:solidFill>
                  <a:schemeClr val="bg1"/>
                </a:solidFill>
                <a:latin typeface="Arial Narrow" pitchFamily="34" charset="0"/>
              </a:rPr>
              <a:t>З‘ясувати, що собою являють рухові центри.</a:t>
            </a:r>
          </a:p>
          <a:p>
            <a:pPr marL="457200" indent="-457200">
              <a:buAutoNum type="arabicPeriod"/>
            </a:pPr>
            <a:r>
              <a:rPr lang="uk-UA" sz="2400" b="1" dirty="0" smtClean="0">
                <a:solidFill>
                  <a:schemeClr val="bg1"/>
                </a:solidFill>
                <a:latin typeface="Arial Narrow" pitchFamily="34" charset="0"/>
              </a:rPr>
              <a:t>Розглянути зовнішню та внутрішню будову спинного мозку.</a:t>
            </a:r>
          </a:p>
          <a:p>
            <a:pPr marL="457200" indent="-457200">
              <a:buAutoNum type="arabicPeriod"/>
            </a:pPr>
            <a:r>
              <a:rPr lang="uk-UA" sz="2400" b="1" dirty="0" smtClean="0">
                <a:solidFill>
                  <a:schemeClr val="bg1"/>
                </a:solidFill>
                <a:latin typeface="Arial Narrow" pitchFamily="34" charset="0"/>
              </a:rPr>
              <a:t>Встановити функції спинного мозку.</a:t>
            </a:r>
            <a:endParaRPr lang="ru-RU" sz="2400" b="1" dirty="0">
              <a:solidFill>
                <a:schemeClr val="bg1"/>
              </a:solidFill>
              <a:latin typeface="Arial Narrow" pitchFamily="34" charset="0"/>
            </a:endParaRPr>
          </a:p>
        </p:txBody>
      </p:sp>
      <p:pic>
        <p:nvPicPr>
          <p:cNvPr id="4" name="Picture 2"/>
          <p:cNvPicPr>
            <a:picLocks noChangeAspect="1" noChangeArrowheads="1"/>
          </p:cNvPicPr>
          <p:nvPr/>
        </p:nvPicPr>
        <p:blipFill>
          <a:blip r:embed="rId2" cstate="print"/>
          <a:srcRect t="68482" r="64348"/>
          <a:stretch>
            <a:fillRect/>
          </a:stretch>
        </p:blipFill>
        <p:spPr bwMode="auto">
          <a:xfrm>
            <a:off x="2915816" y="5229200"/>
            <a:ext cx="3289706" cy="1440160"/>
          </a:xfrm>
          <a:prstGeom prst="rect">
            <a:avLst/>
          </a:prstGeom>
          <a:ln w="38100" cap="sq">
            <a:solidFill>
              <a:schemeClr val="tx1">
                <a:lumMod val="85000"/>
                <a:lumOff val="15000"/>
              </a:schemeClr>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576064"/>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C489FF"/>
            </a:solidFill>
            <a:ln>
              <a:solidFill>
                <a:srgbClr val="C489FF"/>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rgbClr val="45008A"/>
                  </a:solidFill>
                  <a:latin typeface="Arial Narrow" pitchFamily="34" charset="0"/>
                </a:rPr>
                <a:t>Список використаних джерел</a:t>
              </a:r>
              <a:endParaRPr lang="ru-RU" sz="2400" b="1" dirty="0">
                <a:solidFill>
                  <a:srgbClr val="45008A"/>
                </a:solidFill>
                <a:latin typeface="Arial Narrow" pitchFamily="34" charset="0"/>
              </a:endParaRPr>
            </a:p>
          </p:txBody>
        </p:sp>
      </p:grpSp>
      <p:sp>
        <p:nvSpPr>
          <p:cNvPr id="5" name="TextBox 4"/>
          <p:cNvSpPr txBox="1"/>
          <p:nvPr/>
        </p:nvSpPr>
        <p:spPr>
          <a:xfrm>
            <a:off x="179512" y="1340768"/>
            <a:ext cx="8496944" cy="4247317"/>
          </a:xfrm>
          <a:prstGeom prst="rect">
            <a:avLst/>
          </a:prstGeom>
          <a:noFill/>
        </p:spPr>
        <p:txBody>
          <a:bodyPr wrap="square" rtlCol="0">
            <a:spAutoFit/>
          </a:bodyPr>
          <a:lstStyle/>
          <a:p>
            <a:pPr marL="342900" indent="-342900">
              <a:buAutoNum type="arabicPeriod"/>
            </a:pPr>
            <a:r>
              <a:rPr lang="uk-UA" b="1" dirty="0" smtClean="0">
                <a:solidFill>
                  <a:schemeClr val="bg1"/>
                </a:solidFill>
                <a:latin typeface="Arial Narrow" pitchFamily="34" charset="0"/>
                <a:ea typeface="Calibri" pitchFamily="34" charset="0"/>
                <a:cs typeface="Times New Roman" pitchFamily="18" charset="0"/>
              </a:rPr>
              <a:t>Програма для загальноосвітніх </a:t>
            </a:r>
            <a:r>
              <a:rPr lang="ru-RU" b="1" dirty="0" smtClean="0">
                <a:solidFill>
                  <a:schemeClr val="bg1"/>
                </a:solidFill>
                <a:latin typeface="Arial Narrow" pitchFamily="34" charset="0"/>
                <a:ea typeface="Calibri" pitchFamily="34" charset="0"/>
                <a:cs typeface="Times New Roman" pitchFamily="18" charset="0"/>
              </a:rPr>
              <a:t> </a:t>
            </a:r>
            <a:r>
              <a:rPr lang="uk-UA" b="1" dirty="0" smtClean="0">
                <a:solidFill>
                  <a:schemeClr val="bg1"/>
                </a:solidFill>
                <a:latin typeface="Arial Narrow" pitchFamily="34" charset="0"/>
                <a:ea typeface="Calibri" pitchFamily="34" charset="0"/>
                <a:cs typeface="Times New Roman" pitchFamily="18" charset="0"/>
              </a:rPr>
              <a:t>навчальних закладів. Біологія.</a:t>
            </a:r>
            <a:r>
              <a:rPr lang="ru-RU" b="1" dirty="0" smtClean="0">
                <a:solidFill>
                  <a:schemeClr val="bg1"/>
                </a:solidFill>
                <a:latin typeface="Arial Narrow" pitchFamily="34" charset="0"/>
                <a:ea typeface="Calibri" pitchFamily="34" charset="0"/>
                <a:cs typeface="Times New Roman" pitchFamily="18" charset="0"/>
              </a:rPr>
              <a:t> </a:t>
            </a:r>
            <a:r>
              <a:rPr lang="uk-UA" b="1" dirty="0" smtClean="0">
                <a:solidFill>
                  <a:schemeClr val="bg1"/>
                </a:solidFill>
                <a:latin typeface="Arial Narrow" pitchFamily="34" charset="0"/>
                <a:ea typeface="Calibri" pitchFamily="34" charset="0"/>
                <a:cs typeface="Times New Roman" pitchFamily="18" charset="0"/>
              </a:rPr>
              <a:t>7 – 11 класи. – </a:t>
            </a:r>
          </a:p>
          <a:p>
            <a:pPr marL="342900" indent="-342900"/>
            <a:r>
              <a:rPr lang="uk-UA" b="1" dirty="0" smtClean="0">
                <a:solidFill>
                  <a:schemeClr val="bg1"/>
                </a:solidFill>
                <a:latin typeface="Arial Narrow" pitchFamily="34" charset="0"/>
                <a:ea typeface="Calibri" pitchFamily="34" charset="0"/>
                <a:cs typeface="Times New Roman" pitchFamily="18" charset="0"/>
              </a:rPr>
              <a:t>Київ: Ірпінь: Перун, 2005. – 85с.</a:t>
            </a:r>
          </a:p>
          <a:p>
            <a:pPr marL="342900" indent="-342900"/>
            <a:r>
              <a:rPr lang="uk-UA" b="1" dirty="0" smtClean="0">
                <a:solidFill>
                  <a:schemeClr val="bg1"/>
                </a:solidFill>
                <a:latin typeface="Arial Narrow" pitchFamily="34" charset="0"/>
                <a:ea typeface="Calibri" pitchFamily="34" charset="0"/>
                <a:cs typeface="Times New Roman" pitchFamily="18" charset="0"/>
              </a:rPr>
              <a:t>2. </a:t>
            </a:r>
            <a:r>
              <a:rPr lang="uk-UA" b="1" dirty="0" err="1" smtClean="0">
                <a:solidFill>
                  <a:schemeClr val="bg1"/>
                </a:solidFill>
                <a:latin typeface="Arial Narrow" pitchFamily="34" charset="0"/>
                <a:ea typeface="Calibri" pitchFamily="34" charset="0"/>
                <a:cs typeface="Times New Roman" pitchFamily="18" charset="0"/>
              </a:rPr>
              <a:t>Сигида</a:t>
            </a:r>
            <a:r>
              <a:rPr lang="uk-UA" b="1" dirty="0" smtClean="0">
                <a:solidFill>
                  <a:schemeClr val="bg1"/>
                </a:solidFill>
                <a:latin typeface="Arial Narrow" pitchFamily="34" charset="0"/>
                <a:ea typeface="Calibri" pitchFamily="34" charset="0"/>
                <a:cs typeface="Times New Roman" pitchFamily="18" charset="0"/>
              </a:rPr>
              <a:t> В.П., Миколайко В.П., </a:t>
            </a:r>
            <a:r>
              <a:rPr lang="uk-UA" b="1" dirty="0" err="1" smtClean="0">
                <a:solidFill>
                  <a:schemeClr val="bg1"/>
                </a:solidFill>
                <a:latin typeface="Arial Narrow" pitchFamily="34" charset="0"/>
                <a:ea typeface="Calibri" pitchFamily="34" charset="0"/>
                <a:cs typeface="Times New Roman" pitchFamily="18" charset="0"/>
              </a:rPr>
              <a:t>Миронюк</a:t>
            </a:r>
            <a:r>
              <a:rPr lang="uk-UA" b="1" dirty="0" smtClean="0">
                <a:solidFill>
                  <a:schemeClr val="bg1"/>
                </a:solidFill>
                <a:latin typeface="Arial Narrow" pitchFamily="34" charset="0"/>
                <a:ea typeface="Calibri" pitchFamily="34" charset="0"/>
                <a:cs typeface="Times New Roman" pitchFamily="18" charset="0"/>
              </a:rPr>
              <a:t> Т.М. Біологія: навчальний посібник. – Умань,2009. – 318с.</a:t>
            </a:r>
          </a:p>
          <a:p>
            <a:pPr marL="342900" indent="-342900"/>
            <a:r>
              <a:rPr lang="uk-UA" b="1" dirty="0" smtClean="0">
                <a:solidFill>
                  <a:schemeClr val="bg1"/>
                </a:solidFill>
                <a:latin typeface="Arial Narrow" pitchFamily="34" charset="0"/>
                <a:ea typeface="Calibri" pitchFamily="34" charset="0"/>
                <a:cs typeface="Times New Roman" pitchFamily="18" charset="0"/>
              </a:rPr>
              <a:t>3. Степанюк А., Міщук Н., </a:t>
            </a:r>
            <a:r>
              <a:rPr lang="uk-UA" b="1" dirty="0" err="1" smtClean="0">
                <a:solidFill>
                  <a:schemeClr val="bg1"/>
                </a:solidFill>
                <a:latin typeface="Arial Narrow" pitchFamily="34" charset="0"/>
                <a:ea typeface="Calibri" pitchFamily="34" charset="0"/>
                <a:cs typeface="Times New Roman" pitchFamily="18" charset="0"/>
              </a:rPr>
              <a:t>Гладюк</a:t>
            </a:r>
            <a:r>
              <a:rPr lang="uk-UA" b="1" dirty="0" smtClean="0">
                <a:solidFill>
                  <a:schemeClr val="bg1"/>
                </a:solidFill>
                <a:latin typeface="Arial Narrow" pitchFamily="34" charset="0"/>
                <a:ea typeface="Calibri" pitchFamily="34" charset="0"/>
                <a:cs typeface="Times New Roman" pitchFamily="18" charset="0"/>
              </a:rPr>
              <a:t> Т., </a:t>
            </a:r>
            <a:r>
              <a:rPr lang="uk-UA" b="1" dirty="0" err="1" smtClean="0">
                <a:solidFill>
                  <a:schemeClr val="bg1"/>
                </a:solidFill>
                <a:latin typeface="Arial Narrow" pitchFamily="34" charset="0"/>
                <a:ea typeface="Calibri" pitchFamily="34" charset="0"/>
                <a:cs typeface="Times New Roman" pitchFamily="18" charset="0"/>
              </a:rPr>
              <a:t>Жирська</a:t>
            </a:r>
            <a:r>
              <a:rPr lang="uk-UA" b="1" dirty="0" smtClean="0">
                <a:solidFill>
                  <a:schemeClr val="bg1"/>
                </a:solidFill>
                <a:latin typeface="Arial Narrow" pitchFamily="34" charset="0"/>
                <a:ea typeface="Calibri" pitchFamily="34" charset="0"/>
                <a:cs typeface="Times New Roman" pitchFamily="18" charset="0"/>
              </a:rPr>
              <a:t> Г., Барна Л. Біологія: Підручник для 9кл. </a:t>
            </a:r>
            <a:r>
              <a:rPr lang="uk-UA" b="1" dirty="0" err="1" smtClean="0">
                <a:solidFill>
                  <a:schemeClr val="bg1"/>
                </a:solidFill>
                <a:latin typeface="Arial Narrow" pitchFamily="34" charset="0"/>
                <a:ea typeface="Calibri" pitchFamily="34" charset="0"/>
                <a:cs typeface="Times New Roman" pitchFamily="18" charset="0"/>
              </a:rPr>
              <a:t>загальноосвіт</a:t>
            </a:r>
            <a:r>
              <a:rPr lang="uk-UA" b="1" dirty="0" smtClean="0">
                <a:solidFill>
                  <a:schemeClr val="bg1"/>
                </a:solidFill>
                <a:latin typeface="Arial Narrow" pitchFamily="34" charset="0"/>
                <a:ea typeface="Calibri" pitchFamily="34" charset="0"/>
                <a:cs typeface="Times New Roman" pitchFamily="18" charset="0"/>
              </a:rPr>
              <a:t>. </a:t>
            </a:r>
            <a:r>
              <a:rPr lang="uk-UA" b="1" dirty="0" err="1" smtClean="0">
                <a:solidFill>
                  <a:schemeClr val="bg1"/>
                </a:solidFill>
                <a:latin typeface="Arial Narrow" pitchFamily="34" charset="0"/>
                <a:ea typeface="Calibri" pitchFamily="34" charset="0"/>
                <a:cs typeface="Times New Roman" pitchFamily="18" charset="0"/>
              </a:rPr>
              <a:t>навч</a:t>
            </a:r>
            <a:r>
              <a:rPr lang="uk-UA" b="1" dirty="0" smtClean="0">
                <a:solidFill>
                  <a:schemeClr val="bg1"/>
                </a:solidFill>
                <a:latin typeface="Arial Narrow" pitchFamily="34" charset="0"/>
                <a:ea typeface="Calibri" pitchFamily="34" charset="0"/>
                <a:cs typeface="Times New Roman" pitchFamily="18" charset="0"/>
              </a:rPr>
              <a:t>. </a:t>
            </a:r>
            <a:r>
              <a:rPr lang="uk-UA" b="1" dirty="0" err="1" smtClean="0">
                <a:solidFill>
                  <a:schemeClr val="bg1"/>
                </a:solidFill>
                <a:latin typeface="Arial Narrow" pitchFamily="34" charset="0"/>
                <a:ea typeface="Calibri" pitchFamily="34" charset="0"/>
                <a:cs typeface="Times New Roman" pitchFamily="18" charset="0"/>
              </a:rPr>
              <a:t>закл</a:t>
            </a:r>
            <a:r>
              <a:rPr lang="uk-UA" b="1" dirty="0" smtClean="0">
                <a:solidFill>
                  <a:schemeClr val="bg1"/>
                </a:solidFill>
                <a:latin typeface="Arial Narrow" pitchFamily="34" charset="0"/>
                <a:ea typeface="Calibri" pitchFamily="34" charset="0"/>
                <a:cs typeface="Times New Roman" pitchFamily="18" charset="0"/>
              </a:rPr>
              <a:t>. – Тернопіль: Підручники і посібники, 2009. – </a:t>
            </a:r>
          </a:p>
          <a:p>
            <a:pPr marL="342900" indent="-342900"/>
            <a:r>
              <a:rPr lang="uk-UA" b="1" dirty="0" smtClean="0">
                <a:solidFill>
                  <a:schemeClr val="bg1"/>
                </a:solidFill>
                <a:latin typeface="Arial Narrow" pitchFamily="34" charset="0"/>
                <a:ea typeface="Calibri" pitchFamily="34" charset="0"/>
                <a:cs typeface="Times New Roman" pitchFamily="18" charset="0"/>
              </a:rPr>
              <a:t>288с. </a:t>
            </a:r>
          </a:p>
          <a:p>
            <a:pPr marL="342900" indent="-342900" algn="ctr"/>
            <a:r>
              <a:rPr lang="uk-UA" b="1" dirty="0" smtClean="0">
                <a:solidFill>
                  <a:schemeClr val="bg1"/>
                </a:solidFill>
                <a:latin typeface="Arial Narrow" pitchFamily="34" charset="0"/>
              </a:rPr>
              <a:t>Інтернет-ресурси </a:t>
            </a:r>
          </a:p>
          <a:p>
            <a:pPr marL="342900" indent="-342900"/>
            <a:r>
              <a:rPr lang="en-US" b="1" dirty="0" smtClean="0">
                <a:solidFill>
                  <a:schemeClr val="bg1"/>
                </a:solidFill>
                <a:latin typeface="Arial Narrow" pitchFamily="34" charset="0"/>
              </a:rPr>
              <a:t>4. http</a:t>
            </a:r>
            <a:r>
              <a:rPr lang="uk-UA" b="1" dirty="0" smtClean="0">
                <a:solidFill>
                  <a:schemeClr val="bg1"/>
                </a:solidFill>
                <a:latin typeface="Arial Narrow" pitchFamily="34" charset="0"/>
              </a:rPr>
              <a:t>: //</a:t>
            </a:r>
            <a:r>
              <a:rPr lang="en-US" b="1" dirty="0" smtClean="0">
                <a:solidFill>
                  <a:schemeClr val="bg1"/>
                </a:solidFill>
                <a:latin typeface="Arial Narrow" pitchFamily="34" charset="0"/>
              </a:rPr>
              <a:t>www.vikipedia.ua</a:t>
            </a:r>
            <a:endParaRPr lang="uk-UA" b="1" dirty="0" smtClean="0">
              <a:solidFill>
                <a:schemeClr val="bg1"/>
              </a:solidFill>
              <a:latin typeface="Arial Narrow" pitchFamily="34" charset="0"/>
            </a:endParaRPr>
          </a:p>
          <a:p>
            <a:pPr marL="342900" indent="-342900"/>
            <a:r>
              <a:rPr lang="uk-UA" b="1" dirty="0" smtClean="0">
                <a:solidFill>
                  <a:schemeClr val="bg1"/>
                </a:solidFill>
                <a:latin typeface="Arial Narrow" pitchFamily="34" charset="0"/>
                <a:ea typeface="Calibri" pitchFamily="34" charset="0"/>
                <a:cs typeface="Times New Roman" pitchFamily="18" charset="0"/>
              </a:rPr>
              <a:t>5. </a:t>
            </a:r>
            <a:r>
              <a:rPr lang="en-US" b="1" dirty="0" smtClean="0">
                <a:solidFill>
                  <a:schemeClr val="bg1"/>
                </a:solidFill>
                <a:latin typeface="Arial Narrow" pitchFamily="34" charset="0"/>
              </a:rPr>
              <a:t>http</a:t>
            </a:r>
            <a:r>
              <a:rPr lang="uk-UA" b="1" dirty="0" smtClean="0">
                <a:solidFill>
                  <a:schemeClr val="bg1"/>
                </a:solidFill>
                <a:latin typeface="Arial Narrow" pitchFamily="34" charset="0"/>
              </a:rPr>
              <a:t>: // </a:t>
            </a:r>
            <a:r>
              <a:rPr lang="en-US" b="1" i="1" dirty="0" smtClean="0">
                <a:solidFill>
                  <a:schemeClr val="bg1"/>
                </a:solidFill>
                <a:latin typeface="Arial Narrow" pitchFamily="34" charset="0"/>
              </a:rPr>
              <a:t>biomedicina.com.ua</a:t>
            </a:r>
            <a:endParaRPr lang="uk-UA" b="1" i="1" dirty="0" smtClean="0">
              <a:solidFill>
                <a:schemeClr val="bg1"/>
              </a:solidFill>
              <a:latin typeface="Arial Narrow" pitchFamily="34" charset="0"/>
            </a:endParaRPr>
          </a:p>
          <a:p>
            <a:pPr marL="342900" indent="-342900"/>
            <a:r>
              <a:rPr lang="uk-UA" b="1" i="1" dirty="0" smtClean="0">
                <a:solidFill>
                  <a:schemeClr val="bg1"/>
                </a:solidFill>
                <a:latin typeface="Arial Narrow" pitchFamily="34" charset="0"/>
              </a:rPr>
              <a:t>6. </a:t>
            </a:r>
            <a:r>
              <a:rPr lang="en-US" b="1" dirty="0" smtClean="0">
                <a:solidFill>
                  <a:schemeClr val="bg1"/>
                </a:solidFill>
                <a:latin typeface="Arial Narrow" pitchFamily="34" charset="0"/>
              </a:rPr>
              <a:t>http</a:t>
            </a:r>
            <a:r>
              <a:rPr lang="uk-UA" b="1" dirty="0" smtClean="0">
                <a:solidFill>
                  <a:schemeClr val="bg1"/>
                </a:solidFill>
                <a:latin typeface="Arial Narrow" pitchFamily="34" charset="0"/>
              </a:rPr>
              <a:t>: // </a:t>
            </a:r>
            <a:r>
              <a:rPr lang="en-US" b="1" i="1" dirty="0" smtClean="0">
                <a:solidFill>
                  <a:schemeClr val="bg1"/>
                </a:solidFill>
                <a:latin typeface="Arial Narrow" pitchFamily="34" charset="0"/>
              </a:rPr>
              <a:t>intranet.tdmu.edu.te.ua</a:t>
            </a:r>
            <a:endParaRPr lang="uk-UA" b="1" i="1" dirty="0" smtClean="0">
              <a:solidFill>
                <a:schemeClr val="bg1"/>
              </a:solidFill>
              <a:latin typeface="Arial Narrow" pitchFamily="34" charset="0"/>
            </a:endParaRPr>
          </a:p>
          <a:p>
            <a:pPr marL="342900" indent="-342900"/>
            <a:r>
              <a:rPr lang="uk-UA" b="1" i="1" dirty="0" smtClean="0">
                <a:solidFill>
                  <a:schemeClr val="bg1"/>
                </a:solidFill>
                <a:latin typeface="Arial Narrow" pitchFamily="34" charset="0"/>
              </a:rPr>
              <a:t>7. </a:t>
            </a:r>
            <a:r>
              <a:rPr lang="en-US" b="1" dirty="0" smtClean="0">
                <a:solidFill>
                  <a:schemeClr val="bg1"/>
                </a:solidFill>
                <a:latin typeface="Arial Narrow" pitchFamily="34" charset="0"/>
              </a:rPr>
              <a:t>http</a:t>
            </a:r>
            <a:r>
              <a:rPr lang="uk-UA" b="1" dirty="0" smtClean="0">
                <a:solidFill>
                  <a:schemeClr val="bg1"/>
                </a:solidFill>
                <a:latin typeface="Arial Narrow" pitchFamily="34" charset="0"/>
              </a:rPr>
              <a:t>: // </a:t>
            </a:r>
            <a:r>
              <a:rPr lang="en-US" b="1" i="1" dirty="0" smtClean="0">
                <a:solidFill>
                  <a:schemeClr val="bg1"/>
                </a:solidFill>
                <a:latin typeface="Arial Narrow" pitchFamily="34" charset="0"/>
              </a:rPr>
              <a:t>school.xvatit.com</a:t>
            </a:r>
            <a:endParaRPr lang="uk-UA" b="1" i="1" dirty="0" smtClean="0">
              <a:solidFill>
                <a:schemeClr val="bg1"/>
              </a:solidFill>
              <a:latin typeface="Arial Narrow" pitchFamily="34" charset="0"/>
            </a:endParaRPr>
          </a:p>
          <a:p>
            <a:pPr marL="342900" indent="-342900"/>
            <a:r>
              <a:rPr lang="uk-UA" b="1" i="1" dirty="0" smtClean="0">
                <a:solidFill>
                  <a:schemeClr val="bg1"/>
                </a:solidFill>
                <a:latin typeface="Arial Narrow" pitchFamily="34" charset="0"/>
              </a:rPr>
              <a:t>8. </a:t>
            </a:r>
            <a:r>
              <a:rPr lang="en-US" b="1" dirty="0" smtClean="0">
                <a:solidFill>
                  <a:schemeClr val="bg1"/>
                </a:solidFill>
                <a:latin typeface="Arial Narrow" pitchFamily="34" charset="0"/>
              </a:rPr>
              <a:t>http</a:t>
            </a:r>
            <a:r>
              <a:rPr lang="uk-UA" b="1" dirty="0" smtClean="0">
                <a:solidFill>
                  <a:schemeClr val="bg1"/>
                </a:solidFill>
                <a:latin typeface="Arial Narrow" pitchFamily="34" charset="0"/>
              </a:rPr>
              <a:t>: // </a:t>
            </a:r>
            <a:r>
              <a:rPr lang="en-US" b="1" i="1" dirty="0" smtClean="0">
                <a:solidFill>
                  <a:schemeClr val="bg1"/>
                </a:solidFill>
                <a:latin typeface="Arial Narrow" pitchFamily="34" charset="0"/>
              </a:rPr>
              <a:t>sporuda.com</a:t>
            </a:r>
            <a:endParaRPr lang="uk-UA" b="1" i="1" dirty="0" smtClean="0">
              <a:solidFill>
                <a:schemeClr val="bg1"/>
              </a:solidFill>
              <a:latin typeface="Arial Narrow" pitchFamily="34" charset="0"/>
            </a:endParaRPr>
          </a:p>
          <a:p>
            <a:pPr marL="342900" indent="-342900"/>
            <a:r>
              <a:rPr lang="uk-UA" b="1" i="1" dirty="0" smtClean="0">
                <a:solidFill>
                  <a:schemeClr val="bg1"/>
                </a:solidFill>
                <a:latin typeface="Arial Narrow" pitchFamily="34" charset="0"/>
              </a:rPr>
              <a:t>9. </a:t>
            </a:r>
            <a:r>
              <a:rPr lang="en-US" b="1" dirty="0" smtClean="0">
                <a:solidFill>
                  <a:schemeClr val="bg1"/>
                </a:solidFill>
                <a:latin typeface="Arial Narrow" pitchFamily="34" charset="0"/>
              </a:rPr>
              <a:t>http</a:t>
            </a:r>
            <a:r>
              <a:rPr lang="uk-UA" b="1" dirty="0" smtClean="0">
                <a:solidFill>
                  <a:schemeClr val="bg1"/>
                </a:solidFill>
                <a:latin typeface="Arial Narrow" pitchFamily="34" charset="0"/>
              </a:rPr>
              <a:t>: // </a:t>
            </a:r>
            <a:r>
              <a:rPr lang="en-US" b="1" i="1" dirty="0" smtClean="0">
                <a:solidFill>
                  <a:schemeClr val="bg1"/>
                </a:solidFill>
                <a:latin typeface="Arial Narrow" pitchFamily="34" charset="0"/>
              </a:rPr>
              <a:t>medcollege.te.ua</a:t>
            </a:r>
            <a:endParaRPr lang="uk-UA" b="1" dirty="0" smtClean="0">
              <a:solidFill>
                <a:schemeClr val="bg1"/>
              </a:solidFill>
              <a:latin typeface="Arial Narrow" pitchFamily="34" charset="0"/>
            </a:endParaRPr>
          </a:p>
          <a:p>
            <a:pPr marL="342900" indent="-342900"/>
            <a:endParaRPr lang="ru-RU" b="1" i="1" dirty="0">
              <a:solidFill>
                <a:schemeClr val="bg1"/>
              </a:solidFill>
              <a:latin typeface="Arial Narrow"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720080"/>
            <a:chOff x="1331640" y="332656"/>
            <a:chExt cx="6480720" cy="720080"/>
          </a:xfrm>
        </p:grpSpPr>
        <p:sp>
          <p:nvSpPr>
            <p:cNvPr id="3" name="Прямоугольник 2"/>
            <p:cNvSpPr/>
            <p:nvPr/>
          </p:nvSpPr>
          <p:spPr>
            <a:xfrm>
              <a:off x="1331640" y="332656"/>
              <a:ext cx="6480720" cy="648072"/>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476672"/>
              <a:ext cx="6192688" cy="576064"/>
            </a:xfrm>
            <a:prstGeom prst="rect">
              <a:avLst/>
            </a:prstGeom>
            <a:solidFill>
              <a:srgbClr val="0070C0"/>
            </a:solidFill>
            <a:ln>
              <a:solidFill>
                <a:srgbClr val="0070C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Актуалізація опорних знань</a:t>
              </a:r>
              <a:endParaRPr lang="ru-RU" sz="2400" b="1" dirty="0">
                <a:solidFill>
                  <a:schemeClr val="bg1"/>
                </a:solidFill>
                <a:latin typeface="Arial Narrow" pitchFamily="34" charset="0"/>
              </a:endParaRPr>
            </a:p>
          </p:txBody>
        </p:sp>
      </p:grpSp>
      <p:sp>
        <p:nvSpPr>
          <p:cNvPr id="5" name="TextBox 4"/>
          <p:cNvSpPr txBox="1"/>
          <p:nvPr/>
        </p:nvSpPr>
        <p:spPr>
          <a:xfrm>
            <a:off x="971600" y="1268760"/>
            <a:ext cx="7292381" cy="2677656"/>
          </a:xfrm>
          <a:prstGeom prst="rect">
            <a:avLst/>
          </a:prstGeom>
          <a:noFill/>
        </p:spPr>
        <p:txBody>
          <a:bodyPr wrap="none" rtlCol="0">
            <a:spAutoFit/>
          </a:bodyPr>
          <a:lstStyle/>
          <a:p>
            <a:pPr algn="ctr"/>
            <a:r>
              <a:rPr lang="uk-UA" sz="2400" b="1" dirty="0" smtClean="0">
                <a:solidFill>
                  <a:schemeClr val="bg1"/>
                </a:solidFill>
                <a:latin typeface="Arial Narrow" pitchFamily="34" charset="0"/>
              </a:rPr>
              <a:t>Як здійснюються мимовільні рухи людини?</a:t>
            </a:r>
          </a:p>
          <a:p>
            <a:pPr algn="ctr"/>
            <a:endParaRPr lang="uk-UA" sz="2400" b="1" dirty="0" smtClean="0">
              <a:solidFill>
                <a:schemeClr val="bg1"/>
              </a:solidFill>
              <a:latin typeface="Arial Narrow" pitchFamily="34" charset="0"/>
            </a:endParaRPr>
          </a:p>
          <a:p>
            <a:pPr algn="ctr"/>
            <a:r>
              <a:rPr lang="uk-UA" sz="2400" b="1" dirty="0" smtClean="0">
                <a:solidFill>
                  <a:schemeClr val="bg1"/>
                </a:solidFill>
                <a:latin typeface="Arial Narrow" pitchFamily="34" charset="0"/>
              </a:rPr>
              <a:t>Яка рефлекторна дуга є найпростішою?</a:t>
            </a:r>
          </a:p>
          <a:p>
            <a:pPr algn="ctr"/>
            <a:endParaRPr lang="uk-UA" sz="2400" b="1" dirty="0" smtClean="0">
              <a:solidFill>
                <a:schemeClr val="bg1"/>
              </a:solidFill>
              <a:latin typeface="Arial Narrow" pitchFamily="34" charset="0"/>
            </a:endParaRPr>
          </a:p>
          <a:p>
            <a:pPr algn="ctr"/>
            <a:r>
              <a:rPr lang="uk-UA" sz="2400" b="1" dirty="0" smtClean="0">
                <a:solidFill>
                  <a:schemeClr val="bg1"/>
                </a:solidFill>
                <a:latin typeface="Arial Narrow" pitchFamily="34" charset="0"/>
              </a:rPr>
              <a:t>Які органи належать до центральної нервової системи?</a:t>
            </a:r>
          </a:p>
          <a:p>
            <a:pPr algn="ctr"/>
            <a:endParaRPr lang="uk-UA" sz="2400" b="1" dirty="0" smtClean="0">
              <a:solidFill>
                <a:schemeClr val="bg1"/>
              </a:solidFill>
              <a:latin typeface="Arial Narrow" pitchFamily="34" charset="0"/>
            </a:endParaRPr>
          </a:p>
          <a:p>
            <a:pPr algn="ctr"/>
            <a:r>
              <a:rPr lang="uk-UA" sz="2400" b="1" dirty="0" smtClean="0">
                <a:solidFill>
                  <a:schemeClr val="bg1"/>
                </a:solidFill>
                <a:latin typeface="Arial Narrow" pitchFamily="34" charset="0"/>
              </a:rPr>
              <a:t>Чому нервову систему людини називають трубчастою?</a:t>
            </a:r>
            <a:endParaRPr lang="ru-RU" sz="2400" b="1" dirty="0">
              <a:solidFill>
                <a:schemeClr val="bg1"/>
              </a:solidFill>
              <a:latin typeface="Arial Narrow" pitchFamily="34" charset="0"/>
            </a:endParaRPr>
          </a:p>
        </p:txBody>
      </p:sp>
      <p:pic>
        <p:nvPicPr>
          <p:cNvPr id="6" name="Picture 3"/>
          <p:cNvPicPr>
            <a:picLocks noChangeAspect="1" noChangeArrowheads="1"/>
          </p:cNvPicPr>
          <p:nvPr/>
        </p:nvPicPr>
        <p:blipFill>
          <a:blip r:embed="rId2" cstate="print"/>
          <a:srcRect/>
          <a:stretch>
            <a:fillRect/>
          </a:stretch>
        </p:blipFill>
        <p:spPr bwMode="auto">
          <a:xfrm>
            <a:off x="251520" y="4293096"/>
            <a:ext cx="2592288" cy="1948636"/>
          </a:xfrm>
          <a:prstGeom prst="rect">
            <a:avLst/>
          </a:prstGeom>
          <a:ln w="38100" cap="sq">
            <a:solidFill>
              <a:srgbClr val="8F8FFF"/>
            </a:solidFill>
            <a:prstDash val="solid"/>
            <a:miter lim="800000"/>
          </a:ln>
          <a:effectLst>
            <a:outerShdw blurRad="50800" dist="38100" dir="2700000" algn="tl" rotWithShape="0">
              <a:srgbClr val="000000">
                <a:alpha val="43000"/>
              </a:srgbClr>
            </a:outerShdw>
          </a:effectLst>
        </p:spPr>
      </p:pic>
      <p:pic>
        <p:nvPicPr>
          <p:cNvPr id="7" name="Picture 3"/>
          <p:cNvPicPr>
            <a:picLocks noChangeAspect="1" noChangeArrowheads="1"/>
          </p:cNvPicPr>
          <p:nvPr/>
        </p:nvPicPr>
        <p:blipFill>
          <a:blip r:embed="rId3" cstate="print"/>
          <a:srcRect t="6910" b="25368"/>
          <a:stretch>
            <a:fillRect/>
          </a:stretch>
        </p:blipFill>
        <p:spPr bwMode="auto">
          <a:xfrm>
            <a:off x="3059832" y="4293096"/>
            <a:ext cx="2664296" cy="1954353"/>
          </a:xfrm>
          <a:prstGeom prst="rect">
            <a:avLst/>
          </a:prstGeom>
          <a:ln w="38100" cap="sq">
            <a:solidFill>
              <a:srgbClr val="8F8FFF"/>
            </a:solidFill>
            <a:prstDash val="solid"/>
            <a:miter lim="800000"/>
          </a:ln>
          <a:effectLst>
            <a:outerShdw blurRad="50800" dist="38100" dir="2700000" algn="tl" rotWithShape="0">
              <a:srgbClr val="000000">
                <a:alpha val="43000"/>
              </a:srgbClr>
            </a:outerShdw>
          </a:effectLst>
        </p:spPr>
      </p:pic>
      <p:pic>
        <p:nvPicPr>
          <p:cNvPr id="8" name="Picture 4"/>
          <p:cNvPicPr>
            <a:picLocks noChangeAspect="1" noChangeArrowheads="1"/>
          </p:cNvPicPr>
          <p:nvPr/>
        </p:nvPicPr>
        <p:blipFill>
          <a:blip r:embed="rId4" cstate="print"/>
          <a:srcRect/>
          <a:stretch>
            <a:fillRect/>
          </a:stretch>
        </p:blipFill>
        <p:spPr bwMode="auto">
          <a:xfrm>
            <a:off x="5940152" y="4293096"/>
            <a:ext cx="2880320" cy="1944216"/>
          </a:xfrm>
          <a:prstGeom prst="rect">
            <a:avLst/>
          </a:prstGeom>
          <a:ln w="38100" cap="sq">
            <a:solidFill>
              <a:srgbClr val="8F8FFF"/>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331640" y="188640"/>
            <a:ext cx="6480720" cy="864096"/>
            <a:chOff x="1331640" y="188640"/>
            <a:chExt cx="6480720" cy="864096"/>
          </a:xfrm>
        </p:grpSpPr>
        <p:sp>
          <p:nvSpPr>
            <p:cNvPr id="2" name="Прямоугольник 1"/>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 name="Прямоугольник 2"/>
            <p:cNvSpPr/>
            <p:nvPr/>
          </p:nvSpPr>
          <p:spPr>
            <a:xfrm>
              <a:off x="1475656" y="332656"/>
              <a:ext cx="6192688" cy="720080"/>
            </a:xfrm>
            <a:prstGeom prst="rect">
              <a:avLst/>
            </a:prstGeom>
            <a:solidFill>
              <a:srgbClr val="00467A"/>
            </a:solidFill>
            <a:ln>
              <a:solidFill>
                <a:srgbClr val="0070C0"/>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Поділ нервової системи за функціональними особливостями</a:t>
              </a:r>
              <a:endParaRPr lang="ru-RU" sz="2400" b="1" dirty="0">
                <a:solidFill>
                  <a:schemeClr val="bg1"/>
                </a:solidFill>
                <a:latin typeface="Arial Narrow" pitchFamily="34" charset="0"/>
              </a:endParaRPr>
            </a:p>
          </p:txBody>
        </p:sp>
      </p:grpSp>
      <p:graphicFrame>
        <p:nvGraphicFramePr>
          <p:cNvPr id="5" name="Схема 4"/>
          <p:cNvGraphicFramePr/>
          <p:nvPr/>
        </p:nvGraphicFramePr>
        <p:xfrm>
          <a:off x="827584" y="1340768"/>
          <a:ext cx="7416824"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7030A0"/>
            </a:solidFill>
            <a:ln>
              <a:solidFill>
                <a:schemeClr val="accent4">
                  <a:lumMod val="7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Соматична нервова система</a:t>
              </a:r>
              <a:endParaRPr lang="ru-RU" sz="2400" b="1" dirty="0">
                <a:solidFill>
                  <a:schemeClr val="bg1"/>
                </a:solidFill>
                <a:latin typeface="Arial Narrow" pitchFamily="34" charset="0"/>
              </a:endParaRPr>
            </a:p>
          </p:txBody>
        </p:sp>
      </p:grpSp>
      <p:grpSp>
        <p:nvGrpSpPr>
          <p:cNvPr id="8" name="Группа 7"/>
          <p:cNvGrpSpPr/>
          <p:nvPr/>
        </p:nvGrpSpPr>
        <p:grpSpPr>
          <a:xfrm>
            <a:off x="2339752" y="1268760"/>
            <a:ext cx="3600400" cy="5400600"/>
            <a:chOff x="2339752" y="1268760"/>
            <a:chExt cx="3600400" cy="5400600"/>
          </a:xfrm>
        </p:grpSpPr>
        <p:sp>
          <p:nvSpPr>
            <p:cNvPr id="6" name="Прямоугольник 5"/>
            <p:cNvSpPr/>
            <p:nvPr/>
          </p:nvSpPr>
          <p:spPr>
            <a:xfrm>
              <a:off x="2339752" y="1268760"/>
              <a:ext cx="3600400" cy="5400600"/>
            </a:xfrm>
            <a:prstGeom prst="rect">
              <a:avLst/>
            </a:prstGeom>
            <a:blipFill>
              <a:blip r:embed="rId2" cstate="print">
                <a:lum bright="2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с двумя скругленными противолежащими углами 6"/>
            <p:cNvSpPr/>
            <p:nvPr/>
          </p:nvSpPr>
          <p:spPr>
            <a:xfrm>
              <a:off x="2555776" y="1484784"/>
              <a:ext cx="3168352" cy="5040560"/>
            </a:xfrm>
            <a:prstGeom prst="round2DiagRect">
              <a:avLst/>
            </a:prstGeom>
            <a:gradFill flip="none" rotWithShape="1">
              <a:gsLst>
                <a:gs pos="0">
                  <a:srgbClr val="8F8FFF">
                    <a:tint val="66000"/>
                    <a:satMod val="160000"/>
                  </a:srgbClr>
                </a:gs>
                <a:gs pos="50000">
                  <a:srgbClr val="8F8FFF">
                    <a:tint val="44500"/>
                    <a:satMod val="160000"/>
                  </a:srgbClr>
                </a:gs>
                <a:gs pos="100000">
                  <a:srgbClr val="8F8FFF">
                    <a:tint val="23500"/>
                    <a:satMod val="160000"/>
                  </a:srgbClr>
                </a:gs>
              </a:gsLst>
              <a:lin ang="10800000" scaled="1"/>
              <a:tileRect/>
            </a:gradFill>
            <a:ln>
              <a:solidFill>
                <a:srgbClr val="8F8F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rgbClr val="000050"/>
                  </a:solidFill>
                  <a:latin typeface="Arial Narrow" pitchFamily="34" charset="0"/>
                </a:rPr>
                <a:t>Соматична нервова система – це частина центральної та периферичної нервової системи, що забезпечує зв‘язок ЦНС зі шкірою, м’язами, сухожиллями і зв‘язками суглобів, керує довільними рухами скелетної мускулатури, формує м’язову і шкірну чутливість. В цілому вона формує рухи та відчуття людини. Підпорядковується нервовим центрам кори головного мозку , контролюється свідомістю.</a:t>
              </a:r>
              <a:endParaRPr lang="ru-RU" b="1" dirty="0">
                <a:solidFill>
                  <a:srgbClr val="000050"/>
                </a:solidFill>
                <a:latin typeface="Arial Narrow" pitchFamily="34"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16632"/>
            <a:ext cx="6480720" cy="648072"/>
            <a:chOff x="1331640" y="188640"/>
            <a:chExt cx="6480720" cy="648072"/>
          </a:xfrm>
        </p:grpSpPr>
        <p:sp>
          <p:nvSpPr>
            <p:cNvPr id="3" name="Прямоугольник 2"/>
            <p:cNvSpPr/>
            <p:nvPr/>
          </p:nvSpPr>
          <p:spPr>
            <a:xfrm>
              <a:off x="1331640" y="188640"/>
              <a:ext cx="6480720" cy="576064"/>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504056"/>
            </a:xfrm>
            <a:prstGeom prst="rect">
              <a:avLst/>
            </a:prstGeom>
            <a:solidFill>
              <a:srgbClr val="1515FF"/>
            </a:solidFill>
            <a:ln>
              <a:solidFill>
                <a:schemeClr val="bg1">
                  <a:lumMod val="9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Вегетативна нервова система</a:t>
              </a:r>
              <a:endParaRPr lang="ru-RU" sz="2400" b="1" dirty="0">
                <a:solidFill>
                  <a:schemeClr val="bg1"/>
                </a:solidFill>
                <a:latin typeface="Arial Narrow" pitchFamily="34" charset="0"/>
              </a:endParaRPr>
            </a:p>
          </p:txBody>
        </p:sp>
      </p:grpSp>
      <p:grpSp>
        <p:nvGrpSpPr>
          <p:cNvPr id="5" name="Группа 4"/>
          <p:cNvGrpSpPr/>
          <p:nvPr/>
        </p:nvGrpSpPr>
        <p:grpSpPr>
          <a:xfrm>
            <a:off x="251520" y="4869160"/>
            <a:ext cx="8712968" cy="1800200"/>
            <a:chOff x="5364088" y="1476475"/>
            <a:chExt cx="3600400" cy="5192885"/>
          </a:xfrm>
        </p:grpSpPr>
        <p:sp>
          <p:nvSpPr>
            <p:cNvPr id="6" name="Прямоугольник 5"/>
            <p:cNvSpPr/>
            <p:nvPr/>
          </p:nvSpPr>
          <p:spPr>
            <a:xfrm>
              <a:off x="5364088" y="1476475"/>
              <a:ext cx="3600400" cy="5192885"/>
            </a:xfrm>
            <a:prstGeom prst="rect">
              <a:avLst/>
            </a:prstGeom>
            <a:blipFill>
              <a:blip r:embed="rId2" cstate="print">
                <a:lum bright="2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с двумя вырезанными соседними углами 6"/>
            <p:cNvSpPr/>
            <p:nvPr/>
          </p:nvSpPr>
          <p:spPr>
            <a:xfrm>
              <a:off x="5425112" y="1916832"/>
              <a:ext cx="3447841" cy="4608513"/>
            </a:xfrm>
            <a:prstGeom prst="snip2SameRect">
              <a:avLst/>
            </a:prstGeom>
            <a:gradFill flip="none" rotWithShape="1">
              <a:gsLst>
                <a:gs pos="0">
                  <a:srgbClr val="8F8FFF">
                    <a:tint val="66000"/>
                    <a:satMod val="160000"/>
                  </a:srgbClr>
                </a:gs>
                <a:gs pos="50000">
                  <a:srgbClr val="8F8FFF">
                    <a:tint val="44500"/>
                    <a:satMod val="160000"/>
                  </a:srgbClr>
                </a:gs>
                <a:gs pos="100000">
                  <a:srgbClr val="8F8FFF">
                    <a:tint val="23500"/>
                    <a:satMod val="160000"/>
                  </a:srgbClr>
                </a:gs>
              </a:gsLst>
              <a:lin ang="10800000" scaled="1"/>
              <a:tileRect/>
            </a:gradFill>
            <a:ln>
              <a:solidFill>
                <a:srgbClr val="8F8F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rgbClr val="000050"/>
                  </a:solidFill>
                  <a:latin typeface="Arial Narrow" pitchFamily="34" charset="0"/>
                </a:rPr>
                <a:t>Вегетативна нервова система – це нервової системи, що регулює роботу внутрішніх органів. Збудження проводиться повільніше по ній повільніше, оскільки відцентрові вегетативні нерви (на відміну від соматичних) передають збудження до органа через два нейрони. Тіла перших лежать у ЦНС. Тіла других знаходяться у нервових вузлах, розташованих поза ЦНС.</a:t>
              </a:r>
              <a:endParaRPr lang="ru-RU" b="1" dirty="0">
                <a:solidFill>
                  <a:srgbClr val="000050"/>
                </a:solidFill>
                <a:latin typeface="Arial Narrow" pitchFamily="34" charset="0"/>
              </a:endParaRPr>
            </a:p>
          </p:txBody>
        </p:sp>
      </p:grpSp>
      <p:pic>
        <p:nvPicPr>
          <p:cNvPr id="1026" name="Picture 2" descr="D:\Documents and Settings\Юзер\Рабочий стол\Нервова система Б.jpg"/>
          <p:cNvPicPr>
            <a:picLocks noChangeAspect="1" noChangeArrowheads="1"/>
          </p:cNvPicPr>
          <p:nvPr/>
        </p:nvPicPr>
        <p:blipFill>
          <a:blip r:embed="rId3" cstate="print"/>
          <a:srcRect b="10101"/>
          <a:stretch>
            <a:fillRect/>
          </a:stretch>
        </p:blipFill>
        <p:spPr bwMode="auto">
          <a:xfrm>
            <a:off x="1668151" y="908720"/>
            <a:ext cx="5553487" cy="3744416"/>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864096"/>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4E4E76"/>
            </a:solidFill>
            <a:ln>
              <a:solidFill>
                <a:schemeClr val="accent4">
                  <a:lumMod val="7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Спинний мозок людини</a:t>
              </a:r>
              <a:endParaRPr lang="ru-RU" sz="2400" b="1" dirty="0">
                <a:solidFill>
                  <a:schemeClr val="bg1"/>
                </a:solidFill>
                <a:latin typeface="Arial Narrow" pitchFamily="34" charset="0"/>
              </a:endParaRPr>
            </a:p>
          </p:txBody>
        </p:sp>
      </p:grpSp>
      <p:grpSp>
        <p:nvGrpSpPr>
          <p:cNvPr id="5" name="Группа 4"/>
          <p:cNvGrpSpPr/>
          <p:nvPr/>
        </p:nvGrpSpPr>
        <p:grpSpPr>
          <a:xfrm>
            <a:off x="323528" y="1268760"/>
            <a:ext cx="3600400" cy="5400600"/>
            <a:chOff x="5364088" y="1268760"/>
            <a:chExt cx="3600400" cy="5400600"/>
          </a:xfrm>
        </p:grpSpPr>
        <p:sp>
          <p:nvSpPr>
            <p:cNvPr id="6" name="Прямоугольник 5"/>
            <p:cNvSpPr/>
            <p:nvPr/>
          </p:nvSpPr>
          <p:spPr>
            <a:xfrm>
              <a:off x="5364088" y="1268760"/>
              <a:ext cx="3600400" cy="5400600"/>
            </a:xfrm>
            <a:prstGeom prst="rect">
              <a:avLst/>
            </a:prstGeom>
            <a:blipFill>
              <a:blip r:embed="rId2" cstate="print">
                <a:lum bright="2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с двумя скругленными противолежащими углами 6"/>
            <p:cNvSpPr/>
            <p:nvPr/>
          </p:nvSpPr>
          <p:spPr>
            <a:xfrm>
              <a:off x="5580112" y="1484784"/>
              <a:ext cx="3168352" cy="5040560"/>
            </a:xfrm>
            <a:prstGeom prst="round2DiagRect">
              <a:avLst/>
            </a:prstGeom>
            <a:solidFill>
              <a:srgbClr val="1515FF">
                <a:alpha val="82000"/>
              </a:srgbClr>
            </a:solidFill>
            <a:ln>
              <a:solidFill>
                <a:srgbClr val="8F8FFF"/>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smtClean="0">
                  <a:solidFill>
                    <a:schemeClr val="bg1"/>
                  </a:solidFill>
                  <a:latin typeface="Arial Narrow" pitchFamily="34" charset="0"/>
                </a:rPr>
                <a:t>Спинний мозок людини – це нижній відділ центральної нервової системи, що розташований у хребетному каналі. Він дещо сплющений, має товщину ≈1см (до 1,4см у ділянці потовщень). Довжина спинного мозку людини ≈45см, маса – 30г. </a:t>
              </a:r>
              <a:endParaRPr lang="ru-RU" b="1" dirty="0">
                <a:solidFill>
                  <a:schemeClr val="bg1"/>
                </a:solidFill>
                <a:latin typeface="Arial Narrow" pitchFamily="34" charset="0"/>
              </a:endParaRPr>
            </a:p>
          </p:txBody>
        </p:sp>
      </p:grpSp>
      <p:pic>
        <p:nvPicPr>
          <p:cNvPr id="2050" name="Picture 2" descr="D:\Documents and Settings\Юзер\Рабочий стол\Нервова система В.jpg"/>
          <p:cNvPicPr>
            <a:picLocks noChangeAspect="1" noChangeArrowheads="1"/>
          </p:cNvPicPr>
          <p:nvPr/>
        </p:nvPicPr>
        <p:blipFill>
          <a:blip r:embed="rId3" cstate="print"/>
          <a:srcRect l="7476" t="27950" r="46063" b="16401"/>
          <a:stretch>
            <a:fillRect/>
          </a:stretch>
        </p:blipFill>
        <p:spPr bwMode="auto">
          <a:xfrm>
            <a:off x="4283968" y="1340768"/>
            <a:ext cx="4248472" cy="3816424"/>
          </a:xfrm>
          <a:prstGeom prst="roundRect">
            <a:avLst/>
          </a:prstGeom>
          <a:ln w="38100" cap="sq">
            <a:solidFill>
              <a:schemeClr val="tx2">
                <a:lumMod val="40000"/>
                <a:lumOff val="60000"/>
              </a:schemeClr>
            </a:solidFill>
            <a:prstDash val="solid"/>
            <a:miter lim="800000"/>
          </a:ln>
          <a:effectLst>
            <a:outerShdw blurRad="50800" dist="38100" dir="2700000" algn="tl" rotWithShape="0">
              <a:srgbClr val="000000">
                <a:alpha val="43000"/>
              </a:srgbClr>
            </a:outerShdw>
          </a:effectLst>
        </p:spPr>
      </p:pic>
      <p:cxnSp>
        <p:nvCxnSpPr>
          <p:cNvPr id="10" name="Прямая соединительная линия 9"/>
          <p:cNvCxnSpPr/>
          <p:nvPr/>
        </p:nvCxnSpPr>
        <p:spPr>
          <a:xfrm flipV="1">
            <a:off x="6516216" y="1916832"/>
            <a:ext cx="1224136" cy="576064"/>
          </a:xfrm>
          <a:prstGeom prst="line">
            <a:avLst/>
          </a:prstGeom>
          <a:ln>
            <a:solidFill>
              <a:schemeClr val="bg2">
                <a:lumMod val="10000"/>
              </a:schemeClr>
            </a:solidFill>
          </a:ln>
        </p:spPr>
        <p:style>
          <a:lnRef idx="3">
            <a:schemeClr val="dk1"/>
          </a:lnRef>
          <a:fillRef idx="0">
            <a:schemeClr val="dk1"/>
          </a:fillRef>
          <a:effectRef idx="2">
            <a:schemeClr val="dk1"/>
          </a:effectRef>
          <a:fontRef idx="minor">
            <a:schemeClr val="tx1"/>
          </a:fontRef>
        </p:style>
      </p:cxnSp>
      <p:cxnSp>
        <p:nvCxnSpPr>
          <p:cNvPr id="14" name="Прямая соединительная линия 13"/>
          <p:cNvCxnSpPr/>
          <p:nvPr/>
        </p:nvCxnSpPr>
        <p:spPr>
          <a:xfrm flipV="1">
            <a:off x="6444208" y="2636912"/>
            <a:ext cx="1512168" cy="648072"/>
          </a:xfrm>
          <a:prstGeom prst="line">
            <a:avLst/>
          </a:prstGeom>
          <a:ln>
            <a:solidFill>
              <a:schemeClr val="bg2">
                <a:lumMod val="10000"/>
              </a:schemeClr>
            </a:solidFill>
          </a:ln>
        </p:spPr>
        <p:style>
          <a:lnRef idx="3">
            <a:schemeClr val="dk1"/>
          </a:lnRef>
          <a:fillRef idx="0">
            <a:schemeClr val="dk1"/>
          </a:fillRef>
          <a:effectRef idx="2">
            <a:schemeClr val="dk1"/>
          </a:effectRef>
          <a:fontRef idx="minor">
            <a:schemeClr val="tx1"/>
          </a:fontRef>
        </p:style>
      </p:cxnSp>
      <p:cxnSp>
        <p:nvCxnSpPr>
          <p:cNvPr id="18" name="Прямая соединительная линия 17"/>
          <p:cNvCxnSpPr>
            <a:endCxn id="22" idx="1"/>
          </p:cNvCxnSpPr>
          <p:nvPr/>
        </p:nvCxnSpPr>
        <p:spPr>
          <a:xfrm flipV="1">
            <a:off x="6588224" y="3310245"/>
            <a:ext cx="1512168" cy="622811"/>
          </a:xfrm>
          <a:prstGeom prst="line">
            <a:avLst/>
          </a:prstGeom>
          <a:ln>
            <a:solidFill>
              <a:schemeClr val="bg2">
                <a:lumMod val="10000"/>
              </a:schemeClr>
            </a:solidFill>
          </a:ln>
        </p:spPr>
        <p:style>
          <a:lnRef idx="3">
            <a:schemeClr val="dk1"/>
          </a:lnRef>
          <a:fillRef idx="0">
            <a:schemeClr val="dk1"/>
          </a:fillRef>
          <a:effectRef idx="2">
            <a:schemeClr val="dk1"/>
          </a:effectRef>
          <a:fontRef idx="minor">
            <a:schemeClr val="tx1"/>
          </a:fontRef>
        </p:style>
      </p:cxnSp>
      <p:sp>
        <p:nvSpPr>
          <p:cNvPr id="20" name="TextBox 19"/>
          <p:cNvSpPr txBox="1"/>
          <p:nvPr/>
        </p:nvSpPr>
        <p:spPr>
          <a:xfrm>
            <a:off x="7812360" y="1700808"/>
            <a:ext cx="277640" cy="338554"/>
          </a:xfrm>
          <a:prstGeom prst="rect">
            <a:avLst/>
          </a:prstGeom>
          <a:noFill/>
        </p:spPr>
        <p:txBody>
          <a:bodyPr wrap="none" rtlCol="0">
            <a:spAutoFit/>
          </a:bodyPr>
          <a:lstStyle/>
          <a:p>
            <a:r>
              <a:rPr lang="uk-UA" sz="1600" b="1" dirty="0" smtClean="0">
                <a:latin typeface="Arial Narrow" pitchFamily="34" charset="0"/>
              </a:rPr>
              <a:t>1</a:t>
            </a:r>
            <a:endParaRPr lang="ru-RU" sz="1600" b="1" dirty="0">
              <a:latin typeface="Arial Narrow" pitchFamily="34" charset="0"/>
            </a:endParaRPr>
          </a:p>
        </p:txBody>
      </p:sp>
      <p:sp>
        <p:nvSpPr>
          <p:cNvPr id="21" name="TextBox 20"/>
          <p:cNvSpPr txBox="1"/>
          <p:nvPr/>
        </p:nvSpPr>
        <p:spPr>
          <a:xfrm>
            <a:off x="8028384" y="2420888"/>
            <a:ext cx="277640" cy="338554"/>
          </a:xfrm>
          <a:prstGeom prst="rect">
            <a:avLst/>
          </a:prstGeom>
          <a:noFill/>
        </p:spPr>
        <p:txBody>
          <a:bodyPr wrap="none" rtlCol="0">
            <a:spAutoFit/>
          </a:bodyPr>
          <a:lstStyle/>
          <a:p>
            <a:r>
              <a:rPr lang="uk-UA" sz="1600" b="1" dirty="0" smtClean="0">
                <a:latin typeface="Arial Narrow" pitchFamily="34" charset="0"/>
              </a:rPr>
              <a:t>2</a:t>
            </a:r>
            <a:endParaRPr lang="ru-RU" sz="1600" b="1" dirty="0">
              <a:latin typeface="Arial Narrow" pitchFamily="34" charset="0"/>
            </a:endParaRPr>
          </a:p>
        </p:txBody>
      </p:sp>
      <p:sp>
        <p:nvSpPr>
          <p:cNvPr id="22" name="TextBox 21"/>
          <p:cNvSpPr txBox="1"/>
          <p:nvPr/>
        </p:nvSpPr>
        <p:spPr>
          <a:xfrm>
            <a:off x="8100392" y="3140968"/>
            <a:ext cx="277640" cy="338554"/>
          </a:xfrm>
          <a:prstGeom prst="rect">
            <a:avLst/>
          </a:prstGeom>
          <a:noFill/>
        </p:spPr>
        <p:txBody>
          <a:bodyPr wrap="none" rtlCol="0">
            <a:spAutoFit/>
          </a:bodyPr>
          <a:lstStyle/>
          <a:p>
            <a:r>
              <a:rPr lang="uk-UA" sz="1600" b="1" dirty="0" smtClean="0">
                <a:latin typeface="Arial Narrow" pitchFamily="34" charset="0"/>
              </a:rPr>
              <a:t>3</a:t>
            </a:r>
            <a:endParaRPr lang="ru-RU" sz="1600" b="1" dirty="0">
              <a:latin typeface="Arial Narrow" pitchFamily="34" charset="0"/>
            </a:endParaRPr>
          </a:p>
        </p:txBody>
      </p:sp>
      <p:sp>
        <p:nvSpPr>
          <p:cNvPr id="23" name="TextBox 22"/>
          <p:cNvSpPr txBox="1"/>
          <p:nvPr/>
        </p:nvSpPr>
        <p:spPr>
          <a:xfrm>
            <a:off x="4283968" y="5373216"/>
            <a:ext cx="4248472" cy="1200329"/>
          </a:xfrm>
          <a:prstGeom prst="rect">
            <a:avLst/>
          </a:prstGeom>
          <a:noFill/>
        </p:spPr>
        <p:txBody>
          <a:bodyPr wrap="square" rtlCol="0">
            <a:spAutoFit/>
          </a:bodyPr>
          <a:lstStyle/>
          <a:p>
            <a:pPr algn="ctr"/>
            <a:r>
              <a:rPr lang="uk-UA" b="1" dirty="0" smtClean="0">
                <a:solidFill>
                  <a:schemeClr val="bg1"/>
                </a:solidFill>
                <a:latin typeface="Arial Narrow" pitchFamily="34" charset="0"/>
              </a:rPr>
              <a:t>Розташування спинного мозку у спинномозковому каналі:  </a:t>
            </a:r>
            <a:r>
              <a:rPr lang="uk-UA" dirty="0" smtClean="0">
                <a:solidFill>
                  <a:schemeClr val="bg1"/>
                </a:solidFill>
                <a:latin typeface="Arial Narrow" pitchFamily="34" charset="0"/>
              </a:rPr>
              <a:t>1- тіло хребця, 2 – спинний мозок, 3 – дуга хребця, 4 - відростки </a:t>
            </a:r>
            <a:endParaRPr lang="ru-RU" dirty="0">
              <a:solidFill>
                <a:schemeClr val="bg1"/>
              </a:solidFill>
              <a:latin typeface="Arial Narrow" pitchFamily="34" charset="0"/>
            </a:endParaRPr>
          </a:p>
        </p:txBody>
      </p:sp>
      <p:cxnSp>
        <p:nvCxnSpPr>
          <p:cNvPr id="25" name="Прямая соединительная линия 24"/>
          <p:cNvCxnSpPr/>
          <p:nvPr/>
        </p:nvCxnSpPr>
        <p:spPr>
          <a:xfrm flipV="1">
            <a:off x="4716016" y="3645025"/>
            <a:ext cx="504056" cy="504055"/>
          </a:xfrm>
          <a:prstGeom prst="line">
            <a:avLst/>
          </a:prstGeom>
          <a:ln>
            <a:solidFill>
              <a:schemeClr val="bg2">
                <a:lumMod val="10000"/>
              </a:schemeClr>
            </a:solidFill>
          </a:ln>
        </p:spPr>
        <p:style>
          <a:lnRef idx="3">
            <a:schemeClr val="dk1"/>
          </a:lnRef>
          <a:fillRef idx="0">
            <a:schemeClr val="dk1"/>
          </a:fillRef>
          <a:effectRef idx="2">
            <a:schemeClr val="dk1"/>
          </a:effectRef>
          <a:fontRef idx="minor">
            <a:schemeClr val="tx1"/>
          </a:fontRef>
        </p:style>
      </p:cxnSp>
      <p:cxnSp>
        <p:nvCxnSpPr>
          <p:cNvPr id="26" name="Прямая соединительная линия 25"/>
          <p:cNvCxnSpPr/>
          <p:nvPr/>
        </p:nvCxnSpPr>
        <p:spPr>
          <a:xfrm>
            <a:off x="4644008" y="4149080"/>
            <a:ext cx="1656184" cy="360041"/>
          </a:xfrm>
          <a:prstGeom prst="line">
            <a:avLst/>
          </a:prstGeom>
          <a:ln>
            <a:solidFill>
              <a:schemeClr val="bg2">
                <a:lumMod val="10000"/>
              </a:schemeClr>
            </a:solidFill>
          </a:ln>
        </p:spPr>
        <p:style>
          <a:lnRef idx="3">
            <a:schemeClr val="dk1"/>
          </a:lnRef>
          <a:fillRef idx="0">
            <a:schemeClr val="dk1"/>
          </a:fillRef>
          <a:effectRef idx="2">
            <a:schemeClr val="dk1"/>
          </a:effectRef>
          <a:fontRef idx="minor">
            <a:schemeClr val="tx1"/>
          </a:fontRef>
        </p:style>
      </p:cxnSp>
      <p:sp>
        <p:nvSpPr>
          <p:cNvPr id="29" name="TextBox 28"/>
          <p:cNvSpPr txBox="1"/>
          <p:nvPr/>
        </p:nvSpPr>
        <p:spPr>
          <a:xfrm>
            <a:off x="4355976" y="4005064"/>
            <a:ext cx="277640" cy="338554"/>
          </a:xfrm>
          <a:prstGeom prst="rect">
            <a:avLst/>
          </a:prstGeom>
          <a:noFill/>
        </p:spPr>
        <p:txBody>
          <a:bodyPr wrap="none" rtlCol="0">
            <a:spAutoFit/>
          </a:bodyPr>
          <a:lstStyle/>
          <a:p>
            <a:r>
              <a:rPr lang="uk-UA" sz="1600" b="1" dirty="0" smtClean="0">
                <a:latin typeface="Arial Narrow" pitchFamily="34" charset="0"/>
              </a:rPr>
              <a:t>4</a:t>
            </a:r>
            <a:endParaRPr lang="ru-RU" sz="1600" b="1" dirty="0">
              <a:latin typeface="Arial Narrow"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648072"/>
            <a:chOff x="1331640" y="188640"/>
            <a:chExt cx="6480720" cy="864096"/>
          </a:xfrm>
        </p:grpSpPr>
        <p:sp>
          <p:nvSpPr>
            <p:cNvPr id="3" name="Прямоугольник 2"/>
            <p:cNvSpPr/>
            <p:nvPr/>
          </p:nvSpPr>
          <p:spPr>
            <a:xfrm>
              <a:off x="1331640" y="188640"/>
              <a:ext cx="6480720" cy="792088"/>
            </a:xfrm>
            <a:prstGeom prst="rect">
              <a:avLst/>
            </a:prstGeom>
            <a:solidFill>
              <a:schemeClr val="bg1"/>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solidFill>
              <a:srgbClr val="8A15FF"/>
            </a:solidFill>
            <a:ln>
              <a:solidFill>
                <a:schemeClr val="accent4">
                  <a:lumMod val="7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chemeClr val="bg1"/>
                  </a:solidFill>
                  <a:latin typeface="Arial Narrow" pitchFamily="34" charset="0"/>
                </a:rPr>
                <a:t>Відділи спинного мозку</a:t>
              </a:r>
              <a:endParaRPr lang="ru-RU" sz="2400" b="1" dirty="0">
                <a:solidFill>
                  <a:schemeClr val="bg1"/>
                </a:solidFill>
                <a:latin typeface="Arial Narrow" pitchFamily="34" charset="0"/>
              </a:endParaRPr>
            </a:p>
          </p:txBody>
        </p:sp>
      </p:grpSp>
      <p:pic>
        <p:nvPicPr>
          <p:cNvPr id="1026" name="Picture 2" descr="D:\Documents and Settings\Юзер\Рабочий стол\Нервова система Е.jpg"/>
          <p:cNvPicPr>
            <a:picLocks noChangeAspect="1" noChangeArrowheads="1"/>
          </p:cNvPicPr>
          <p:nvPr/>
        </p:nvPicPr>
        <p:blipFill>
          <a:blip r:embed="rId2" cstate="print"/>
          <a:srcRect t="5901" r="68112"/>
          <a:stretch>
            <a:fillRect/>
          </a:stretch>
        </p:blipFill>
        <p:spPr bwMode="auto">
          <a:xfrm>
            <a:off x="251520" y="980728"/>
            <a:ext cx="2472693" cy="5472608"/>
          </a:xfrm>
          <a:prstGeom prst="roundRect">
            <a:avLst/>
          </a:prstGeom>
          <a:ln w="38100" cap="sq">
            <a:solidFill>
              <a:srgbClr val="1515FF"/>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3203848" y="1700808"/>
            <a:ext cx="3312368" cy="4320480"/>
            <a:chOff x="5364088" y="1268760"/>
            <a:chExt cx="3600400" cy="5400600"/>
          </a:xfrm>
        </p:grpSpPr>
        <p:sp>
          <p:nvSpPr>
            <p:cNvPr id="7" name="Прямоугольник 6"/>
            <p:cNvSpPr/>
            <p:nvPr/>
          </p:nvSpPr>
          <p:spPr>
            <a:xfrm>
              <a:off x="5364088" y="1268760"/>
              <a:ext cx="3600400" cy="5400600"/>
            </a:xfrm>
            <a:prstGeom prst="rect">
              <a:avLst/>
            </a:prstGeom>
            <a:blipFill>
              <a:blip r:embed="rId3" cstate="print">
                <a:lum bright="2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7"/>
            <p:cNvSpPr/>
            <p:nvPr/>
          </p:nvSpPr>
          <p:spPr>
            <a:xfrm>
              <a:off x="5580112" y="1484784"/>
              <a:ext cx="3168352" cy="5040560"/>
            </a:xfrm>
            <a:prstGeom prst="round2DiagRect">
              <a:avLst/>
            </a:prstGeom>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r>
                <a:rPr lang="uk-UA" b="1" dirty="0" smtClean="0">
                  <a:solidFill>
                    <a:srgbClr val="000050"/>
                  </a:solidFill>
                  <a:latin typeface="Arial Narrow" pitchFamily="34" charset="0"/>
                </a:rPr>
                <a:t>Спинний мозок людини має сегментарну будову: відповідно до кількості хребців у спинному є 31 сегмент.  Сегменти об’єднані у відділи: шийний (8 сегментів), грудний (12), поперековий(5), крижовий(5) і куприковий(1).  </a:t>
              </a:r>
              <a:endParaRPr lang="ru-RU" b="1" dirty="0">
                <a:solidFill>
                  <a:srgbClr val="000050"/>
                </a:solidFill>
                <a:latin typeface="Arial Narrow" pitchFamily="34" charset="0"/>
              </a:endParaRPr>
            </a:p>
          </p:txBody>
        </p:sp>
      </p:grpSp>
      <p:pic>
        <p:nvPicPr>
          <p:cNvPr id="9" name="Picture 3"/>
          <p:cNvPicPr>
            <a:picLocks noChangeAspect="1" noChangeArrowheads="1"/>
          </p:cNvPicPr>
          <p:nvPr/>
        </p:nvPicPr>
        <p:blipFill>
          <a:blip r:embed="rId4" cstate="print"/>
          <a:srcRect t="8333"/>
          <a:stretch>
            <a:fillRect/>
          </a:stretch>
        </p:blipFill>
        <p:spPr bwMode="auto">
          <a:xfrm>
            <a:off x="6804248" y="1052736"/>
            <a:ext cx="1944216" cy="5533538"/>
          </a:xfrm>
          <a:prstGeom prst="roundRect">
            <a:avLst/>
          </a:prstGeom>
          <a:ln w="38100" cap="sq">
            <a:solidFill>
              <a:srgbClr val="00206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1640" y="188640"/>
            <a:ext cx="6480720" cy="720080"/>
            <a:chOff x="1331640" y="188640"/>
            <a:chExt cx="6480720" cy="864096"/>
          </a:xfrm>
          <a:solidFill>
            <a:srgbClr val="CB97FF"/>
          </a:solidFill>
        </p:grpSpPr>
        <p:sp>
          <p:nvSpPr>
            <p:cNvPr id="3" name="Прямоугольник 2"/>
            <p:cNvSpPr/>
            <p:nvPr/>
          </p:nvSpPr>
          <p:spPr>
            <a:xfrm>
              <a:off x="1331640" y="188640"/>
              <a:ext cx="6480720" cy="792088"/>
            </a:xfrm>
            <a:prstGeom prst="rect">
              <a:avLst/>
            </a:prstGeom>
            <a:solidFill>
              <a:srgbClr val="9225FF"/>
            </a:solidFill>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4" name="Прямоугольник 3"/>
            <p:cNvSpPr/>
            <p:nvPr/>
          </p:nvSpPr>
          <p:spPr>
            <a:xfrm>
              <a:off x="1475656" y="332656"/>
              <a:ext cx="6192688" cy="720080"/>
            </a:xfrm>
            <a:prstGeom prst="rect">
              <a:avLst/>
            </a:prstGeom>
            <a:grpFill/>
            <a:ln>
              <a:solidFill>
                <a:schemeClr val="accent4">
                  <a:lumMod val="75000"/>
                </a:schemeClr>
              </a:solidFill>
            </a:ln>
            <a:scene3d>
              <a:camera prst="orthographicFront"/>
              <a:lightRig rig="threePt" dir="t"/>
            </a:scene3d>
            <a:sp3d>
              <a:bevelT w="114300" prst="artDeco"/>
            </a:sp3d>
          </p:spPr>
          <p:style>
            <a:lnRef idx="2">
              <a:schemeClr val="dk1"/>
            </a:lnRef>
            <a:fillRef idx="1">
              <a:schemeClr val="lt1"/>
            </a:fillRef>
            <a:effectRef idx="0">
              <a:schemeClr val="dk1"/>
            </a:effectRef>
            <a:fontRef idx="minor">
              <a:schemeClr val="dk1"/>
            </a:fontRef>
          </p:style>
          <p:txBody>
            <a:bodyPr rtlCol="0" anchor="ctr"/>
            <a:lstStyle/>
            <a:p>
              <a:pPr algn="ctr"/>
              <a:r>
                <a:rPr lang="uk-UA" sz="2400" b="1" dirty="0" smtClean="0">
                  <a:solidFill>
                    <a:srgbClr val="000050"/>
                  </a:solidFill>
                  <a:latin typeface="Arial Narrow" pitchFamily="34" charset="0"/>
                </a:rPr>
                <a:t>Потовщення спинного мозку</a:t>
              </a:r>
              <a:endParaRPr lang="ru-RU" sz="2400" b="1" dirty="0">
                <a:solidFill>
                  <a:srgbClr val="000050"/>
                </a:solidFill>
                <a:latin typeface="Arial Narrow" pitchFamily="34" charset="0"/>
              </a:endParaRPr>
            </a:p>
          </p:txBody>
        </p:sp>
      </p:grpSp>
      <p:pic>
        <p:nvPicPr>
          <p:cNvPr id="2050" name="Picture 2" descr="D:\Documents and Settings\Юзер\Рабочий стол\Нервова система Є.jpg"/>
          <p:cNvPicPr>
            <a:picLocks noChangeAspect="1" noChangeArrowheads="1"/>
          </p:cNvPicPr>
          <p:nvPr/>
        </p:nvPicPr>
        <p:blipFill>
          <a:blip r:embed="rId2" cstate="print"/>
          <a:srcRect l="19288" t="6951" r="46063" b="9051"/>
          <a:stretch>
            <a:fillRect/>
          </a:stretch>
        </p:blipFill>
        <p:spPr bwMode="auto">
          <a:xfrm>
            <a:off x="1475656" y="1196752"/>
            <a:ext cx="2945787" cy="5112568"/>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grpSp>
        <p:nvGrpSpPr>
          <p:cNvPr id="6" name="Группа 5"/>
          <p:cNvGrpSpPr/>
          <p:nvPr/>
        </p:nvGrpSpPr>
        <p:grpSpPr>
          <a:xfrm>
            <a:off x="5508104" y="1268760"/>
            <a:ext cx="3240360" cy="4824536"/>
            <a:chOff x="5364088" y="1268760"/>
            <a:chExt cx="3600400" cy="5400600"/>
          </a:xfrm>
        </p:grpSpPr>
        <p:sp>
          <p:nvSpPr>
            <p:cNvPr id="7" name="Прямоугольник 6"/>
            <p:cNvSpPr/>
            <p:nvPr/>
          </p:nvSpPr>
          <p:spPr>
            <a:xfrm>
              <a:off x="5364088" y="1268760"/>
              <a:ext cx="3600400" cy="5400600"/>
            </a:xfrm>
            <a:prstGeom prst="rect">
              <a:avLst/>
            </a:prstGeom>
            <a:blipFill>
              <a:blip r:embed="rId3" cstate="print">
                <a:lum bright="-28000" contrast="10000"/>
              </a:blip>
              <a:tile tx="0" ty="0" sx="100000" sy="100000" flip="none" algn="tl"/>
            </a:blipFill>
            <a:ln>
              <a:solidFill>
                <a:schemeClr val="tx2">
                  <a:lumMod val="40000"/>
                  <a:lumOff val="60000"/>
                </a:schemeClr>
              </a:soli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с двумя скругленными противолежащими углами 7"/>
            <p:cNvSpPr/>
            <p:nvPr/>
          </p:nvSpPr>
          <p:spPr>
            <a:xfrm>
              <a:off x="5580112" y="1484784"/>
              <a:ext cx="3168352" cy="5040560"/>
            </a:xfrm>
            <a:prstGeom prst="round2DiagRect">
              <a:avLst/>
            </a:prstGeom>
            <a:blipFill dpi="0" rotWithShape="1">
              <a:blip r:embed="rId3" cstate="print">
                <a:alphaModFix amt="97000"/>
                <a:lum bright="2000" contrast="10000"/>
              </a:blip>
              <a:srcRect/>
              <a:tile tx="0" ty="0" sx="100000" sy="100000" flip="none" algn="tl"/>
            </a:blipFill>
            <a:ln/>
            <a:scene3d>
              <a:camera prst="orthographicFront"/>
              <a:lightRig rig="threePt" dir="t"/>
            </a:scene3d>
            <a:sp3d>
              <a:bevelT w="114300" prst="artDeco"/>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b="1" dirty="0">
                <a:solidFill>
                  <a:srgbClr val="000050"/>
                </a:solidFill>
                <a:latin typeface="Arial Narrow" pitchFamily="34" charset="0"/>
              </a:endParaRPr>
            </a:p>
          </p:txBody>
        </p:sp>
      </p:grpSp>
      <p:sp>
        <p:nvSpPr>
          <p:cNvPr id="10" name="Прямоугольник 9"/>
          <p:cNvSpPr/>
          <p:nvPr/>
        </p:nvSpPr>
        <p:spPr>
          <a:xfrm>
            <a:off x="5940152" y="1844824"/>
            <a:ext cx="2304256" cy="3693319"/>
          </a:xfrm>
          <a:prstGeom prst="rect">
            <a:avLst/>
          </a:prstGeom>
        </p:spPr>
        <p:txBody>
          <a:bodyPr wrap="square">
            <a:spAutoFit/>
          </a:bodyPr>
          <a:lstStyle/>
          <a:p>
            <a:pPr algn="ctr"/>
            <a:r>
              <a:rPr lang="uk-UA" b="1" dirty="0" smtClean="0">
                <a:solidFill>
                  <a:srgbClr val="000050"/>
                </a:solidFill>
                <a:latin typeface="Arial Narrow" pitchFamily="34" charset="0"/>
              </a:rPr>
              <a:t>На рівні п'ятого - сьомого шийних хребців і третього-п'ятого поперекових спинний мозок утворює два потовщення – </a:t>
            </a:r>
          </a:p>
          <a:p>
            <a:pPr algn="ctr"/>
            <a:r>
              <a:rPr lang="uk-UA" b="1" dirty="0" smtClean="0">
                <a:solidFill>
                  <a:srgbClr val="000050"/>
                </a:solidFill>
                <a:latin typeface="Arial Narrow" pitchFamily="34" charset="0"/>
              </a:rPr>
              <a:t>шийне і поперекове. Вони відповідають місцям виходу спинномозкових нервів до верхніх і нижніх кінцівок. </a:t>
            </a:r>
            <a:endParaRPr lang="ru-RU" b="1" dirty="0">
              <a:solidFill>
                <a:srgbClr val="000050"/>
              </a:solidFill>
              <a:latin typeface="Arial Narrow"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2013</TotalTime>
  <Words>1087</Words>
  <Application>Microsoft Office PowerPoint</Application>
  <PresentationFormat>Экран (4:3)</PresentationFormat>
  <Paragraphs>92</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Master</cp:lastModifiedBy>
  <cp:revision>5</cp:revision>
  <dcterms:modified xsi:type="dcterms:W3CDTF">2016-02-19T08:08:17Z</dcterms:modified>
</cp:coreProperties>
</file>