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13176"/>
            <a:ext cx="6172200" cy="1371600"/>
          </a:xfrm>
        </p:spPr>
        <p:txBody>
          <a:bodyPr>
            <a:noAutofit/>
          </a:bodyPr>
          <a:lstStyle/>
          <a:p>
            <a:r>
              <a:rPr lang="uk-UA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105" y="1500174"/>
            <a:ext cx="883189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Шедеври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архітектури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України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945070"/>
            <a:ext cx="30718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Херсонес Таврійський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9" y="500042"/>
            <a:ext cx="4500594" cy="5715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55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91306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„Херсонес”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перекладають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грецької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„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дійсно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невеличкому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півострові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бухт. Таври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войовниче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плем’я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заселяло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сусідні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гористі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спричинили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епітету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Таврійський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таврів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6912768" cy="4608512"/>
          </a:xfrm>
        </p:spPr>
      </p:pic>
    </p:spTree>
    <p:extLst>
      <p:ext uri="{BB962C8B-B14F-4D97-AF65-F5344CB8AC3E}">
        <p14:creationId xmlns="" xmlns:p14="http://schemas.microsoft.com/office/powerpoint/2010/main" val="41766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924944"/>
            <a:ext cx="33575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Острів Хортиця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57166"/>
            <a:ext cx="5353766" cy="5929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0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19298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Хортиця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рідкісному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геології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12, ширина,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2,5 км,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2360 га)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328759" cy="4873625"/>
          </a:xfrm>
        </p:spPr>
      </p:pic>
    </p:spTree>
    <p:extLst>
      <p:ext uri="{BB962C8B-B14F-4D97-AF65-F5344CB8AC3E}">
        <p14:creationId xmlns="" xmlns:p14="http://schemas.microsoft.com/office/powerpoint/2010/main" val="361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214554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Хотинська фортеця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420866"/>
            <a:ext cx="4960572" cy="6008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7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Хотинська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свідок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баталій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ремесел і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0" y="1600200"/>
            <a:ext cx="7243179" cy="4873625"/>
          </a:xfrm>
        </p:spPr>
      </p:pic>
    </p:spTree>
    <p:extLst>
      <p:ext uri="{BB962C8B-B14F-4D97-AF65-F5344CB8AC3E}">
        <p14:creationId xmlns="" xmlns:p14="http://schemas.microsoft.com/office/powerpoint/2010/main" val="10420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229710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ДЖЕРЕЛА:</a:t>
            </a:r>
            <a:endParaRPr lang="uk-UA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6257940" cy="3402142"/>
          </a:xfrm>
        </p:spPr>
        <p:txBody>
          <a:bodyPr/>
          <a:lstStyle/>
          <a:p>
            <a:r>
              <a:rPr lang="uk-UA" b="1" i="1" dirty="0" smtClean="0"/>
              <a:t>https://uk.wikipedia.org</a:t>
            </a:r>
            <a:endParaRPr lang="ru-RU" b="1" dirty="0" smtClean="0"/>
          </a:p>
          <a:p>
            <a:r>
              <a:rPr lang="uk-UA" b="1" i="1" dirty="0" smtClean="0"/>
              <a:t>https://prolviv.com</a:t>
            </a:r>
            <a:endParaRPr lang="ru-RU" b="1" dirty="0" smtClean="0"/>
          </a:p>
          <a:p>
            <a:r>
              <a:rPr lang="uk-UA" b="1" i="1" dirty="0" smtClean="0"/>
              <a:t>https://travels-ukraine.com</a:t>
            </a:r>
            <a:endParaRPr lang="ru-RU" b="1" dirty="0" smtClean="0"/>
          </a:p>
          <a:p>
            <a:r>
              <a:rPr lang="uk-UA" b="1" i="1" dirty="0" smtClean="0"/>
              <a:t>http</a:t>
            </a:r>
            <a:r>
              <a:rPr lang="uk-UA" b="1" i="1" smtClean="0"/>
              <a:t>://</a:t>
            </a:r>
            <a:r>
              <a:rPr lang="uk-UA" b="1" i="1" smtClean="0"/>
              <a:t>www.discoverukraine.com.ua</a:t>
            </a:r>
            <a:endParaRPr lang="uk-UA" b="1" i="1" dirty="0" smtClean="0"/>
          </a:p>
          <a:p>
            <a:r>
              <a:rPr lang="en-US" b="1" dirty="0" smtClean="0"/>
              <a:t>https://prolviv.com</a:t>
            </a:r>
            <a:endParaRPr lang="uk-UA" b="1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90"/>
            <a:ext cx="422910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1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2924944"/>
            <a:ext cx="39290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Києво</a:t>
            </a:r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Печерська Лавра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404664"/>
            <a:ext cx="3889003" cy="5167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64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478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Києво-Печерський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історико-культурний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заповідник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зосереджено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144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122 з яких –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них – 2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унікальних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XI–XIX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виставкові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розміщено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5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02" y="1600200"/>
            <a:ext cx="6495196" cy="4873625"/>
          </a:xfrm>
        </p:spPr>
      </p:pic>
    </p:spTree>
    <p:extLst>
      <p:ext uri="{BB962C8B-B14F-4D97-AF65-F5344CB8AC3E}">
        <p14:creationId xmlns="" xmlns:p14="http://schemas.microsoft.com/office/powerpoint/2010/main" val="40192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903458"/>
            <a:ext cx="371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Кам′янець – Подільський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548679"/>
            <a:ext cx="4245622" cy="5309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6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64704"/>
            <a:ext cx="85011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Кам’янець-Подільський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зберегло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дух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Своєрідність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гармонійному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ландшафту з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містобудівною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середньовічного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інженери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чудові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створили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фортифікаційну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систему, що не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аналогів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Кам’янець-Подільський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є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обласним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центром,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Львова за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старовини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222371" cy="4666779"/>
          </a:xfrm>
        </p:spPr>
      </p:pic>
    </p:spTree>
    <p:extLst>
      <p:ext uri="{BB962C8B-B14F-4D97-AF65-F5344CB8AC3E}">
        <p14:creationId xmlns="" xmlns:p14="http://schemas.microsoft.com/office/powerpoint/2010/main" val="15636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140968"/>
            <a:ext cx="3000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Софіївка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04664"/>
            <a:ext cx="4839450" cy="5881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2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дендрологічний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парк „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Софіївка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найвидатніших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творінь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садово-паркового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ХІХ ст. Парк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розкинувся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180 га на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узбіччі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старовинного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Умань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0" y="1600200"/>
            <a:ext cx="7328759" cy="4873625"/>
          </a:xfrm>
        </p:spPr>
      </p:pic>
    </p:spTree>
    <p:extLst>
      <p:ext uri="{BB962C8B-B14F-4D97-AF65-F5344CB8AC3E}">
        <p14:creationId xmlns="" xmlns:p14="http://schemas.microsoft.com/office/powerpoint/2010/main" val="15564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996952"/>
            <a:ext cx="25717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Софія Київська</a:t>
            </a:r>
            <a:endParaRPr lang="ru-RU" sz="3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332656"/>
            <a:ext cx="4500594" cy="5953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6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62174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Найвеличнішою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спорудою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заповідника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є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Софійський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собор –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всесвітньо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монументального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ХІ ст. У 1990 р. собор разом ансамблем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монастирських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його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подвір’ї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занесено до Списку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всесвітньої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ЮНЕСКО.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056783" cy="4870946"/>
          </a:xfrm>
        </p:spPr>
      </p:pic>
    </p:spTree>
    <p:extLst>
      <p:ext uri="{BB962C8B-B14F-4D97-AF65-F5344CB8AC3E}">
        <p14:creationId xmlns="" xmlns:p14="http://schemas.microsoft.com/office/powerpoint/2010/main" val="16711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321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Сьогодні Національний Києво-Печерський історико-культурний заповідник – найбільший музейний комплекс України, де зосереджено 144 споруди, 122 з яких – пам’ятки історії і культури. Серед них – 2 унікальних підземних комплекси, храми, пам’ятки архітектури XI–XIX ст., численні виставкові приміщення. Також на території заповідника розміщено багато музеїв. </vt:lpstr>
      <vt:lpstr>Слайд 4</vt:lpstr>
      <vt:lpstr>Кам’янець-Подільський – місто, що зберегло дух середньовіччя. Своєрідність і унікальність його полягають у гармонійному поєднанні ландшафту з містобудівною структурою середньовічного міста, в якому військові інженери, використовуючи чудові природні властивості, створили фортифікаційну систему, що не має аналогів у Європі. Кам’янець-Подільський хоч не є обласним центром, проте займає третє місце після Києва та Львова за кількістю пам’яток старовини і культури. </vt:lpstr>
      <vt:lpstr>Слайд 6</vt:lpstr>
      <vt:lpstr>Національний дендрологічний парк „Софіївка” – одне з найвидатніших творінь світового садово-паркового мистецтва кінця ХVІІІ – першої половини ХІХ ст. Парк розкинувся на площі майже 180 га на узбіччі старовинного міста Умань Черкаської області.</vt:lpstr>
      <vt:lpstr>Слайд 8</vt:lpstr>
      <vt:lpstr>Найвеличнішою спорудою Національного заповідника „Софія Київська” є Софійський собор – всесвітньо відома пам’ятка архітектури і монументального живопису ХІ ст. У 1990 р. собор разом ансамблем монастирських споруд на його подвір’ї занесено до Списку всесвітньої спадщини ЮНЕСКО.</vt:lpstr>
      <vt:lpstr>Слайд 10</vt:lpstr>
      <vt:lpstr>Слово „Херсонес” зазвичай перекладають з грецької як „півострів”. Місто дійсно було розташоване на невеличкому півострові поміж двох бухт. Таври – войовниче плем’я, що заселяло сусідні гористі місцевості, – спричинили народження епітету „Таврійський”, тобто „розташований на території таврів”.</vt:lpstr>
      <vt:lpstr>Слайд 12</vt:lpstr>
      <vt:lpstr>Острів Хортиця – найбільший острів на Дніпрі, унікальність якого – у рідкісному поєднанні на одній території різноманітних природних комплексів, пам’яток геології, культури, історії. (довжина 12, ширина, в середньому, 2,5 км, загальна площа – 2360 га)</vt:lpstr>
      <vt:lpstr>Слайд 14</vt:lpstr>
      <vt:lpstr>Хотинська фортеця – свідок численних війн та баталій. Протягом століть вона була центром розвитку ремесел і торгівлі, культури та економіки.</vt:lpstr>
      <vt:lpstr>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«Сім чудес України»</dc:title>
  <dc:creator>Администратор</dc:creator>
  <cp:lastModifiedBy>Валентина</cp:lastModifiedBy>
  <cp:revision>13</cp:revision>
  <dcterms:created xsi:type="dcterms:W3CDTF">2018-09-16T10:38:47Z</dcterms:created>
  <dcterms:modified xsi:type="dcterms:W3CDTF">2019-02-11T19:40:00Z</dcterms:modified>
</cp:coreProperties>
</file>