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92" r:id="rId3"/>
    <p:sldId id="304" r:id="rId4"/>
    <p:sldId id="299" r:id="rId5"/>
    <p:sldId id="269" r:id="rId6"/>
    <p:sldId id="258" r:id="rId7"/>
    <p:sldId id="300" r:id="rId8"/>
    <p:sldId id="256" r:id="rId9"/>
    <p:sldId id="295" r:id="rId10"/>
    <p:sldId id="280" r:id="rId11"/>
    <p:sldId id="257" r:id="rId12"/>
    <p:sldId id="301" r:id="rId13"/>
    <p:sldId id="272" r:id="rId14"/>
    <p:sldId id="298" r:id="rId15"/>
    <p:sldId id="283" r:id="rId16"/>
    <p:sldId id="281" r:id="rId17"/>
    <p:sldId id="307" r:id="rId18"/>
    <p:sldId id="260" r:id="rId19"/>
    <p:sldId id="297" r:id="rId20"/>
    <p:sldId id="268" r:id="rId21"/>
    <p:sldId id="294" r:id="rId22"/>
    <p:sldId id="270" r:id="rId23"/>
    <p:sldId id="264" r:id="rId24"/>
    <p:sldId id="262" r:id="rId25"/>
    <p:sldId id="285" r:id="rId26"/>
    <p:sldId id="277" r:id="rId27"/>
    <p:sldId id="279" r:id="rId28"/>
    <p:sldId id="291" r:id="rId29"/>
    <p:sldId id="286" r:id="rId30"/>
    <p:sldId id="302" r:id="rId31"/>
    <p:sldId id="263" r:id="rId32"/>
    <p:sldId id="261" r:id="rId33"/>
    <p:sldId id="287" r:id="rId34"/>
    <p:sldId id="273" r:id="rId35"/>
    <p:sldId id="259" r:id="rId36"/>
    <p:sldId id="305" r:id="rId37"/>
    <p:sldId id="274" r:id="rId38"/>
    <p:sldId id="276" r:id="rId39"/>
    <p:sldId id="293" r:id="rId40"/>
    <p:sldId id="296" r:id="rId41"/>
    <p:sldId id="306" r:id="rId42"/>
    <p:sldId id="265" r:id="rId43"/>
    <p:sldId id="267" r:id="rId44"/>
    <p:sldId id="271" r:id="rId45"/>
    <p:sldId id="275" r:id="rId46"/>
    <p:sldId id="266" r:id="rId47"/>
    <p:sldId id="310" r:id="rId48"/>
    <p:sldId id="308" r:id="rId49"/>
    <p:sldId id="309" r:id="rId50"/>
    <p:sldId id="311" r:id="rId51"/>
    <p:sldId id="284" r:id="rId52"/>
    <p:sldId id="312" r:id="rId53"/>
    <p:sldId id="313" r:id="rId5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8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E5D70A-86EF-45B0-B6E3-43E679FBB326}" type="datetimeFigureOut">
              <a:rPr lang="uk-UA" smtClean="0"/>
              <a:pPr/>
              <a:t>30.09.2016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27C0CD-60E7-4FA9-A449-FB81528118AC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shevchenko.name/uk/Painting.html" TargetMode="External"/><Relationship Id="rId7" Type="http://schemas.openxmlformats.org/officeDocument/2006/relationships/hyperlink" Target="http://tarasshevchenko.at.ua/photo/2" TargetMode="External"/><Relationship Id="rId2" Type="http://schemas.openxmlformats.org/officeDocument/2006/relationships/hyperlink" Target="https://uk.wikipedia.org/wiki/&#1058;&#1072;&#1088;&#1072;&#1089;_&#1043;&#1088;&#1080;&#1075;&#1086;&#1088;&#1086;&#1074;&#1080;&#1095;_&#1064;&#1077;&#1074;&#1095;&#1077;&#1085;&#1082;&#1086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ras-shevchenko.in.ua/shevchenko_hudognik.html" TargetMode="External"/><Relationship Id="rId5" Type="http://schemas.openxmlformats.org/officeDocument/2006/relationships/hyperlink" Target="http://storinka-m.kiev.ua/article.php?id=624" TargetMode="External"/><Relationship Id="rId4" Type="http://schemas.openxmlformats.org/officeDocument/2006/relationships/hyperlink" Target="http://shevchenko.ukrlib.com.u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9154" name="Picture 2" descr="C:\Users\Валентина\Desktop\шевчнко\всту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272808" cy="544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5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4725144"/>
            <a:ext cx="303468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Закревської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Users\Валентина\Desktop\шевчнко\843256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61"/>
            <a:ext cx="5085796" cy="6483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1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3140968"/>
            <a:ext cx="3995936" cy="221825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Є.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Кейкуатової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Валентина\Desktop\шевчнко\00cd383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38"/>
          <a:stretch/>
        </p:blipFill>
        <p:spPr bwMode="auto">
          <a:xfrm>
            <a:off x="0" y="188640"/>
            <a:ext cx="5577041" cy="647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7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05625" y="4365104"/>
            <a:ext cx="3106688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Лизогуба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C:\Users\Валентина\Desktop\шевчнко\Taras_Shevchenko_painting_0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9" t="2527" r="4327" b="6855"/>
          <a:stretch/>
        </p:blipFill>
        <p:spPr bwMode="auto">
          <a:xfrm>
            <a:off x="522514" y="332656"/>
            <a:ext cx="4833257" cy="6212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04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 descr="C:\Users\Валентина\Desktop\шевчнко\1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315311" cy="6904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1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4437112"/>
            <a:ext cx="3563888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Щепкіна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C:\Users\Валентина\Desktop\шевчнко\Shevchenko_portret_SHchepk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" y="302320"/>
            <a:ext cx="4994670" cy="5790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1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3933056"/>
            <a:ext cx="3178696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аксимович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Users\Валентина\Desktop\шевчнко\136284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04"/>
            <a:ext cx="5189693" cy="683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5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4293096"/>
            <a:ext cx="30480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Олдріджа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C:\Users\Валентина\Desktop\шевчнко\1211120959_shevchenkotaras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46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753" y="5589240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Полусмакової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Валентина\Desktop\шевчнко\4933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2207062" y="116631"/>
            <a:ext cx="4669742" cy="5544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59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Валентина\Desktop\шевчнко\19e407ed1ee852e34c498c55feefc5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369899" cy="5155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0836" y="522920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 із свічкою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C:\Users\Валентина\Desktop\шевчнко\Shevchenko_avtoportret_z_svichkoiu_1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480"/>
            <a:ext cx="3987753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18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935" y="4077072"/>
            <a:ext cx="339472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Енгельгарта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C:\Users\Валентина\Desktop\шевчнко\Pav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55" y="-26650"/>
            <a:ext cx="5430346" cy="669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88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122" y="537321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Валентина\Desktop\шевчнко\591_400x266_shevchenko_v_zasl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511"/>
            <a:ext cx="7594464" cy="505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62" name="Picture 2" descr="C:\Users\Валентина\Desktop\шевчнко\shev0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040560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4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 descr="C:\Users\Валентина\Desktop\шевчнко\800px-Taras_Shevchenko_painting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01713" cy="6712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0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 Пугачова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Валентина\Desktop\шевчнко\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96744" cy="553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Валентина\Desktop\шевчнко\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" y="0"/>
            <a:ext cx="7833501" cy="6580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10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24128" y="4581128"/>
            <a:ext cx="303468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 Лір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Users\Валентина\Desktop\шевчнко\FI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1" y="404664"/>
            <a:ext cx="4923746" cy="6120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4581128"/>
            <a:ext cx="3476568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Робінзон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Крузо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Валентина\Desktop\шевчнко\539793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6" y="0"/>
            <a:ext cx="54863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24128" y="3298602"/>
            <a:ext cx="3106687" cy="164219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Нарциз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німфа Ехо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Валентина\Desktop\шевчнко\513821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18"/>
          <a:stretch/>
        </p:blipFill>
        <p:spPr bwMode="auto">
          <a:xfrm>
            <a:off x="179512" y="109319"/>
            <a:ext cx="5324437" cy="6378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3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936" y="4293096"/>
            <a:ext cx="3127920" cy="106613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Циганка - ворожка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C:\Users\Валентина\Desktop\шевчнко\news997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544616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040" y="2893504"/>
            <a:ext cx="3466728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Валентина\Desktop\шевчнко\hist-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35" y="188640"/>
            <a:ext cx="5057942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09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77072"/>
            <a:ext cx="3600400" cy="108498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Брюлов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В. Жуковського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earyou.ru/kbrullov/galery5/5zhukov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98708" cy="612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6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Селянська родина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C:\Users\Валентина\Desktop\шевчнко\UrJ--ed5Id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8" t="3658" r="2210" b="9569"/>
          <a:stretch/>
        </p:blipFill>
        <p:spPr bwMode="auto">
          <a:xfrm>
            <a:off x="845772" y="14897"/>
            <a:ext cx="7257143" cy="595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2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4869160"/>
            <a:ext cx="339472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пасіці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Валентина\Desktop\шевчнко\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" y="248"/>
            <a:ext cx="5048583" cy="6765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0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509120"/>
            <a:ext cx="303468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Байгуші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Валентина\Desktop\шевчнко\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863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14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58112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Хлопчик розпалює грубку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Валентина\Desktop\шевчнко\hlopchik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2" y="188640"/>
            <a:ext cx="4672533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08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Аскольдова могила в Києві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Валентина\Desktop\шевчнко\1846--shevchenko_~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6" y="332656"/>
            <a:ext cx="8208912" cy="548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14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Богданова церква в Суботові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Валентина\Desktop\шевчнко\12kartina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960"/>
            <a:ext cx="7874001" cy="584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5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62912"/>
            <a:ext cx="8229600" cy="92697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Почаївська Лавра з півдня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нтина\Desktop\шевчнко\03151173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07619" cy="609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1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 descr="C:\Users\Валентина\Desktop\шевчнко\4140-7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0"/>
            <a:ext cx="56771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6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/>
          </a:bodyPr>
          <a:lstStyle/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Валентина\Desktop\шевчнко\331271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221598" cy="5755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3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Чигиринський дівочий монастир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C:\Users\Валентина\Desktop\шевчнко\shev_chyg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40"/>
          <a:stretch/>
        </p:blipFill>
        <p:spPr bwMode="auto">
          <a:xfrm>
            <a:off x="199661" y="0"/>
            <a:ext cx="8724651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6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C:\Users\Валентина\Desktop\шевчнко\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8"/>
            <a:ext cx="9144000" cy="4968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949280"/>
            <a:ext cx="8229600" cy="7829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 із Суботівського шляху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Валентина\Desktop\шевчнко\shevchenka-virsh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3" y="11663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57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85753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Чумаки серед могил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Валентина\Desktop\шевчнко\45726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157003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88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Валентина\Desktop\шевчнко\138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"/>
            <a:ext cx="9144000" cy="6812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52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Валентина\Desktop\шевчнко\370_kuga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" y="0"/>
            <a:ext cx="9157854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44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C:\Users\Валентина\Desktop\шевчнко\1007-2b48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35577" cy="568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4005064"/>
            <a:ext cx="3660775" cy="108498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Програвся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2800" b="1" dirty="0" smtClean="0"/>
              <a:t>арти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Валентина\Desktop\шевчнко\7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3" y="0"/>
            <a:ext cx="508840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3645024"/>
            <a:ext cx="3600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 колодкою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серії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 про блудного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Валентина\Desktop\шевчнко\00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1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27" y="5923914"/>
            <a:ext cx="7438437" cy="63182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1" t="2729" r="2953" b="11369"/>
          <a:stretch/>
        </p:blipFill>
        <p:spPr bwMode="auto">
          <a:xfrm>
            <a:off x="0" y="188640"/>
            <a:ext cx="8160991" cy="567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21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5805264"/>
            <a:ext cx="8036419" cy="85496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Судна рада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upload.wikimedia.org/wikipedia/ru/b/b0/%D0%A1%D1%83%D0%B4%D0%BD%D0%B0_%D1%80%D0%B0%D0%B4%D0%B0_1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8559" cy="5877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24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7238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Видубицький монастир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upload.wikimedia.org/wikipedia/commons/6/62/Taras_Shevchenko_TS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848872" cy="5380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671" y="5517232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 мистецтв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Валентина\Desktop\шевчнко\800px-Imperial_Academy_of_Ar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25"/>
          <a:stretch/>
        </p:blipFill>
        <p:spPr bwMode="auto">
          <a:xfrm>
            <a:off x="0" y="260648"/>
            <a:ext cx="8193125" cy="500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71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6021288"/>
            <a:ext cx="7424125" cy="71095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Києві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&amp;Tcy;.&amp;Gcy;.&amp;SHcy;&amp;iecy;&amp;vcy;&amp;chcy;&amp;iecy;&amp;ncy;&amp;kcy;&amp;ocy;. &amp;Vcy; &amp;Kcy;&amp;icy;&amp;iecy;&amp;vcy;&amp;iecy;. &amp;Bcy;&amp;ucy;&amp;mcy;&amp;acy;&amp;gcy;&amp;acy;, &amp;ocy;&amp;fcy;&amp;ocy;&amp;rcy;&amp;tcy; 17,6 : 25,7; 22,3 : 30; (36 : 44,3) &amp;scy;&amp;mcy;. [&amp;Scy;&amp;acy;&amp;ncy;&amp;kcy;&amp;tcy; -&amp;Pcy;&amp;iecy;&amp;tcy;&amp;iecy;&amp;rcy;&amp;bcy;&amp;ucy;&amp;rcy;&amp;gcy;]. [III - 6 - 7.V] 1844. &amp;Ncy;&amp;acy;&amp;tscy;&amp;icy;&amp;ocy;&amp;ncy;&amp;acy;&amp;lcy;&amp;softcy;&amp;ncy;&amp;ycy;&amp;jcy; &amp;mcy;&amp;ucy;&amp;zcy;&amp;iecy;&amp;jcy; &amp;Tcy;&amp;acy;&amp;rcy;&amp;acy;&amp;scy;&amp;acy; &amp;SHcy;&amp;iecy;&amp;vcy;&amp;chcy;&amp;iecy;&amp;ncy;&amp;kcy;&amp;ocy;, &amp;icy;&amp;ncy;&amp;vcy;. &amp;numero; &amp;gcy; - 307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44"/>
          <a:stretch/>
        </p:blipFill>
        <p:spPr bwMode="auto">
          <a:xfrm>
            <a:off x="0" y="188640"/>
            <a:ext cx="8250016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32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 роки життя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Users\Валентина\Desktop\шевчнко\1394355634_thumb-article-360x288-dc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760640" cy="543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87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41" y="116632"/>
            <a:ext cx="4391575" cy="68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42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114300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0748B1"/>
                </a:solidFill>
              </a:rPr>
              <a:t>Інтернет-ресурси</a:t>
            </a:r>
            <a:r>
              <a:rPr lang="uk-UA" b="1" dirty="0" smtClean="0">
                <a:solidFill>
                  <a:srgbClr val="0748B1"/>
                </a:solidFill>
              </a:rPr>
              <a:t>:</a:t>
            </a:r>
            <a:endParaRPr lang="uk-UA" b="1" dirty="0">
              <a:solidFill>
                <a:srgbClr val="0748B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https://uk.wikipedia.org/wiki/</a:t>
            </a:r>
            <a:r>
              <a:rPr lang="uk-UA" dirty="0" smtClean="0">
                <a:hlinkClick r:id="rId2"/>
              </a:rPr>
              <a:t>Тарас_Григорович_Шевченко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http://www.t-shevchenko.name/uk/Painting.html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http://shevchenko.ukrlib.com.ua/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http://storinka-m.kiev.ua/article.php?id=624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http://taras-shevchenko.in.ua/shevchenko_hudognik.html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http://tarasshevchenko.at.ua/photo/2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5445224"/>
            <a:ext cx="3322712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Гребінки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Валентина\Desktop\шевчнко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0"/>
            <a:ext cx="53094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08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4725144"/>
            <a:ext cx="3322712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Луніна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C:\Users\Валентина\Desktop\шевчнко\Taras_Shevchenko_painting_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8" t="3332" r="4244" b="6191"/>
          <a:stretch/>
        </p:blipFill>
        <p:spPr bwMode="auto">
          <a:xfrm>
            <a:off x="232230" y="151271"/>
            <a:ext cx="5094514" cy="667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4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3933056"/>
            <a:ext cx="3960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невідомої в блакитному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вбранні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Валентина\Desktop\шевчнко\00cd1e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61"/>
          <a:stretch/>
        </p:blipFill>
        <p:spPr bwMode="auto">
          <a:xfrm>
            <a:off x="17062" y="53437"/>
            <a:ext cx="5317324" cy="663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4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725144"/>
            <a:ext cx="3479794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Маєвської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Users\Валентина\Desktop\шевчнко\oil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4" y="260648"/>
            <a:ext cx="5196436" cy="6116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21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99</Words>
  <Application>Microsoft Office PowerPoint</Application>
  <PresentationFormat>Экран (4:3)</PresentationFormat>
  <Paragraphs>48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Изящная</vt:lpstr>
      <vt:lpstr>Слайд 1</vt:lpstr>
      <vt:lpstr>Портрет  Енгельгарта</vt:lpstr>
      <vt:lpstr>К. Брюлов Портрет В. Жуковського</vt:lpstr>
      <vt:lpstr>Санкт-Петербург</vt:lpstr>
      <vt:lpstr>Академія мистецтв Санкт-Петербург</vt:lpstr>
      <vt:lpstr>Портрет  Є. Гребінки</vt:lpstr>
      <vt:lpstr>Портрет М. Луніна</vt:lpstr>
      <vt:lpstr>Портрет  невідомої в блакитному  вбранні</vt:lpstr>
      <vt:lpstr>Портрет Маєвської</vt:lpstr>
      <vt:lpstr>Портрет  Г. Закревської</vt:lpstr>
      <vt:lpstr>Портрет  Є.  Кейкуатової</vt:lpstr>
      <vt:lpstr>Портрет  А. Лизогуба</vt:lpstr>
      <vt:lpstr>Слайд 13</vt:lpstr>
      <vt:lpstr>Портрет  М. Щепкіна</vt:lpstr>
      <vt:lpstr>Портрет  М. Максимович</vt:lpstr>
      <vt:lpstr>Портрет А. Олдріджа</vt:lpstr>
      <vt:lpstr>Портрет  Л. Полусмакової</vt:lpstr>
      <vt:lpstr>Автопортрет 1840 р.</vt:lpstr>
      <vt:lpstr>Автопортрет із свічкою</vt:lpstr>
      <vt:lpstr>Автопортрет</vt:lpstr>
      <vt:lpstr>Слайд 21</vt:lpstr>
      <vt:lpstr>Слайд 22</vt:lpstr>
      <vt:lpstr>Арешт Пугачова</vt:lpstr>
      <vt:lpstr>Слайд 24</vt:lpstr>
      <vt:lpstr>Король Лір</vt:lpstr>
      <vt:lpstr>Робінзон  Крузо</vt:lpstr>
      <vt:lpstr>Нарциз  та  німфа Ехо</vt:lpstr>
      <vt:lpstr>Циганка - ворожка</vt:lpstr>
      <vt:lpstr>Катерина</vt:lpstr>
      <vt:lpstr>Селянська родина</vt:lpstr>
      <vt:lpstr>На пасіці</vt:lpstr>
      <vt:lpstr>Байгуші</vt:lpstr>
      <vt:lpstr>Хлопчик розпалює грубку</vt:lpstr>
      <vt:lpstr>Аскольдова могила в Києві</vt:lpstr>
      <vt:lpstr>Богданова церква в Суботові</vt:lpstr>
      <vt:lpstr>Почаївська Лавра з півдня</vt:lpstr>
      <vt:lpstr>Слайд 37</vt:lpstr>
      <vt:lpstr>Слайд 38</vt:lpstr>
      <vt:lpstr>Чигиринський дівочий монастир</vt:lpstr>
      <vt:lpstr>Чернігів із Суботівського шляху</vt:lpstr>
      <vt:lpstr>Чумаки серед могил</vt:lpstr>
      <vt:lpstr>Слайд 42</vt:lpstr>
      <vt:lpstr>Слайд 43</vt:lpstr>
      <vt:lpstr>Слайд 44</vt:lpstr>
      <vt:lpstr>Програвся  в карти</vt:lpstr>
      <vt:lpstr>Кара колодкою із серії  «Притча про блудного  сина»</vt:lpstr>
      <vt:lpstr>Старости</vt:lpstr>
      <vt:lpstr>Судна рада</vt:lpstr>
      <vt:lpstr>Видубицький монастир</vt:lpstr>
      <vt:lpstr>У Києві</vt:lpstr>
      <vt:lpstr>Автопортрет Останні роки життя</vt:lpstr>
      <vt:lpstr>Слайд 52</vt:lpstr>
      <vt:lpstr>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Nedilya</cp:lastModifiedBy>
  <cp:revision>19</cp:revision>
  <dcterms:created xsi:type="dcterms:W3CDTF">2015-10-06T20:17:57Z</dcterms:created>
  <dcterms:modified xsi:type="dcterms:W3CDTF">2016-09-30T06:51:55Z</dcterms:modified>
</cp:coreProperties>
</file>