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8-02-23T11:55:13.240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2FE7D-F480-48D1-9F53-4EFFF427AEFE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E9D3E4-2DE5-417D-8788-B9C8C41293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hyperlink" Target="https://learningapps.org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learningapps.org/user/tanya28_09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shc986ct19" TargetMode="External"/><Relationship Id="rId2" Type="http://schemas.openxmlformats.org/officeDocument/2006/relationships/hyperlink" Target="https://learningapps.org/watch?v=prvg6nahk19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learningapps.org/watch?v=pzjjz3os219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jmgfewqa19" TargetMode="External"/><Relationship Id="rId2" Type="http://schemas.openxmlformats.org/officeDocument/2006/relationships/hyperlink" Target="https://learningapps.org/watch?v=p77n36y3a19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learningapps.org/watch?v=p7j705sak19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nvyt3dxn19" TargetMode="External"/><Relationship Id="rId2" Type="http://schemas.openxmlformats.org/officeDocument/2006/relationships/hyperlink" Target="https://learningapps.org/watch?v=pvib6zq1519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learningapps.org/watch?v=px1a4813t19" TargetMode="External"/><Relationship Id="rId4" Type="http://schemas.openxmlformats.org/officeDocument/2006/relationships/hyperlink" Target="https://learningapps.org/watch?v=pqzpphecj19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924945"/>
            <a:ext cx="7772400" cy="1728191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Arimo" pitchFamily="34" charset="0"/>
                <a:ea typeface="Arimo" pitchFamily="34" charset="0"/>
                <a:cs typeface="Arimo" pitchFamily="34" charset="0"/>
              </a:rPr>
              <a:t>Тема:</a:t>
            </a:r>
            <a:br>
              <a:rPr lang="uk-UA" dirty="0" smtClean="0">
                <a:solidFill>
                  <a:schemeClr val="bg2">
                    <a:lumMod val="25000"/>
                  </a:schemeClr>
                </a:solidFill>
                <a:latin typeface="Arimo" pitchFamily="34" charset="0"/>
                <a:ea typeface="Arimo" pitchFamily="34" charset="0"/>
                <a:cs typeface="Arimo" pitchFamily="34" charset="0"/>
              </a:rPr>
            </a:br>
            <a:r>
              <a:rPr lang="uk-UA" dirty="0" smtClean="0">
                <a:solidFill>
                  <a:schemeClr val="bg2">
                    <a:lumMod val="25000"/>
                  </a:schemeClr>
                </a:solidFill>
                <a:latin typeface="Arimo" pitchFamily="34" charset="0"/>
                <a:ea typeface="Arimo" pitchFamily="34" charset="0"/>
                <a:cs typeface="Arimo" pitchFamily="34" charset="0"/>
              </a:rPr>
              <a:t>  Повторення і систематизація навчального матеріалу </a:t>
            </a:r>
            <a:endParaRPr lang="ru-RU" dirty="0">
              <a:solidFill>
                <a:schemeClr val="bg2">
                  <a:lumMod val="25000"/>
                </a:schemeClr>
              </a:solidFill>
              <a:latin typeface="Arimo" pitchFamily="34" charset="0"/>
              <a:ea typeface="Arimo" pitchFamily="34" charset="0"/>
              <a:cs typeface="Arimo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60648"/>
            <a:ext cx="6400800" cy="2328664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002060"/>
                </a:solidFill>
              </a:rPr>
              <a:t>6</a:t>
            </a:r>
            <a:r>
              <a:rPr lang="uk-UA" b="1" dirty="0" smtClean="0">
                <a:solidFill>
                  <a:srgbClr val="002060"/>
                </a:solidFill>
              </a:rPr>
              <a:t> клас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Математика</a:t>
            </a:r>
          </a:p>
          <a:p>
            <a:r>
              <a:rPr lang="uk-UA" b="1" dirty="0" smtClean="0">
                <a:solidFill>
                  <a:srgbClr val="002060"/>
                </a:solidFill>
              </a:rPr>
              <a:t>Інтерактивні вправи </a:t>
            </a:r>
            <a:r>
              <a:rPr lang="en-US" b="1" dirty="0" smtClean="0">
                <a:solidFill>
                  <a:srgbClr val="002060"/>
                </a:solidFill>
              </a:rPr>
              <a:t> on-line</a:t>
            </a:r>
            <a:r>
              <a:rPr lang="uk-UA" b="1" dirty="0" smtClean="0">
                <a:solidFill>
                  <a:srgbClr val="002060"/>
                </a:solidFill>
              </a:rPr>
              <a:t/>
            </a:r>
            <a:br>
              <a:rPr lang="uk-UA" b="1" dirty="0" smtClean="0">
                <a:solidFill>
                  <a:srgbClr val="002060"/>
                </a:solidFill>
              </a:rPr>
            </a:br>
            <a:r>
              <a:rPr lang="uk-UA" b="1" dirty="0" smtClean="0">
                <a:solidFill>
                  <a:srgbClr val="002060"/>
                </a:solidFill>
              </a:rPr>
              <a:t>на платформі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  <a:hlinkClick r:id="rId2"/>
              </a:rPr>
              <a:t>https://learningapps.org</a:t>
            </a:r>
            <a:endParaRPr lang="en-US" dirty="0" smtClean="0">
              <a:solidFill>
                <a:srgbClr val="002060"/>
              </a:solidFill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5" y="4725144"/>
            <a:ext cx="85072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</a:rPr>
              <a:t>Автор: Шевчук Тетяна Борисівна, </a:t>
            </a:r>
          </a:p>
          <a:p>
            <a:pPr algn="just"/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</a:rPr>
              <a:t>вчитель математики </a:t>
            </a:r>
          </a:p>
          <a:p>
            <a:pPr algn="just"/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</a:rPr>
              <a:t>Опорного закладу «</a:t>
            </a:r>
            <a:r>
              <a:rPr lang="uk-UA" sz="2400" b="1" i="1" dirty="0" err="1" smtClean="0">
                <a:solidFill>
                  <a:schemeClr val="bg2">
                    <a:lumMod val="25000"/>
                  </a:schemeClr>
                </a:solidFill>
              </a:rPr>
              <a:t>Цибулівський</a:t>
            </a:r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</a:rPr>
              <a:t> ЗЗСО</a:t>
            </a:r>
            <a:r>
              <a:rPr lang="en-US" sz="24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</a:rPr>
              <a:t> І-ІІІ ступенів»</a:t>
            </a:r>
          </a:p>
          <a:p>
            <a:pPr algn="just"/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uk-UA" sz="2400" b="1" i="1" dirty="0" err="1" smtClean="0">
                <a:solidFill>
                  <a:schemeClr val="bg2">
                    <a:lumMod val="25000"/>
                  </a:schemeClr>
                </a:solidFill>
              </a:rPr>
              <a:t>Монастирищенської</a:t>
            </a:r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</a:rPr>
              <a:t> районної ради</a:t>
            </a:r>
          </a:p>
          <a:p>
            <a:pPr algn="just"/>
            <a:r>
              <a:rPr lang="uk-UA" sz="2400" b="1" i="1" dirty="0" smtClean="0">
                <a:solidFill>
                  <a:schemeClr val="bg2">
                    <a:lumMod val="25000"/>
                  </a:schemeClr>
                </a:solidFill>
              </a:rPr>
              <a:t> Черкаської області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Перехід до всіх вправ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learningapps.org/user/tanya28_09</a:t>
            </a:r>
            <a:endParaRPr lang="uk-UA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8249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386946"/>
            <a:ext cx="7286676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Подільність чисел</a:t>
            </a: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Пазл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https://learningapps.org/watch?v=prvg6nahk19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Вікторина 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https://learningapps.org/watch?v=pshc986ct19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Знайди пару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https://learningapps.org/watch?v=pzjjz3os219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5583254"/>
          </a:xfrm>
        </p:spPr>
        <p:txBody>
          <a:bodyPr>
            <a:normAutofit/>
          </a:bodyPr>
          <a:lstStyle/>
          <a:p>
            <a:pPr lvl="0" algn="l"/>
            <a:r>
              <a:rPr lang="uk-UA" sz="4000" b="1" dirty="0" smtClean="0"/>
              <a:t>Координатна пряма</a:t>
            </a:r>
            <a:br>
              <a:rPr lang="uk-UA" sz="4000" b="1" dirty="0" smtClean="0"/>
            </a:br>
            <a:r>
              <a:rPr lang="uk-UA" sz="2400" dirty="0" smtClean="0"/>
              <a:t>Числова пряма </a:t>
            </a:r>
            <a:r>
              <a:rPr lang="uk-UA" sz="2400" u="sng" dirty="0" smtClean="0">
                <a:hlinkClick r:id="rId2"/>
              </a:rPr>
              <a:t>https://learningapps.org/watch?v=p77n36y3a19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uk-UA" sz="2400" dirty="0" smtClean="0"/>
              <a:t>Просте упорядкування </a:t>
            </a:r>
            <a:r>
              <a:rPr lang="uk-UA" sz="2400" u="sng" dirty="0" smtClean="0">
                <a:hlinkClick r:id="rId3"/>
              </a:rPr>
              <a:t>https://learningapps.org/watch?v=pjmgfewqa19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Знайди</a:t>
            </a:r>
            <a:r>
              <a:rPr lang="ru-RU" sz="2400" dirty="0" smtClean="0"/>
              <a:t> пару </a:t>
            </a:r>
            <a:br>
              <a:rPr lang="ru-RU" sz="2400" dirty="0" smtClean="0"/>
            </a:br>
            <a:r>
              <a:rPr lang="ru-RU" sz="2400" dirty="0" smtClean="0"/>
              <a:t> </a:t>
            </a:r>
            <a:r>
              <a:rPr lang="en-US" sz="2400" u="sng" dirty="0" smtClean="0">
                <a:hlinkClick r:id="rId4"/>
              </a:rPr>
              <a:t>https</a:t>
            </a:r>
            <a:r>
              <a:rPr lang="ru-RU" sz="2400" u="sng" dirty="0" smtClean="0">
                <a:hlinkClick r:id="rId4"/>
              </a:rPr>
              <a:t>://</a:t>
            </a:r>
            <a:r>
              <a:rPr lang="en-US" sz="2400" u="sng" dirty="0" err="1" smtClean="0">
                <a:hlinkClick r:id="rId4"/>
              </a:rPr>
              <a:t>learningapps</a:t>
            </a:r>
            <a:r>
              <a:rPr lang="ru-RU" sz="2400" u="sng" dirty="0" smtClean="0">
                <a:hlinkClick r:id="rId4"/>
              </a:rPr>
              <a:t>.</a:t>
            </a:r>
            <a:r>
              <a:rPr lang="en-US" sz="2400" u="sng" dirty="0" smtClean="0">
                <a:hlinkClick r:id="rId4"/>
              </a:rPr>
              <a:t>org</a:t>
            </a:r>
            <a:r>
              <a:rPr lang="ru-RU" sz="2400" u="sng" dirty="0" smtClean="0">
                <a:hlinkClick r:id="rId4"/>
              </a:rPr>
              <a:t>/</a:t>
            </a:r>
            <a:r>
              <a:rPr lang="en-US" sz="2400" u="sng" dirty="0" smtClean="0">
                <a:hlinkClick r:id="rId4"/>
              </a:rPr>
              <a:t>watch</a:t>
            </a:r>
            <a:r>
              <a:rPr lang="ru-RU" sz="2400" u="sng" dirty="0" smtClean="0">
                <a:hlinkClick r:id="rId4"/>
              </a:rPr>
              <a:t>?</a:t>
            </a:r>
            <a:r>
              <a:rPr lang="en-US" sz="2400" u="sng" dirty="0" smtClean="0">
                <a:hlinkClick r:id="rId4"/>
              </a:rPr>
              <a:t>v</a:t>
            </a:r>
            <a:r>
              <a:rPr lang="ru-RU" sz="2400" u="sng" dirty="0" smtClean="0">
                <a:hlinkClick r:id="rId4"/>
              </a:rPr>
              <a:t>=</a:t>
            </a:r>
            <a:r>
              <a:rPr lang="en-US" sz="2400" u="sng" dirty="0" smtClean="0">
                <a:hlinkClick r:id="rId4"/>
              </a:rPr>
              <a:t>p</a:t>
            </a:r>
            <a:r>
              <a:rPr lang="ru-RU" sz="2400" u="sng" dirty="0" smtClean="0">
                <a:hlinkClick r:id="rId4"/>
              </a:rPr>
              <a:t>7</a:t>
            </a:r>
            <a:r>
              <a:rPr lang="en-US" sz="2400" u="sng" dirty="0" smtClean="0">
                <a:hlinkClick r:id="rId4"/>
              </a:rPr>
              <a:t>j</a:t>
            </a:r>
            <a:r>
              <a:rPr lang="ru-RU" sz="2400" u="sng" dirty="0" smtClean="0">
                <a:hlinkClick r:id="rId4"/>
              </a:rPr>
              <a:t>705</a:t>
            </a:r>
            <a:r>
              <a:rPr lang="en-US" sz="2400" u="sng" dirty="0" err="1" smtClean="0">
                <a:hlinkClick r:id="rId4"/>
              </a:rPr>
              <a:t>sak</a:t>
            </a:r>
            <a:r>
              <a:rPr lang="ru-RU" sz="2400" u="sng" dirty="0" smtClean="0">
                <a:hlinkClick r:id="rId4"/>
              </a:rPr>
              <a:t>19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28604"/>
            <a:ext cx="8501090" cy="1143000"/>
          </a:xfrm>
        </p:spPr>
        <p:txBody>
          <a:bodyPr>
            <a:normAutofit fontScale="90000"/>
          </a:bodyPr>
          <a:lstStyle/>
          <a:p>
            <a:pPr lvl="0" algn="l"/>
            <a:r>
              <a:rPr lang="uk-UA" b="1" dirty="0" smtClean="0"/>
              <a:t>Раціональні числа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uk-UA" sz="2700" dirty="0" smtClean="0"/>
              <a:t>Вікторина</a:t>
            </a:r>
            <a:br>
              <a:rPr lang="uk-UA" sz="2700" dirty="0" smtClean="0"/>
            </a:br>
            <a:r>
              <a:rPr lang="uk-UA" sz="2700" dirty="0" smtClean="0"/>
              <a:t> </a:t>
            </a:r>
            <a:r>
              <a:rPr lang="uk-UA" sz="2700" u="sng" dirty="0" smtClean="0">
                <a:hlinkClick r:id="rId2"/>
              </a:rPr>
              <a:t>https://learningapps.org/watch?v=pvib6zq1519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34" y="1571612"/>
            <a:ext cx="757239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Відношення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Вільна текстова відповідь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https://learningapps.org/watch?v=pnvyt3dxn19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Звичайні дроби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Знайди пару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https://learningapps.org/watch?v=pqzpphecj19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Класифікація 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https://learningapps.org/watch?v=px1a4813t19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Використана</a:t>
            </a:r>
            <a:r>
              <a:rPr lang="ru-RU" dirty="0" smtClean="0"/>
              <a:t> </a:t>
            </a:r>
            <a:r>
              <a:rPr lang="ru-RU" dirty="0" err="1" smtClean="0"/>
              <a:t>література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 err="1" smtClean="0"/>
              <a:t>Навчальна</a:t>
            </a:r>
            <a:r>
              <a:rPr lang="ru-RU" dirty="0" smtClean="0"/>
              <a:t> </a:t>
            </a:r>
            <a:r>
              <a:rPr lang="ru-RU" dirty="0" err="1" smtClean="0"/>
              <a:t>програма</a:t>
            </a:r>
            <a:r>
              <a:rPr lang="ru-RU" dirty="0" smtClean="0"/>
              <a:t> </a:t>
            </a:r>
            <a:r>
              <a:rPr lang="ru-RU" dirty="0"/>
              <a:t>з математики в 5-9 </a:t>
            </a:r>
            <a:r>
              <a:rPr lang="ru-RU" dirty="0" err="1"/>
              <a:t>класах</a:t>
            </a:r>
            <a:r>
              <a:rPr lang="ru-RU" dirty="0"/>
              <a:t> </a:t>
            </a:r>
            <a:r>
              <a:rPr lang="ru-RU" dirty="0" err="1"/>
              <a:t>загальноосвітніх</a:t>
            </a:r>
            <a:r>
              <a:rPr lang="ru-RU" dirty="0"/>
              <a:t> </a:t>
            </a:r>
            <a:r>
              <a:rPr lang="ru-RU" dirty="0" err="1"/>
              <a:t>навчальних</a:t>
            </a:r>
            <a:r>
              <a:rPr lang="ru-RU" dirty="0"/>
              <a:t> </a:t>
            </a:r>
            <a:r>
              <a:rPr lang="ru-RU" dirty="0" err="1"/>
              <a:t>закладів</a:t>
            </a:r>
            <a:r>
              <a:rPr lang="ru-RU" dirty="0"/>
              <a:t>,  </a:t>
            </a:r>
            <a:r>
              <a:rPr lang="ru-RU" dirty="0" err="1"/>
              <a:t>затвердженої</a:t>
            </a:r>
            <a:r>
              <a:rPr lang="ru-RU" dirty="0"/>
              <a:t>  Наказом </a:t>
            </a:r>
            <a:r>
              <a:rPr lang="ru-RU" dirty="0" err="1"/>
              <a:t>Міністерства</a:t>
            </a:r>
            <a:r>
              <a:rPr lang="ru-RU" dirty="0"/>
              <a:t> </a:t>
            </a:r>
            <a:r>
              <a:rPr lang="ru-RU" dirty="0" err="1"/>
              <a:t>освіти</a:t>
            </a:r>
            <a:r>
              <a:rPr lang="ru-RU" dirty="0"/>
              <a:t> і науки </a:t>
            </a:r>
            <a:r>
              <a:rPr lang="ru-RU" dirty="0" err="1"/>
              <a:t>України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07.06.2017№</a:t>
            </a:r>
            <a:r>
              <a:rPr lang="ru-RU" dirty="0" smtClean="0"/>
              <a:t>804</a:t>
            </a:r>
          </a:p>
          <a:p>
            <a:pPr marL="0" indent="0">
              <a:buNone/>
            </a:pPr>
            <a:r>
              <a:rPr lang="ru-RU" smtClean="0"/>
              <a:t>2.  </a:t>
            </a:r>
            <a:r>
              <a:rPr lang="ru-RU" dirty="0" err="1"/>
              <a:t>Математика:підруч</a:t>
            </a:r>
            <a:r>
              <a:rPr lang="ru-RU" dirty="0"/>
              <a:t>. для 6-го </a:t>
            </a:r>
            <a:r>
              <a:rPr lang="ru-RU" dirty="0" err="1"/>
              <a:t>кл.загальноосвіт</a:t>
            </a:r>
            <a:r>
              <a:rPr lang="ru-RU" dirty="0"/>
              <a:t>. </a:t>
            </a:r>
            <a:r>
              <a:rPr lang="ru-RU" dirty="0" err="1"/>
              <a:t>навч.заклад</a:t>
            </a:r>
            <a:r>
              <a:rPr lang="ru-RU" dirty="0"/>
              <a:t>/О.С. </a:t>
            </a:r>
            <a:r>
              <a:rPr lang="ru-RU" dirty="0" err="1"/>
              <a:t>Істер</a:t>
            </a:r>
            <a:r>
              <a:rPr lang="ru-RU" dirty="0"/>
              <a:t>.– </a:t>
            </a:r>
            <a:r>
              <a:rPr lang="ru-RU" dirty="0" err="1"/>
              <a:t>Київ</a:t>
            </a:r>
            <a:r>
              <a:rPr lang="ru-RU" dirty="0"/>
              <a:t>: Генеза, 2014.</a:t>
            </a:r>
          </a:p>
        </p:txBody>
      </p:sp>
    </p:spTree>
    <p:extLst>
      <p:ext uri="{BB962C8B-B14F-4D97-AF65-F5344CB8AC3E}">
        <p14:creationId xmlns:p14="http://schemas.microsoft.com/office/powerpoint/2010/main" val="36677800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46</TotalTime>
  <Words>118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Тема:   Повторення і систематизація навчального матеріалу </vt:lpstr>
      <vt:lpstr>Перехід до всіх вправ</vt:lpstr>
      <vt:lpstr>Презентация PowerPoint</vt:lpstr>
      <vt:lpstr>Координатна пряма Числова пряма https://learningapps.org/watch?v=p77n36y3a19 Просте упорядкування https://learningapps.org/watch?v=pjmgfewqa19 Знайди пару   https://learningapps.org/watch?v=p7j705sak19</vt:lpstr>
      <vt:lpstr>Раціональні числа Вікторина  https://learningapps.org/watch?v=pvib6zq1519 </vt:lpstr>
      <vt:lpstr>Використана література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“ Числові послідовності ”</dc:title>
  <dc:creator>Admin</dc:creator>
  <cp:lastModifiedBy>Пользователь Windows</cp:lastModifiedBy>
  <cp:revision>12</cp:revision>
  <dcterms:created xsi:type="dcterms:W3CDTF">2018-02-27T12:00:07Z</dcterms:created>
  <dcterms:modified xsi:type="dcterms:W3CDTF">2020-02-25T12:24:34Z</dcterms:modified>
</cp:coreProperties>
</file>