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5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5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5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ABD52A-9E5E-466B-8635-9D32361BC3C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F02EE2B-285F-4C3C-BEA5-F9C5F1ABE6CE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4FCE1866-07B4-43BD-ACE3-F2203878E859}" type="parTrans" cxnId="{00362FEA-3AB7-4B2A-91F1-84C13B28DAB1}">
      <dgm:prSet/>
      <dgm:spPr/>
      <dgm:t>
        <a:bodyPr/>
        <a:lstStyle/>
        <a:p>
          <a:endParaRPr lang="ru-RU"/>
        </a:p>
      </dgm:t>
    </dgm:pt>
    <dgm:pt modelId="{7426FF72-6BEC-4125-A9E0-428490682AC3}" type="sibTrans" cxnId="{00362FEA-3AB7-4B2A-91F1-84C13B28DAB1}">
      <dgm:prSet/>
      <dgm:spPr/>
      <dgm:t>
        <a:bodyPr/>
        <a:lstStyle/>
        <a:p>
          <a:endParaRPr lang="ru-RU"/>
        </a:p>
      </dgm:t>
    </dgm:pt>
    <dgm:pt modelId="{89624216-AD9F-41AD-98E0-4BFFA08EE1D7}">
      <dgm:prSet/>
      <dgm:spPr/>
      <dgm:t>
        <a:bodyPr/>
        <a:lstStyle/>
        <a:p>
          <a:r>
            <a:rPr lang="ru-RU" smtClean="0"/>
            <a:t>процес складний і довготривалий</a:t>
          </a:r>
          <a:endParaRPr lang="ru-RU"/>
        </a:p>
      </dgm:t>
    </dgm:pt>
    <dgm:pt modelId="{7DE9640A-F3AD-4500-94AB-538D85BAF812}" type="parTrans" cxnId="{2A6ECCAA-E21D-45DD-A11F-C50DF3E125D1}">
      <dgm:prSet/>
      <dgm:spPr/>
      <dgm:t>
        <a:bodyPr/>
        <a:lstStyle/>
        <a:p>
          <a:endParaRPr lang="ru-RU"/>
        </a:p>
      </dgm:t>
    </dgm:pt>
    <dgm:pt modelId="{3DD02FA0-DE77-4D5F-B77F-9DD8EA14FE07}" type="sibTrans" cxnId="{2A6ECCAA-E21D-45DD-A11F-C50DF3E125D1}">
      <dgm:prSet/>
      <dgm:spPr/>
      <dgm:t>
        <a:bodyPr/>
        <a:lstStyle/>
        <a:p>
          <a:endParaRPr lang="ru-RU"/>
        </a:p>
      </dgm:t>
    </dgm:pt>
    <dgm:pt modelId="{E0068504-E408-4EBE-B28D-BBEF379E4B0B}">
      <dgm:prSet/>
      <dgm:spPr/>
      <dgm:t>
        <a:bodyPr/>
        <a:lstStyle/>
        <a:p>
          <a:r>
            <a:rPr lang="ru-RU" dirty="0" smtClean="0"/>
            <a:t>не </a:t>
          </a:r>
          <a:r>
            <a:rPr lang="ru-RU" dirty="0" err="1" smtClean="0"/>
            <a:t>виникає</a:t>
          </a:r>
          <a:r>
            <a:rPr lang="ru-RU" dirty="0" smtClean="0"/>
            <a:t> на  </a:t>
          </a:r>
          <a:r>
            <a:rPr lang="ru-RU" dirty="0" err="1" smtClean="0"/>
            <a:t>порожньому</a:t>
          </a:r>
          <a:r>
            <a:rPr lang="ru-RU" dirty="0" smtClean="0"/>
            <a:t> </a:t>
          </a:r>
          <a:r>
            <a:rPr lang="ru-RU" dirty="0" err="1" smtClean="0"/>
            <a:t>місці</a:t>
          </a:r>
          <a:r>
            <a:rPr lang="ru-RU" dirty="0" smtClean="0"/>
            <a:t> і не </a:t>
          </a:r>
          <a:r>
            <a:rPr lang="ru-RU" dirty="0" err="1" smtClean="0"/>
            <a:t>розвивається</a:t>
          </a:r>
          <a:r>
            <a:rPr lang="ru-RU" dirty="0" smtClean="0"/>
            <a:t> сам по </a:t>
          </a:r>
          <a:r>
            <a:rPr lang="ru-RU" dirty="0" err="1" smtClean="0"/>
            <a:t>собі</a:t>
          </a:r>
          <a:endParaRPr lang="ru-RU" dirty="0"/>
        </a:p>
      </dgm:t>
    </dgm:pt>
    <dgm:pt modelId="{BE7CA4FC-3BFA-4544-B14D-2481F9B03583}" type="parTrans" cxnId="{D94D579C-3C0A-4AD5-BA71-30AFF2366414}">
      <dgm:prSet/>
      <dgm:spPr/>
      <dgm:t>
        <a:bodyPr/>
        <a:lstStyle/>
        <a:p>
          <a:endParaRPr lang="ru-RU"/>
        </a:p>
      </dgm:t>
    </dgm:pt>
    <dgm:pt modelId="{C6A89ED1-F4D0-4F9C-97AD-798DFB3759C6}" type="sibTrans" cxnId="{D94D579C-3C0A-4AD5-BA71-30AFF2366414}">
      <dgm:prSet/>
      <dgm:spPr/>
      <dgm:t>
        <a:bodyPr/>
        <a:lstStyle/>
        <a:p>
          <a:endParaRPr lang="ru-RU"/>
        </a:p>
      </dgm:t>
    </dgm:pt>
    <dgm:pt modelId="{EB2B9F69-C23C-4BD2-9070-C16D108E29C1}" type="pres">
      <dgm:prSet presAssocID="{CFABD52A-9E5E-466B-8635-9D32361BC3CD}" presName="CompostProcess" presStyleCnt="0">
        <dgm:presLayoutVars>
          <dgm:dir/>
          <dgm:resizeHandles val="exact"/>
        </dgm:presLayoutVars>
      </dgm:prSet>
      <dgm:spPr/>
    </dgm:pt>
    <dgm:pt modelId="{464070CB-94FA-40DB-B7FE-B7D9205A6F71}" type="pres">
      <dgm:prSet presAssocID="{CFABD52A-9E5E-466B-8635-9D32361BC3CD}" presName="arrow" presStyleLbl="bgShp" presStyleIdx="0" presStyleCnt="1"/>
      <dgm:spPr>
        <a:solidFill>
          <a:schemeClr val="bg1">
            <a:lumMod val="50000"/>
          </a:schemeClr>
        </a:solidFill>
      </dgm:spPr>
    </dgm:pt>
    <dgm:pt modelId="{440CB087-1027-415C-AFDE-5F9EB6C135A8}" type="pres">
      <dgm:prSet presAssocID="{CFABD52A-9E5E-466B-8635-9D32361BC3CD}" presName="linearProcess" presStyleCnt="0"/>
      <dgm:spPr/>
    </dgm:pt>
    <dgm:pt modelId="{D140FEAD-37B6-4957-A37A-480BF737F5C8}" type="pres">
      <dgm:prSet presAssocID="{89624216-AD9F-41AD-98E0-4BFFA08EE1D7}" presName="textNode" presStyleLbl="node1" presStyleIdx="0" presStyleCnt="3">
        <dgm:presLayoutVars>
          <dgm:bulletEnabled val="1"/>
        </dgm:presLayoutVars>
      </dgm:prSet>
      <dgm:spPr/>
    </dgm:pt>
    <dgm:pt modelId="{A101072A-D10D-408D-99D1-F7A6BCFA81EE}" type="pres">
      <dgm:prSet presAssocID="{3DD02FA0-DE77-4D5F-B77F-9DD8EA14FE07}" presName="sibTrans" presStyleCnt="0"/>
      <dgm:spPr/>
    </dgm:pt>
    <dgm:pt modelId="{D7EF02B2-55E2-4D39-9F11-48E34FEC8DE3}" type="pres">
      <dgm:prSet presAssocID="{3F02EE2B-285F-4C3C-BEA5-F9C5F1ABE6C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AC35FF-BAEB-473F-8099-8529F40797B7}" type="pres">
      <dgm:prSet presAssocID="{7426FF72-6BEC-4125-A9E0-428490682AC3}" presName="sibTrans" presStyleCnt="0"/>
      <dgm:spPr/>
    </dgm:pt>
    <dgm:pt modelId="{C86B430A-E3F1-4A2F-98FA-9ECECB376D29}" type="pres">
      <dgm:prSet presAssocID="{E0068504-E408-4EBE-B28D-BBEF379E4B0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4D579C-3C0A-4AD5-BA71-30AFF2366414}" srcId="{CFABD52A-9E5E-466B-8635-9D32361BC3CD}" destId="{E0068504-E408-4EBE-B28D-BBEF379E4B0B}" srcOrd="2" destOrd="0" parTransId="{BE7CA4FC-3BFA-4544-B14D-2481F9B03583}" sibTransId="{C6A89ED1-F4D0-4F9C-97AD-798DFB3759C6}"/>
    <dgm:cxn modelId="{F85F2D15-EE3A-4B7D-AEDA-BA442E100B32}" type="presOf" srcId="{E0068504-E408-4EBE-B28D-BBEF379E4B0B}" destId="{C86B430A-E3F1-4A2F-98FA-9ECECB376D29}" srcOrd="0" destOrd="0" presId="urn:microsoft.com/office/officeart/2005/8/layout/hProcess9"/>
    <dgm:cxn modelId="{D4AA13D8-32F8-49CA-8DBF-9F3CD63286DF}" type="presOf" srcId="{CFABD52A-9E5E-466B-8635-9D32361BC3CD}" destId="{EB2B9F69-C23C-4BD2-9070-C16D108E29C1}" srcOrd="0" destOrd="0" presId="urn:microsoft.com/office/officeart/2005/8/layout/hProcess9"/>
    <dgm:cxn modelId="{AE1DC0DE-5C75-4521-8AE2-214D1F2EC528}" type="presOf" srcId="{3F02EE2B-285F-4C3C-BEA5-F9C5F1ABE6CE}" destId="{D7EF02B2-55E2-4D39-9F11-48E34FEC8DE3}" srcOrd="0" destOrd="0" presId="urn:microsoft.com/office/officeart/2005/8/layout/hProcess9"/>
    <dgm:cxn modelId="{2A6ECCAA-E21D-45DD-A11F-C50DF3E125D1}" srcId="{CFABD52A-9E5E-466B-8635-9D32361BC3CD}" destId="{89624216-AD9F-41AD-98E0-4BFFA08EE1D7}" srcOrd="0" destOrd="0" parTransId="{7DE9640A-F3AD-4500-94AB-538D85BAF812}" sibTransId="{3DD02FA0-DE77-4D5F-B77F-9DD8EA14FE07}"/>
    <dgm:cxn modelId="{00362FEA-3AB7-4B2A-91F1-84C13B28DAB1}" srcId="{CFABD52A-9E5E-466B-8635-9D32361BC3CD}" destId="{3F02EE2B-285F-4C3C-BEA5-F9C5F1ABE6CE}" srcOrd="1" destOrd="0" parTransId="{4FCE1866-07B4-43BD-ACE3-F2203878E859}" sibTransId="{7426FF72-6BEC-4125-A9E0-428490682AC3}"/>
    <dgm:cxn modelId="{C2E6F4A1-9EA3-4F12-B75A-4B83080C8E65}" type="presOf" srcId="{89624216-AD9F-41AD-98E0-4BFFA08EE1D7}" destId="{D140FEAD-37B6-4957-A37A-480BF737F5C8}" srcOrd="0" destOrd="0" presId="urn:microsoft.com/office/officeart/2005/8/layout/hProcess9"/>
    <dgm:cxn modelId="{A08D1060-E060-40AE-8023-1DC7E3D9D323}" type="presParOf" srcId="{EB2B9F69-C23C-4BD2-9070-C16D108E29C1}" destId="{464070CB-94FA-40DB-B7FE-B7D9205A6F71}" srcOrd="0" destOrd="0" presId="urn:microsoft.com/office/officeart/2005/8/layout/hProcess9"/>
    <dgm:cxn modelId="{128D39F0-210E-4061-BFC2-435CA54A9DB0}" type="presParOf" srcId="{EB2B9F69-C23C-4BD2-9070-C16D108E29C1}" destId="{440CB087-1027-415C-AFDE-5F9EB6C135A8}" srcOrd="1" destOrd="0" presId="urn:microsoft.com/office/officeart/2005/8/layout/hProcess9"/>
    <dgm:cxn modelId="{190519C1-C270-4D5B-830E-8F8810FBE44E}" type="presParOf" srcId="{440CB087-1027-415C-AFDE-5F9EB6C135A8}" destId="{D140FEAD-37B6-4957-A37A-480BF737F5C8}" srcOrd="0" destOrd="0" presId="urn:microsoft.com/office/officeart/2005/8/layout/hProcess9"/>
    <dgm:cxn modelId="{2B8350FD-7061-4D82-89FA-7BB10CE7CBF8}" type="presParOf" srcId="{440CB087-1027-415C-AFDE-5F9EB6C135A8}" destId="{A101072A-D10D-408D-99D1-F7A6BCFA81EE}" srcOrd="1" destOrd="0" presId="urn:microsoft.com/office/officeart/2005/8/layout/hProcess9"/>
    <dgm:cxn modelId="{C1AED828-5AA5-4631-8DA8-4431AD44E422}" type="presParOf" srcId="{440CB087-1027-415C-AFDE-5F9EB6C135A8}" destId="{D7EF02B2-55E2-4D39-9F11-48E34FEC8DE3}" srcOrd="2" destOrd="0" presId="urn:microsoft.com/office/officeart/2005/8/layout/hProcess9"/>
    <dgm:cxn modelId="{D52F62A4-F3B6-4BD0-9BF1-D209071E9FA6}" type="presParOf" srcId="{440CB087-1027-415C-AFDE-5F9EB6C135A8}" destId="{8FAC35FF-BAEB-473F-8099-8529F40797B7}" srcOrd="3" destOrd="0" presId="urn:microsoft.com/office/officeart/2005/8/layout/hProcess9"/>
    <dgm:cxn modelId="{D274A0B9-DF91-4FCD-94C1-4B4960729FA7}" type="presParOf" srcId="{440CB087-1027-415C-AFDE-5F9EB6C135A8}" destId="{C86B430A-E3F1-4A2F-98FA-9ECECB376D2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41D326-CE9C-4F04-B598-A4C7603D8E0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6FDE3D-D023-4A8F-BF4E-586B29CE5CD1}">
      <dgm:prSet custT="1"/>
      <dgm:spPr/>
      <dgm:t>
        <a:bodyPr/>
        <a:lstStyle/>
        <a:p>
          <a:r>
            <a:rPr lang="ru-RU" sz="2000" dirty="0" err="1" smtClean="0"/>
            <a:t>формувати</a:t>
          </a:r>
          <a:r>
            <a:rPr lang="ru-RU" sz="2000" dirty="0" smtClean="0"/>
            <a:t> </a:t>
          </a:r>
          <a:r>
            <a:rPr lang="ru-RU" sz="2000" dirty="0" err="1" smtClean="0"/>
            <a:t>дослідницькі</a:t>
          </a:r>
          <a:r>
            <a:rPr lang="ru-RU" sz="2000" dirty="0" smtClean="0"/>
            <a:t> </a:t>
          </a:r>
          <a:r>
            <a:rPr lang="ru-RU" sz="2000" dirty="0" err="1" smtClean="0"/>
            <a:t>навички</a:t>
          </a:r>
          <a:endParaRPr lang="ru-RU" sz="2000" dirty="0"/>
        </a:p>
      </dgm:t>
    </dgm:pt>
    <dgm:pt modelId="{CA5571FE-CE4C-48A4-8CBB-3E36AB8EF576}" type="parTrans" cxnId="{4BC82011-8253-431F-B42E-C29B5D404ADC}">
      <dgm:prSet/>
      <dgm:spPr/>
      <dgm:t>
        <a:bodyPr/>
        <a:lstStyle/>
        <a:p>
          <a:endParaRPr lang="ru-RU"/>
        </a:p>
      </dgm:t>
    </dgm:pt>
    <dgm:pt modelId="{5EBCC1AE-78CA-48B2-86BD-896856C89FB8}" type="sibTrans" cxnId="{4BC82011-8253-431F-B42E-C29B5D404ADC}">
      <dgm:prSet/>
      <dgm:spPr/>
      <dgm:t>
        <a:bodyPr/>
        <a:lstStyle/>
        <a:p>
          <a:endParaRPr lang="ru-RU"/>
        </a:p>
      </dgm:t>
    </dgm:pt>
    <dgm:pt modelId="{72AEB73E-A100-495A-8ACF-31FA7BB40686}">
      <dgm:prSet custT="1"/>
      <dgm:spPr/>
      <dgm:t>
        <a:bodyPr/>
        <a:lstStyle/>
        <a:p>
          <a:r>
            <a:rPr lang="ru-RU" sz="2000" dirty="0" err="1" smtClean="0"/>
            <a:t>здійснювати</a:t>
          </a:r>
          <a:r>
            <a:rPr lang="ru-RU" sz="2000" dirty="0" smtClean="0"/>
            <a:t> </a:t>
          </a:r>
          <a:r>
            <a:rPr lang="ru-RU" sz="2000" dirty="0" err="1" smtClean="0"/>
            <a:t>постійний</a:t>
          </a:r>
          <a:r>
            <a:rPr lang="ru-RU" sz="2000" dirty="0" smtClean="0"/>
            <a:t> контроль за </a:t>
          </a:r>
          <a:r>
            <a:rPr lang="ru-RU" sz="2000" dirty="0" err="1" smtClean="0"/>
            <a:t>виконанням</a:t>
          </a:r>
          <a:endParaRPr lang="ru-RU" sz="2000" dirty="0"/>
        </a:p>
      </dgm:t>
    </dgm:pt>
    <dgm:pt modelId="{C2E9E5ED-3E53-4B5C-AA0E-46105442F97E}" type="parTrans" cxnId="{FCAD5640-FF09-42AE-A435-DB791E441C4D}">
      <dgm:prSet/>
      <dgm:spPr/>
      <dgm:t>
        <a:bodyPr/>
        <a:lstStyle/>
        <a:p>
          <a:endParaRPr lang="ru-RU"/>
        </a:p>
      </dgm:t>
    </dgm:pt>
    <dgm:pt modelId="{4FA97DE8-6055-4EEB-B301-C326615B24E3}" type="sibTrans" cxnId="{FCAD5640-FF09-42AE-A435-DB791E441C4D}">
      <dgm:prSet/>
      <dgm:spPr/>
      <dgm:t>
        <a:bodyPr/>
        <a:lstStyle/>
        <a:p>
          <a:endParaRPr lang="ru-RU"/>
        </a:p>
      </dgm:t>
    </dgm:pt>
    <dgm:pt modelId="{44FAED07-23CE-479A-9C34-0A0A1F69187E}">
      <dgm:prSet custT="1"/>
      <dgm:spPr/>
      <dgm:t>
        <a:bodyPr/>
        <a:lstStyle/>
        <a:p>
          <a:r>
            <a:rPr lang="ru-RU" sz="2000" dirty="0" smtClean="0"/>
            <a:t> </a:t>
          </a:r>
          <a:r>
            <a:rPr lang="ru-RU" sz="2000" dirty="0" err="1" smtClean="0"/>
            <a:t>аналізувати</a:t>
          </a:r>
          <a:r>
            <a:rPr lang="ru-RU" sz="2000" dirty="0" smtClean="0"/>
            <a:t> і </a:t>
          </a:r>
          <a:r>
            <a:rPr lang="ru-RU" sz="2000" dirty="0" err="1" smtClean="0"/>
            <a:t>виправляти</a:t>
          </a:r>
          <a:r>
            <a:rPr lang="ru-RU" sz="2000" dirty="0" smtClean="0"/>
            <a:t> </a:t>
          </a:r>
          <a:r>
            <a:rPr lang="ru-RU" sz="2000" dirty="0" err="1" smtClean="0"/>
            <a:t>помилки</a:t>
          </a:r>
          <a:r>
            <a:rPr lang="ru-RU" sz="2000" dirty="0" smtClean="0"/>
            <a:t> </a:t>
          </a:r>
          <a:endParaRPr lang="ru-RU" sz="2000" dirty="0"/>
        </a:p>
      </dgm:t>
    </dgm:pt>
    <dgm:pt modelId="{0F4A108F-E435-4DC6-B7BD-7F7A4F6D22F6}" type="parTrans" cxnId="{2FE9CF59-4E65-4255-94D4-16D30EB56013}">
      <dgm:prSet/>
      <dgm:spPr/>
      <dgm:t>
        <a:bodyPr/>
        <a:lstStyle/>
        <a:p>
          <a:endParaRPr lang="ru-RU"/>
        </a:p>
      </dgm:t>
    </dgm:pt>
    <dgm:pt modelId="{80B7D547-EB8D-4377-8E9A-3AB0EB7C9C0F}" type="sibTrans" cxnId="{2FE9CF59-4E65-4255-94D4-16D30EB56013}">
      <dgm:prSet/>
      <dgm:spPr/>
      <dgm:t>
        <a:bodyPr/>
        <a:lstStyle/>
        <a:p>
          <a:endParaRPr lang="ru-RU"/>
        </a:p>
      </dgm:t>
    </dgm:pt>
    <dgm:pt modelId="{371FC10E-2ADF-4CEC-8A79-4D0C5CEC8B0C}">
      <dgm:prSet custT="1"/>
      <dgm:spPr/>
      <dgm:t>
        <a:bodyPr/>
        <a:lstStyle/>
        <a:p>
          <a:r>
            <a:rPr lang="ru-RU" sz="2000" dirty="0" err="1" smtClean="0"/>
            <a:t>визначати</a:t>
          </a:r>
          <a:r>
            <a:rPr lang="ru-RU" sz="2000" dirty="0" smtClean="0"/>
            <a:t> </a:t>
          </a:r>
          <a:r>
            <a:rPr lang="ru-RU" sz="2000" dirty="0" err="1" smtClean="0"/>
            <a:t>найефективніші</a:t>
          </a:r>
          <a:r>
            <a:rPr lang="ru-RU" sz="2000" dirty="0" smtClean="0"/>
            <a:t> шляхи </a:t>
          </a:r>
          <a:r>
            <a:rPr lang="ru-RU" sz="2000" dirty="0" err="1" smtClean="0"/>
            <a:t>виконання</a:t>
          </a:r>
          <a:endParaRPr lang="ru-RU" sz="2000" dirty="0" smtClean="0"/>
        </a:p>
      </dgm:t>
    </dgm:pt>
    <dgm:pt modelId="{75458F6C-7C3A-4E25-8DF1-F1F8B72403F2}" type="parTrans" cxnId="{E3F958F5-EF4A-49B9-8A6D-71F11EAA0EBE}">
      <dgm:prSet/>
      <dgm:spPr/>
      <dgm:t>
        <a:bodyPr/>
        <a:lstStyle/>
        <a:p>
          <a:endParaRPr lang="ru-RU"/>
        </a:p>
      </dgm:t>
    </dgm:pt>
    <dgm:pt modelId="{C2CE4A13-35E2-4101-86FD-E735AD999595}" type="sibTrans" cxnId="{E3F958F5-EF4A-49B9-8A6D-71F11EAA0EBE}">
      <dgm:prSet/>
      <dgm:spPr/>
      <dgm:t>
        <a:bodyPr/>
        <a:lstStyle/>
        <a:p>
          <a:endParaRPr lang="ru-RU"/>
        </a:p>
      </dgm:t>
    </dgm:pt>
    <dgm:pt modelId="{2ABED209-8609-4A12-A288-BFF9B252C1D1}">
      <dgm:prSet/>
      <dgm:spPr/>
      <dgm:t>
        <a:bodyPr/>
        <a:lstStyle/>
        <a:p>
          <a:r>
            <a:rPr lang="ru-RU" dirty="0" err="1" smtClean="0"/>
            <a:t>навчати</a:t>
          </a:r>
          <a:r>
            <a:rPr lang="ru-RU" dirty="0" smtClean="0"/>
            <a:t> </a:t>
          </a:r>
          <a:r>
            <a:rPr lang="ru-RU" dirty="0" err="1" smtClean="0"/>
            <a:t>учнів</a:t>
          </a:r>
          <a:r>
            <a:rPr lang="ru-RU" dirty="0" smtClean="0"/>
            <a:t> </a:t>
          </a:r>
          <a:r>
            <a:rPr lang="ru-RU" dirty="0" err="1" smtClean="0"/>
            <a:t>поєднувати</a:t>
          </a:r>
          <a:r>
            <a:rPr lang="ru-RU" dirty="0" smtClean="0"/>
            <a:t> </a:t>
          </a:r>
          <a:r>
            <a:rPr lang="ru-RU" dirty="0" err="1" smtClean="0"/>
            <a:t>дослідницьку</a:t>
          </a:r>
          <a:r>
            <a:rPr lang="ru-RU" dirty="0" smtClean="0"/>
            <a:t> </a:t>
          </a:r>
          <a:r>
            <a:rPr lang="ru-RU" dirty="0" err="1" smtClean="0"/>
            <a:t>діяльність</a:t>
          </a:r>
          <a:r>
            <a:rPr lang="ru-RU" dirty="0" smtClean="0"/>
            <a:t> з </a:t>
          </a:r>
          <a:r>
            <a:rPr lang="ru-RU" dirty="0" err="1" smtClean="0"/>
            <a:t>науковою</a:t>
          </a:r>
          <a:endParaRPr lang="ru-RU" dirty="0" smtClean="0"/>
        </a:p>
      </dgm:t>
    </dgm:pt>
    <dgm:pt modelId="{0FCDD2A5-BFA5-41E2-865C-A67E04E2A244}" type="parTrans" cxnId="{AF1A2112-F4D0-4603-AFE8-C745BC69DCC2}">
      <dgm:prSet/>
      <dgm:spPr/>
      <dgm:t>
        <a:bodyPr/>
        <a:lstStyle/>
        <a:p>
          <a:endParaRPr lang="ru-RU"/>
        </a:p>
      </dgm:t>
    </dgm:pt>
    <dgm:pt modelId="{AADA3445-2BB0-4280-9266-3E052360EF91}" type="sibTrans" cxnId="{AF1A2112-F4D0-4603-AFE8-C745BC69DCC2}">
      <dgm:prSet/>
      <dgm:spPr/>
      <dgm:t>
        <a:bodyPr/>
        <a:lstStyle/>
        <a:p>
          <a:endParaRPr lang="ru-RU"/>
        </a:p>
      </dgm:t>
    </dgm:pt>
    <dgm:pt modelId="{2F339E0D-B5E1-47E5-B5C8-E50A6A2036DB}">
      <dgm:prSet custT="1"/>
      <dgm:spPr/>
      <dgm:t>
        <a:bodyPr/>
        <a:lstStyle/>
        <a:p>
          <a:r>
            <a:rPr lang="ru-RU" sz="2000" dirty="0" err="1" smtClean="0"/>
            <a:t>з'ясовувати</a:t>
          </a:r>
          <a:r>
            <a:rPr lang="ru-RU" sz="2000" dirty="0" smtClean="0"/>
            <a:t> </a:t>
          </a:r>
          <a:r>
            <a:rPr lang="ru-RU" sz="2000" dirty="0" err="1" smtClean="0"/>
            <a:t>можливості</a:t>
          </a:r>
          <a:r>
            <a:rPr lang="ru-RU" sz="2000" dirty="0" smtClean="0"/>
            <a:t> </a:t>
          </a:r>
          <a:r>
            <a:rPr lang="ru-RU" sz="2000" dirty="0" err="1" smtClean="0"/>
            <a:t>подальшого</a:t>
          </a:r>
          <a:r>
            <a:rPr lang="ru-RU" sz="2000" dirty="0" smtClean="0"/>
            <a:t> </a:t>
          </a:r>
          <a:r>
            <a:rPr lang="ru-RU" sz="2000" dirty="0" err="1" smtClean="0"/>
            <a:t>застосування</a:t>
          </a:r>
          <a:r>
            <a:rPr lang="ru-RU" sz="2000" dirty="0" smtClean="0"/>
            <a:t> </a:t>
          </a:r>
          <a:r>
            <a:rPr lang="ru-RU" sz="2000" dirty="0" err="1" smtClean="0"/>
            <a:t>результатів</a:t>
          </a:r>
          <a:r>
            <a:rPr lang="ru-RU" sz="2000" dirty="0" smtClean="0"/>
            <a:t> </a:t>
          </a:r>
          <a:r>
            <a:rPr lang="ru-RU" sz="2000" dirty="0" err="1" smtClean="0"/>
            <a:t>роботи</a:t>
          </a:r>
          <a:endParaRPr lang="ru-RU" sz="2000" dirty="0" smtClean="0"/>
        </a:p>
      </dgm:t>
    </dgm:pt>
    <dgm:pt modelId="{9FE4BD76-2AA9-46DB-B584-2812F3138300}" type="parTrans" cxnId="{233C3BAB-9ED1-47CA-B6CE-5A478982A936}">
      <dgm:prSet/>
      <dgm:spPr/>
      <dgm:t>
        <a:bodyPr/>
        <a:lstStyle/>
        <a:p>
          <a:endParaRPr lang="ru-RU"/>
        </a:p>
      </dgm:t>
    </dgm:pt>
    <dgm:pt modelId="{7CEC3C9F-AEBE-4E93-86BD-B200CACA7FBD}" type="sibTrans" cxnId="{233C3BAB-9ED1-47CA-B6CE-5A478982A936}">
      <dgm:prSet/>
      <dgm:spPr/>
      <dgm:t>
        <a:bodyPr/>
        <a:lstStyle/>
        <a:p>
          <a:endParaRPr lang="ru-RU"/>
        </a:p>
      </dgm:t>
    </dgm:pt>
    <dgm:pt modelId="{5C095154-9403-4527-B799-3E2A0E3A48E5}" type="pres">
      <dgm:prSet presAssocID="{4741D326-CE9C-4F04-B598-A4C7603D8E03}" presName="Name0" presStyleCnt="0">
        <dgm:presLayoutVars>
          <dgm:chMax val="7"/>
          <dgm:chPref val="7"/>
          <dgm:dir/>
        </dgm:presLayoutVars>
      </dgm:prSet>
      <dgm:spPr/>
    </dgm:pt>
    <dgm:pt modelId="{9D19EB9E-E0CF-43B5-A401-45C932E06DF4}" type="pres">
      <dgm:prSet presAssocID="{4741D326-CE9C-4F04-B598-A4C7603D8E03}" presName="Name1" presStyleCnt="0"/>
      <dgm:spPr/>
    </dgm:pt>
    <dgm:pt modelId="{A16E949B-9CD0-4E3F-BE6C-E00529062470}" type="pres">
      <dgm:prSet presAssocID="{4741D326-CE9C-4F04-B598-A4C7603D8E03}" presName="cycle" presStyleCnt="0"/>
      <dgm:spPr/>
    </dgm:pt>
    <dgm:pt modelId="{A4096E81-E5D6-44B8-98A5-F2338A2B5F2F}" type="pres">
      <dgm:prSet presAssocID="{4741D326-CE9C-4F04-B598-A4C7603D8E03}" presName="srcNode" presStyleLbl="node1" presStyleIdx="0" presStyleCnt="6"/>
      <dgm:spPr/>
    </dgm:pt>
    <dgm:pt modelId="{96DC6F74-598D-41A3-B8A3-186E66BAC53F}" type="pres">
      <dgm:prSet presAssocID="{4741D326-CE9C-4F04-B598-A4C7603D8E03}" presName="conn" presStyleLbl="parChTrans1D2" presStyleIdx="0" presStyleCnt="1"/>
      <dgm:spPr/>
    </dgm:pt>
    <dgm:pt modelId="{A7835F2F-3C0E-4C3F-AB90-2F4AA986D861}" type="pres">
      <dgm:prSet presAssocID="{4741D326-CE9C-4F04-B598-A4C7603D8E03}" presName="extraNode" presStyleLbl="node1" presStyleIdx="0" presStyleCnt="6"/>
      <dgm:spPr/>
    </dgm:pt>
    <dgm:pt modelId="{4508C4ED-691F-48DC-AAA6-2C7D7376E352}" type="pres">
      <dgm:prSet presAssocID="{4741D326-CE9C-4F04-B598-A4C7603D8E03}" presName="dstNode" presStyleLbl="node1" presStyleIdx="0" presStyleCnt="6"/>
      <dgm:spPr/>
    </dgm:pt>
    <dgm:pt modelId="{CFF72D8D-D1FB-4B53-811F-49F59A543534}" type="pres">
      <dgm:prSet presAssocID="{D56FDE3D-D023-4A8F-BF4E-586B29CE5CD1}" presName="text_1" presStyleLbl="node1" presStyleIdx="0" presStyleCnt="6">
        <dgm:presLayoutVars>
          <dgm:bulletEnabled val="1"/>
        </dgm:presLayoutVars>
      </dgm:prSet>
      <dgm:spPr/>
    </dgm:pt>
    <dgm:pt modelId="{7D6829EC-0603-4EDE-8594-528221D00E1A}" type="pres">
      <dgm:prSet presAssocID="{D56FDE3D-D023-4A8F-BF4E-586B29CE5CD1}" presName="accent_1" presStyleCnt="0"/>
      <dgm:spPr/>
    </dgm:pt>
    <dgm:pt modelId="{EA416FDC-0B17-4E50-9B52-3DFBF457DB37}" type="pres">
      <dgm:prSet presAssocID="{D56FDE3D-D023-4A8F-BF4E-586B29CE5CD1}" presName="accentRepeatNode" presStyleLbl="solidFgAcc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E071A29-A67A-412F-88D3-E8E1370E9A86}" type="pres">
      <dgm:prSet presAssocID="{72AEB73E-A100-495A-8ACF-31FA7BB40686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A00639-83B0-4634-90FA-57B775285F32}" type="pres">
      <dgm:prSet presAssocID="{72AEB73E-A100-495A-8ACF-31FA7BB40686}" presName="accent_2" presStyleCnt="0"/>
      <dgm:spPr/>
    </dgm:pt>
    <dgm:pt modelId="{7EC643C6-7BFB-4CB9-BCF2-E94EB451192D}" type="pres">
      <dgm:prSet presAssocID="{72AEB73E-A100-495A-8ACF-31FA7BB40686}" presName="accentRepeatNode" presStyleLbl="solidFgAcc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F37D990-8AAC-45DF-B7ED-F4702C690BEF}" type="pres">
      <dgm:prSet presAssocID="{44FAED07-23CE-479A-9C34-0A0A1F69187E}" presName="text_3" presStyleLbl="node1" presStyleIdx="2" presStyleCnt="6">
        <dgm:presLayoutVars>
          <dgm:bulletEnabled val="1"/>
        </dgm:presLayoutVars>
      </dgm:prSet>
      <dgm:spPr/>
    </dgm:pt>
    <dgm:pt modelId="{F38D6F26-9F5F-4E10-B3AF-862FBBA9F23D}" type="pres">
      <dgm:prSet presAssocID="{44FAED07-23CE-479A-9C34-0A0A1F69187E}" presName="accent_3" presStyleCnt="0"/>
      <dgm:spPr/>
    </dgm:pt>
    <dgm:pt modelId="{3FF2A322-15A6-442C-B919-9B9ABC3384E1}" type="pres">
      <dgm:prSet presAssocID="{44FAED07-23CE-479A-9C34-0A0A1F69187E}" presName="accentRepeatNode" presStyleLbl="solidFgAcc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1D7AB66-34D6-45E3-8C2E-B0A363E50DE0}" type="pres">
      <dgm:prSet presAssocID="{371FC10E-2ADF-4CEC-8A79-4D0C5CEC8B0C}" presName="text_4" presStyleLbl="node1" presStyleIdx="3" presStyleCnt="6">
        <dgm:presLayoutVars>
          <dgm:bulletEnabled val="1"/>
        </dgm:presLayoutVars>
      </dgm:prSet>
      <dgm:spPr/>
    </dgm:pt>
    <dgm:pt modelId="{827DFBDF-FF89-44B4-8F90-2BDD44058E1A}" type="pres">
      <dgm:prSet presAssocID="{371FC10E-2ADF-4CEC-8A79-4D0C5CEC8B0C}" presName="accent_4" presStyleCnt="0"/>
      <dgm:spPr/>
    </dgm:pt>
    <dgm:pt modelId="{F0C9C672-9F8A-4D86-BFC1-B5FC2874AC4D}" type="pres">
      <dgm:prSet presAssocID="{371FC10E-2ADF-4CEC-8A79-4D0C5CEC8B0C}" presName="accentRepeatNode" presStyleLbl="solidFgAcc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0F405C0-DFA7-4431-B1DE-DB3F87080BB1}" type="pres">
      <dgm:prSet presAssocID="{2ABED209-8609-4A12-A288-BFF9B252C1D1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1F904-E272-478F-B394-C3842D6638AD}" type="pres">
      <dgm:prSet presAssocID="{2ABED209-8609-4A12-A288-BFF9B252C1D1}" presName="accent_5" presStyleCnt="0"/>
      <dgm:spPr/>
    </dgm:pt>
    <dgm:pt modelId="{CF758E84-788E-470D-82BB-9EA3918557EF}" type="pres">
      <dgm:prSet presAssocID="{2ABED209-8609-4A12-A288-BFF9B252C1D1}" presName="accentRepeatNode" presStyleLbl="solidFgAcc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AAA2625D-26ED-41D4-8A9A-4ECF899AB4F5}" type="pres">
      <dgm:prSet presAssocID="{2F339E0D-B5E1-47E5-B5C8-E50A6A2036DB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62BFB-1094-407E-8CCC-AB7565DC11FF}" type="pres">
      <dgm:prSet presAssocID="{2F339E0D-B5E1-47E5-B5C8-E50A6A2036DB}" presName="accent_6" presStyleCnt="0"/>
      <dgm:spPr/>
    </dgm:pt>
    <dgm:pt modelId="{B4E7F3EF-04D4-432A-AB26-AA771361681C}" type="pres">
      <dgm:prSet presAssocID="{2F339E0D-B5E1-47E5-B5C8-E50A6A2036DB}" presName="accentRepeatNode" presStyleLbl="solidFgAcc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1D56BD10-67A7-4D38-B9E2-B070D2484F0A}" type="presOf" srcId="{2F339E0D-B5E1-47E5-B5C8-E50A6A2036DB}" destId="{AAA2625D-26ED-41D4-8A9A-4ECF899AB4F5}" srcOrd="0" destOrd="0" presId="urn:microsoft.com/office/officeart/2008/layout/VerticalCurvedList"/>
    <dgm:cxn modelId="{FCAD5640-FF09-42AE-A435-DB791E441C4D}" srcId="{4741D326-CE9C-4F04-B598-A4C7603D8E03}" destId="{72AEB73E-A100-495A-8ACF-31FA7BB40686}" srcOrd="1" destOrd="0" parTransId="{C2E9E5ED-3E53-4B5C-AA0E-46105442F97E}" sibTransId="{4FA97DE8-6055-4EEB-B301-C326615B24E3}"/>
    <dgm:cxn modelId="{233C3BAB-9ED1-47CA-B6CE-5A478982A936}" srcId="{4741D326-CE9C-4F04-B598-A4C7603D8E03}" destId="{2F339E0D-B5E1-47E5-B5C8-E50A6A2036DB}" srcOrd="5" destOrd="0" parTransId="{9FE4BD76-2AA9-46DB-B584-2812F3138300}" sibTransId="{7CEC3C9F-AEBE-4E93-86BD-B200CACA7FBD}"/>
    <dgm:cxn modelId="{AF1A2112-F4D0-4603-AFE8-C745BC69DCC2}" srcId="{4741D326-CE9C-4F04-B598-A4C7603D8E03}" destId="{2ABED209-8609-4A12-A288-BFF9B252C1D1}" srcOrd="4" destOrd="0" parTransId="{0FCDD2A5-BFA5-41E2-865C-A67E04E2A244}" sibTransId="{AADA3445-2BB0-4280-9266-3E052360EF91}"/>
    <dgm:cxn modelId="{350BDFB1-8FCF-49FF-99BE-1E152DB490C9}" type="presOf" srcId="{371FC10E-2ADF-4CEC-8A79-4D0C5CEC8B0C}" destId="{61D7AB66-34D6-45E3-8C2E-B0A363E50DE0}" srcOrd="0" destOrd="0" presId="urn:microsoft.com/office/officeart/2008/layout/VerticalCurvedList"/>
    <dgm:cxn modelId="{4BC82011-8253-431F-B42E-C29B5D404ADC}" srcId="{4741D326-CE9C-4F04-B598-A4C7603D8E03}" destId="{D56FDE3D-D023-4A8F-BF4E-586B29CE5CD1}" srcOrd="0" destOrd="0" parTransId="{CA5571FE-CE4C-48A4-8CBB-3E36AB8EF576}" sibTransId="{5EBCC1AE-78CA-48B2-86BD-896856C89FB8}"/>
    <dgm:cxn modelId="{57409D6E-8F90-48AB-9C4F-57BEC0614721}" type="presOf" srcId="{2ABED209-8609-4A12-A288-BFF9B252C1D1}" destId="{10F405C0-DFA7-4431-B1DE-DB3F87080BB1}" srcOrd="0" destOrd="0" presId="urn:microsoft.com/office/officeart/2008/layout/VerticalCurvedList"/>
    <dgm:cxn modelId="{025A24E3-0D3B-48C4-B2E4-7EC99AED1FC4}" type="presOf" srcId="{5EBCC1AE-78CA-48B2-86BD-896856C89FB8}" destId="{96DC6F74-598D-41A3-B8A3-186E66BAC53F}" srcOrd="0" destOrd="0" presId="urn:microsoft.com/office/officeart/2008/layout/VerticalCurvedList"/>
    <dgm:cxn modelId="{45EF03E5-AD5A-4958-AA08-65F2BF75E596}" type="presOf" srcId="{44FAED07-23CE-479A-9C34-0A0A1F69187E}" destId="{6F37D990-8AAC-45DF-B7ED-F4702C690BEF}" srcOrd="0" destOrd="0" presId="urn:microsoft.com/office/officeart/2008/layout/VerticalCurvedList"/>
    <dgm:cxn modelId="{CF4EBD38-476C-4060-8EA4-346326246E44}" type="presOf" srcId="{72AEB73E-A100-495A-8ACF-31FA7BB40686}" destId="{AE071A29-A67A-412F-88D3-E8E1370E9A86}" srcOrd="0" destOrd="0" presId="urn:microsoft.com/office/officeart/2008/layout/VerticalCurvedList"/>
    <dgm:cxn modelId="{E3F958F5-EF4A-49B9-8A6D-71F11EAA0EBE}" srcId="{4741D326-CE9C-4F04-B598-A4C7603D8E03}" destId="{371FC10E-2ADF-4CEC-8A79-4D0C5CEC8B0C}" srcOrd="3" destOrd="0" parTransId="{75458F6C-7C3A-4E25-8DF1-F1F8B72403F2}" sibTransId="{C2CE4A13-35E2-4101-86FD-E735AD999595}"/>
    <dgm:cxn modelId="{4F9CCE8B-BE8C-4344-A0DA-13DCEF08A4BC}" type="presOf" srcId="{4741D326-CE9C-4F04-B598-A4C7603D8E03}" destId="{5C095154-9403-4527-B799-3E2A0E3A48E5}" srcOrd="0" destOrd="0" presId="urn:microsoft.com/office/officeart/2008/layout/VerticalCurvedList"/>
    <dgm:cxn modelId="{2FE9CF59-4E65-4255-94D4-16D30EB56013}" srcId="{4741D326-CE9C-4F04-B598-A4C7603D8E03}" destId="{44FAED07-23CE-479A-9C34-0A0A1F69187E}" srcOrd="2" destOrd="0" parTransId="{0F4A108F-E435-4DC6-B7BD-7F7A4F6D22F6}" sibTransId="{80B7D547-EB8D-4377-8E9A-3AB0EB7C9C0F}"/>
    <dgm:cxn modelId="{B75461DD-B8C6-4405-BF3F-34D79C42C348}" type="presOf" srcId="{D56FDE3D-D023-4A8F-BF4E-586B29CE5CD1}" destId="{CFF72D8D-D1FB-4B53-811F-49F59A543534}" srcOrd="0" destOrd="0" presId="urn:microsoft.com/office/officeart/2008/layout/VerticalCurvedList"/>
    <dgm:cxn modelId="{D8045350-9245-498B-BC0F-C2FEA3491FEE}" type="presParOf" srcId="{5C095154-9403-4527-B799-3E2A0E3A48E5}" destId="{9D19EB9E-E0CF-43B5-A401-45C932E06DF4}" srcOrd="0" destOrd="0" presId="urn:microsoft.com/office/officeart/2008/layout/VerticalCurvedList"/>
    <dgm:cxn modelId="{B9627854-081F-433C-83C9-C593A034D145}" type="presParOf" srcId="{9D19EB9E-E0CF-43B5-A401-45C932E06DF4}" destId="{A16E949B-9CD0-4E3F-BE6C-E00529062470}" srcOrd="0" destOrd="0" presId="urn:microsoft.com/office/officeart/2008/layout/VerticalCurvedList"/>
    <dgm:cxn modelId="{FF863A1D-AC6E-4AE9-B3B9-2A4BAE8F8326}" type="presParOf" srcId="{A16E949B-9CD0-4E3F-BE6C-E00529062470}" destId="{A4096E81-E5D6-44B8-98A5-F2338A2B5F2F}" srcOrd="0" destOrd="0" presId="urn:microsoft.com/office/officeart/2008/layout/VerticalCurvedList"/>
    <dgm:cxn modelId="{AD14EEF0-4F4D-494D-B87D-F5453F680E71}" type="presParOf" srcId="{A16E949B-9CD0-4E3F-BE6C-E00529062470}" destId="{96DC6F74-598D-41A3-B8A3-186E66BAC53F}" srcOrd="1" destOrd="0" presId="urn:microsoft.com/office/officeart/2008/layout/VerticalCurvedList"/>
    <dgm:cxn modelId="{685AAD00-35F5-4AA9-AE32-DBC8D1452F2B}" type="presParOf" srcId="{A16E949B-9CD0-4E3F-BE6C-E00529062470}" destId="{A7835F2F-3C0E-4C3F-AB90-2F4AA986D861}" srcOrd="2" destOrd="0" presId="urn:microsoft.com/office/officeart/2008/layout/VerticalCurvedList"/>
    <dgm:cxn modelId="{C7BA55F9-DEDC-4284-A921-88F0E87F50C1}" type="presParOf" srcId="{A16E949B-9CD0-4E3F-BE6C-E00529062470}" destId="{4508C4ED-691F-48DC-AAA6-2C7D7376E352}" srcOrd="3" destOrd="0" presId="urn:microsoft.com/office/officeart/2008/layout/VerticalCurvedList"/>
    <dgm:cxn modelId="{EB6DD39A-2D81-46A2-B818-E4F6AF7D6245}" type="presParOf" srcId="{9D19EB9E-E0CF-43B5-A401-45C932E06DF4}" destId="{CFF72D8D-D1FB-4B53-811F-49F59A543534}" srcOrd="1" destOrd="0" presId="urn:microsoft.com/office/officeart/2008/layout/VerticalCurvedList"/>
    <dgm:cxn modelId="{712CBD25-3548-46A2-AB1D-4231375768B3}" type="presParOf" srcId="{9D19EB9E-E0CF-43B5-A401-45C932E06DF4}" destId="{7D6829EC-0603-4EDE-8594-528221D00E1A}" srcOrd="2" destOrd="0" presId="urn:microsoft.com/office/officeart/2008/layout/VerticalCurvedList"/>
    <dgm:cxn modelId="{04F92852-E772-44CA-A9B4-163DD0299203}" type="presParOf" srcId="{7D6829EC-0603-4EDE-8594-528221D00E1A}" destId="{EA416FDC-0B17-4E50-9B52-3DFBF457DB37}" srcOrd="0" destOrd="0" presId="urn:microsoft.com/office/officeart/2008/layout/VerticalCurvedList"/>
    <dgm:cxn modelId="{70FA06A4-AB03-404F-9495-A0E4B8430A34}" type="presParOf" srcId="{9D19EB9E-E0CF-43B5-A401-45C932E06DF4}" destId="{AE071A29-A67A-412F-88D3-E8E1370E9A86}" srcOrd="3" destOrd="0" presId="urn:microsoft.com/office/officeart/2008/layout/VerticalCurvedList"/>
    <dgm:cxn modelId="{BC034D16-22B1-4FC9-B29F-B6C2A7F08158}" type="presParOf" srcId="{9D19EB9E-E0CF-43B5-A401-45C932E06DF4}" destId="{ECA00639-83B0-4634-90FA-57B775285F32}" srcOrd="4" destOrd="0" presId="urn:microsoft.com/office/officeart/2008/layout/VerticalCurvedList"/>
    <dgm:cxn modelId="{26ED6DA1-3AB8-41CC-9B43-05B0951C86FC}" type="presParOf" srcId="{ECA00639-83B0-4634-90FA-57B775285F32}" destId="{7EC643C6-7BFB-4CB9-BCF2-E94EB451192D}" srcOrd="0" destOrd="0" presId="urn:microsoft.com/office/officeart/2008/layout/VerticalCurvedList"/>
    <dgm:cxn modelId="{83B5EDAF-1054-42F8-B7C5-B6A1FFFBAA43}" type="presParOf" srcId="{9D19EB9E-E0CF-43B5-A401-45C932E06DF4}" destId="{6F37D990-8AAC-45DF-B7ED-F4702C690BEF}" srcOrd="5" destOrd="0" presId="urn:microsoft.com/office/officeart/2008/layout/VerticalCurvedList"/>
    <dgm:cxn modelId="{41D18ABB-D3A5-49C2-955D-61A3820C4D15}" type="presParOf" srcId="{9D19EB9E-E0CF-43B5-A401-45C932E06DF4}" destId="{F38D6F26-9F5F-4E10-B3AF-862FBBA9F23D}" srcOrd="6" destOrd="0" presId="urn:microsoft.com/office/officeart/2008/layout/VerticalCurvedList"/>
    <dgm:cxn modelId="{0385ADAE-D02E-4321-97FB-286366687D5B}" type="presParOf" srcId="{F38D6F26-9F5F-4E10-B3AF-862FBBA9F23D}" destId="{3FF2A322-15A6-442C-B919-9B9ABC3384E1}" srcOrd="0" destOrd="0" presId="urn:microsoft.com/office/officeart/2008/layout/VerticalCurvedList"/>
    <dgm:cxn modelId="{F1149974-CDE0-4C3E-9A72-F048245E8044}" type="presParOf" srcId="{9D19EB9E-E0CF-43B5-A401-45C932E06DF4}" destId="{61D7AB66-34D6-45E3-8C2E-B0A363E50DE0}" srcOrd="7" destOrd="0" presId="urn:microsoft.com/office/officeart/2008/layout/VerticalCurvedList"/>
    <dgm:cxn modelId="{85765684-28FB-424C-BBB4-D211CD095208}" type="presParOf" srcId="{9D19EB9E-E0CF-43B5-A401-45C932E06DF4}" destId="{827DFBDF-FF89-44B4-8F90-2BDD44058E1A}" srcOrd="8" destOrd="0" presId="urn:microsoft.com/office/officeart/2008/layout/VerticalCurvedList"/>
    <dgm:cxn modelId="{16ACDD0C-7C6D-4682-A589-49E9766D0BD7}" type="presParOf" srcId="{827DFBDF-FF89-44B4-8F90-2BDD44058E1A}" destId="{F0C9C672-9F8A-4D86-BFC1-B5FC2874AC4D}" srcOrd="0" destOrd="0" presId="urn:microsoft.com/office/officeart/2008/layout/VerticalCurvedList"/>
    <dgm:cxn modelId="{1473F362-6470-4C13-999A-7B3E8BCA6882}" type="presParOf" srcId="{9D19EB9E-E0CF-43B5-A401-45C932E06DF4}" destId="{10F405C0-DFA7-4431-B1DE-DB3F87080BB1}" srcOrd="9" destOrd="0" presId="urn:microsoft.com/office/officeart/2008/layout/VerticalCurvedList"/>
    <dgm:cxn modelId="{A5378655-1F7F-4F10-BEA7-AD7C6CA5EF09}" type="presParOf" srcId="{9D19EB9E-E0CF-43B5-A401-45C932E06DF4}" destId="{9AF1F904-E272-478F-B394-C3842D6638AD}" srcOrd="10" destOrd="0" presId="urn:microsoft.com/office/officeart/2008/layout/VerticalCurvedList"/>
    <dgm:cxn modelId="{E1044942-CC47-466B-B565-2F68CF10AA4A}" type="presParOf" srcId="{9AF1F904-E272-478F-B394-C3842D6638AD}" destId="{CF758E84-788E-470D-82BB-9EA3918557EF}" srcOrd="0" destOrd="0" presId="urn:microsoft.com/office/officeart/2008/layout/VerticalCurvedList"/>
    <dgm:cxn modelId="{9E809FEF-2102-4B6E-A583-E82B7CD0E6BE}" type="presParOf" srcId="{9D19EB9E-E0CF-43B5-A401-45C932E06DF4}" destId="{AAA2625D-26ED-41D4-8A9A-4ECF899AB4F5}" srcOrd="11" destOrd="0" presId="urn:microsoft.com/office/officeart/2008/layout/VerticalCurvedList"/>
    <dgm:cxn modelId="{25E64B4B-812A-4CAB-99C9-43EC62DD2D74}" type="presParOf" srcId="{9D19EB9E-E0CF-43B5-A401-45C932E06DF4}" destId="{45662BFB-1094-407E-8CCC-AB7565DC11FF}" srcOrd="12" destOrd="0" presId="urn:microsoft.com/office/officeart/2008/layout/VerticalCurvedList"/>
    <dgm:cxn modelId="{2668E6A3-54F1-45CD-ACB9-352161277586}" type="presParOf" srcId="{45662BFB-1094-407E-8CCC-AB7565DC11FF}" destId="{B4E7F3EF-04D4-432A-AB26-AA771361681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C345CB-BA87-46A1-A87B-AACEAF0D244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F2FAB94-311F-4242-9ED7-03E2AF3D8D68}">
      <dgm:prSet custT="1"/>
      <dgm:spPr/>
      <dgm:t>
        <a:bodyPr/>
        <a:lstStyle/>
        <a:p>
          <a:r>
            <a:rPr lang="ru-RU" sz="2000" dirty="0" err="1" smtClean="0"/>
            <a:t>створення</a:t>
          </a:r>
          <a:r>
            <a:rPr lang="ru-RU" sz="2000" dirty="0" smtClean="0"/>
            <a:t> умов для </a:t>
          </a:r>
          <a:r>
            <a:rPr lang="ru-RU" sz="2000" dirty="0" err="1" smtClean="0"/>
            <a:t>зацікавленості</a:t>
          </a:r>
          <a:r>
            <a:rPr lang="ru-RU" sz="2000" dirty="0" smtClean="0"/>
            <a:t> </a:t>
          </a:r>
          <a:r>
            <a:rPr lang="ru-RU" sz="2000" dirty="0" err="1" smtClean="0"/>
            <a:t>учнів</a:t>
          </a:r>
          <a:r>
            <a:rPr lang="ru-RU" sz="2000" dirty="0" smtClean="0"/>
            <a:t> предметом</a:t>
          </a:r>
          <a:endParaRPr lang="ru-RU" sz="2000" dirty="0"/>
        </a:p>
      </dgm:t>
    </dgm:pt>
    <dgm:pt modelId="{6D3429C4-4981-40D8-94CF-20D3130DBA6E}" type="parTrans" cxnId="{2BD4CBD7-8678-4BBE-9FAB-16114BE63A11}">
      <dgm:prSet/>
      <dgm:spPr/>
      <dgm:t>
        <a:bodyPr/>
        <a:lstStyle/>
        <a:p>
          <a:endParaRPr lang="ru-RU"/>
        </a:p>
      </dgm:t>
    </dgm:pt>
    <dgm:pt modelId="{DB3D4907-94D2-4C85-9859-070E766BA8CD}" type="sibTrans" cxnId="{2BD4CBD7-8678-4BBE-9FAB-16114BE63A11}">
      <dgm:prSet/>
      <dgm:spPr/>
      <dgm:t>
        <a:bodyPr/>
        <a:lstStyle/>
        <a:p>
          <a:endParaRPr lang="ru-RU"/>
        </a:p>
      </dgm:t>
    </dgm:pt>
    <dgm:pt modelId="{668C6C0B-ED30-4AB1-9644-6E74B9D78CC6}">
      <dgm:prSet custT="1"/>
      <dgm:spPr/>
      <dgm:t>
        <a:bodyPr/>
        <a:lstStyle/>
        <a:p>
          <a:r>
            <a:rPr lang="ru-RU" sz="2000" dirty="0" err="1" smtClean="0"/>
            <a:t>реалізація</a:t>
          </a:r>
          <a:r>
            <a:rPr lang="ru-RU" sz="2000" dirty="0" smtClean="0"/>
            <a:t> </a:t>
          </a:r>
          <a:r>
            <a:rPr lang="ru-RU" sz="2000" dirty="0" err="1" smtClean="0"/>
            <a:t>індивідуальних</a:t>
          </a:r>
          <a:r>
            <a:rPr lang="ru-RU" sz="2000" dirty="0" smtClean="0"/>
            <a:t> </a:t>
          </a:r>
          <a:r>
            <a:rPr lang="ru-RU" sz="2000" dirty="0" err="1" smtClean="0"/>
            <a:t>можливостей</a:t>
          </a:r>
          <a:r>
            <a:rPr lang="ru-RU" sz="2000" dirty="0" smtClean="0"/>
            <a:t> </a:t>
          </a:r>
          <a:r>
            <a:rPr lang="ru-RU" sz="2000" dirty="0" err="1" smtClean="0"/>
            <a:t>учня</a:t>
          </a:r>
          <a:r>
            <a:rPr lang="ru-RU" sz="2000" dirty="0" smtClean="0"/>
            <a:t> через </a:t>
          </a:r>
          <a:r>
            <a:rPr lang="ru-RU" sz="2000" dirty="0" err="1" smtClean="0"/>
            <a:t>творчість</a:t>
          </a:r>
          <a:endParaRPr lang="ru-RU" sz="2000" dirty="0"/>
        </a:p>
      </dgm:t>
    </dgm:pt>
    <dgm:pt modelId="{3EB32E10-69F7-45CC-BDE0-C3F1CA439CEE}" type="parTrans" cxnId="{45BA9A1F-0E87-4834-AE95-33FEFA86FD18}">
      <dgm:prSet/>
      <dgm:spPr/>
      <dgm:t>
        <a:bodyPr/>
        <a:lstStyle/>
        <a:p>
          <a:endParaRPr lang="ru-RU"/>
        </a:p>
      </dgm:t>
    </dgm:pt>
    <dgm:pt modelId="{281F1720-9C98-410D-8210-F5A4CE22E63D}" type="sibTrans" cxnId="{45BA9A1F-0E87-4834-AE95-33FEFA86FD18}">
      <dgm:prSet/>
      <dgm:spPr/>
      <dgm:t>
        <a:bodyPr/>
        <a:lstStyle/>
        <a:p>
          <a:endParaRPr lang="ru-RU"/>
        </a:p>
      </dgm:t>
    </dgm:pt>
    <dgm:pt modelId="{274F3C29-F9EA-4409-9D09-A226EE1D11C3}">
      <dgm:prSet custT="1"/>
      <dgm:spPr/>
      <dgm:t>
        <a:bodyPr/>
        <a:lstStyle/>
        <a:p>
          <a:r>
            <a:rPr lang="ru-RU" sz="2000" dirty="0" err="1" smtClean="0"/>
            <a:t>використання</a:t>
          </a:r>
          <a:r>
            <a:rPr lang="ru-RU" sz="2000" dirty="0" smtClean="0"/>
            <a:t> </a:t>
          </a:r>
          <a:r>
            <a:rPr lang="ru-RU" sz="2000" dirty="0" err="1" smtClean="0"/>
            <a:t>інтерактивних</a:t>
          </a:r>
          <a:r>
            <a:rPr lang="ru-RU" sz="2000" dirty="0" smtClean="0"/>
            <a:t>, </a:t>
          </a:r>
          <a:r>
            <a:rPr lang="ru-RU" sz="2000" dirty="0" err="1" smtClean="0"/>
            <a:t>проектних</a:t>
          </a:r>
          <a:r>
            <a:rPr lang="ru-RU" sz="2000" dirty="0" smtClean="0"/>
            <a:t> </a:t>
          </a:r>
          <a:r>
            <a:rPr lang="ru-RU" sz="2000" dirty="0" err="1" smtClean="0"/>
            <a:t>технологій</a:t>
          </a:r>
          <a:endParaRPr lang="ru-RU" sz="2000" dirty="0"/>
        </a:p>
      </dgm:t>
    </dgm:pt>
    <dgm:pt modelId="{2E280A57-D5EF-4732-9911-384D7409C142}" type="parTrans" cxnId="{848B82C6-46B5-4BF5-A011-93C260C7C23D}">
      <dgm:prSet/>
      <dgm:spPr/>
      <dgm:t>
        <a:bodyPr/>
        <a:lstStyle/>
        <a:p>
          <a:endParaRPr lang="ru-RU"/>
        </a:p>
      </dgm:t>
    </dgm:pt>
    <dgm:pt modelId="{6FB85C5D-5774-48BA-ACC8-311D57F87694}" type="sibTrans" cxnId="{848B82C6-46B5-4BF5-A011-93C260C7C23D}">
      <dgm:prSet/>
      <dgm:spPr/>
      <dgm:t>
        <a:bodyPr/>
        <a:lstStyle/>
        <a:p>
          <a:endParaRPr lang="ru-RU"/>
        </a:p>
      </dgm:t>
    </dgm:pt>
    <dgm:pt modelId="{3C8E6183-8570-41D5-A169-3FEBC8FECAFB}">
      <dgm:prSet custT="1"/>
      <dgm:spPr/>
      <dgm:t>
        <a:bodyPr/>
        <a:lstStyle/>
        <a:p>
          <a:r>
            <a:rPr lang="ru-RU" sz="2000" dirty="0" err="1" smtClean="0"/>
            <a:t>створення</a:t>
          </a:r>
          <a:r>
            <a:rPr lang="ru-RU" sz="2000" dirty="0" smtClean="0"/>
            <a:t> на уроках </a:t>
          </a:r>
          <a:r>
            <a:rPr lang="ru-RU" sz="2000" dirty="0" err="1" smtClean="0"/>
            <a:t>здорової</a:t>
          </a:r>
          <a:r>
            <a:rPr lang="ru-RU" sz="2000" dirty="0" smtClean="0"/>
            <a:t> </a:t>
          </a:r>
          <a:r>
            <a:rPr lang="ru-RU" sz="2000" dirty="0" err="1" smtClean="0"/>
            <a:t>конкуренції</a:t>
          </a:r>
          <a:endParaRPr lang="ru-RU" sz="2000" dirty="0"/>
        </a:p>
      </dgm:t>
    </dgm:pt>
    <dgm:pt modelId="{A3594E48-8FAE-42C8-B834-10F3F83DB821}" type="parTrans" cxnId="{8E6EBE79-BFB8-4C03-95C3-B3FE1E3B028B}">
      <dgm:prSet/>
      <dgm:spPr/>
      <dgm:t>
        <a:bodyPr/>
        <a:lstStyle/>
        <a:p>
          <a:endParaRPr lang="ru-RU"/>
        </a:p>
      </dgm:t>
    </dgm:pt>
    <dgm:pt modelId="{698C0962-4D04-499D-878C-8A92D76F3062}" type="sibTrans" cxnId="{8E6EBE79-BFB8-4C03-95C3-B3FE1E3B028B}">
      <dgm:prSet/>
      <dgm:spPr/>
      <dgm:t>
        <a:bodyPr/>
        <a:lstStyle/>
        <a:p>
          <a:endParaRPr lang="ru-RU"/>
        </a:p>
      </dgm:t>
    </dgm:pt>
    <dgm:pt modelId="{306B6FBE-4852-494A-B3E9-1EEB53F9D44A}" type="pres">
      <dgm:prSet presAssocID="{80C345CB-BA87-46A1-A87B-AACEAF0D244C}" presName="compositeShape" presStyleCnt="0">
        <dgm:presLayoutVars>
          <dgm:dir/>
          <dgm:resizeHandles/>
        </dgm:presLayoutVars>
      </dgm:prSet>
      <dgm:spPr/>
    </dgm:pt>
    <dgm:pt modelId="{6A8A072C-36F7-4C99-B071-B685C7ABDED4}" type="pres">
      <dgm:prSet presAssocID="{80C345CB-BA87-46A1-A87B-AACEAF0D244C}" presName="pyramid" presStyleLbl="node1" presStyleIdx="0" presStyleCnt="1" custLinFactNeighborX="-971" custLinFactNeighborY="-2734"/>
      <dgm:spPr>
        <a:solidFill>
          <a:schemeClr val="bg1">
            <a:lumMod val="50000"/>
          </a:schemeClr>
        </a:solidFill>
      </dgm:spPr>
    </dgm:pt>
    <dgm:pt modelId="{06CEC167-45DC-4AB5-BE8F-3BE6425B5B6A}" type="pres">
      <dgm:prSet presAssocID="{80C345CB-BA87-46A1-A87B-AACEAF0D244C}" presName="theList" presStyleCnt="0"/>
      <dgm:spPr/>
    </dgm:pt>
    <dgm:pt modelId="{4B03A721-6200-4C4E-A51E-F67BB04017BB}" type="pres">
      <dgm:prSet presAssocID="{BF2FAB94-311F-4242-9ED7-03E2AF3D8D68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AD3C9-41CF-45FA-9709-7D0B12C680AA}" type="pres">
      <dgm:prSet presAssocID="{BF2FAB94-311F-4242-9ED7-03E2AF3D8D68}" presName="aSpace" presStyleCnt="0"/>
      <dgm:spPr/>
    </dgm:pt>
    <dgm:pt modelId="{ADB14292-3C3A-4C4B-8294-EA6E86171938}" type="pres">
      <dgm:prSet presAssocID="{668C6C0B-ED30-4AB1-9644-6E74B9D78CC6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D049F-3F51-469D-80AE-4BF4671320E2}" type="pres">
      <dgm:prSet presAssocID="{668C6C0B-ED30-4AB1-9644-6E74B9D78CC6}" presName="aSpace" presStyleCnt="0"/>
      <dgm:spPr/>
    </dgm:pt>
    <dgm:pt modelId="{981C3637-AA78-4B50-A01A-6BC861FE926B}" type="pres">
      <dgm:prSet presAssocID="{274F3C29-F9EA-4409-9D09-A226EE1D11C3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DAFAAD-8874-4BA8-B8BB-9B7549577F16}" type="pres">
      <dgm:prSet presAssocID="{274F3C29-F9EA-4409-9D09-A226EE1D11C3}" presName="aSpace" presStyleCnt="0"/>
      <dgm:spPr/>
    </dgm:pt>
    <dgm:pt modelId="{A247E639-A294-434E-8649-84A396B5F787}" type="pres">
      <dgm:prSet presAssocID="{3C8E6183-8570-41D5-A169-3FEBC8FECAFB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0D16C-8032-47E8-B47B-2A3A85610000}" type="pres">
      <dgm:prSet presAssocID="{3C8E6183-8570-41D5-A169-3FEBC8FECAFB}" presName="aSpace" presStyleCnt="0"/>
      <dgm:spPr/>
    </dgm:pt>
  </dgm:ptLst>
  <dgm:cxnLst>
    <dgm:cxn modelId="{45BA9A1F-0E87-4834-AE95-33FEFA86FD18}" srcId="{80C345CB-BA87-46A1-A87B-AACEAF0D244C}" destId="{668C6C0B-ED30-4AB1-9644-6E74B9D78CC6}" srcOrd="1" destOrd="0" parTransId="{3EB32E10-69F7-45CC-BDE0-C3F1CA439CEE}" sibTransId="{281F1720-9C98-410D-8210-F5A4CE22E63D}"/>
    <dgm:cxn modelId="{2BD4CBD7-8678-4BBE-9FAB-16114BE63A11}" srcId="{80C345CB-BA87-46A1-A87B-AACEAF0D244C}" destId="{BF2FAB94-311F-4242-9ED7-03E2AF3D8D68}" srcOrd="0" destOrd="0" parTransId="{6D3429C4-4981-40D8-94CF-20D3130DBA6E}" sibTransId="{DB3D4907-94D2-4C85-9859-070E766BA8CD}"/>
    <dgm:cxn modelId="{033958DC-8378-496A-A567-2240525B988D}" type="presOf" srcId="{80C345CB-BA87-46A1-A87B-AACEAF0D244C}" destId="{306B6FBE-4852-494A-B3E9-1EEB53F9D44A}" srcOrd="0" destOrd="0" presId="urn:microsoft.com/office/officeart/2005/8/layout/pyramid2"/>
    <dgm:cxn modelId="{8E6EBE79-BFB8-4C03-95C3-B3FE1E3B028B}" srcId="{80C345CB-BA87-46A1-A87B-AACEAF0D244C}" destId="{3C8E6183-8570-41D5-A169-3FEBC8FECAFB}" srcOrd="3" destOrd="0" parTransId="{A3594E48-8FAE-42C8-B834-10F3F83DB821}" sibTransId="{698C0962-4D04-499D-878C-8A92D76F3062}"/>
    <dgm:cxn modelId="{7C46128A-18D1-4E81-90E4-2DDCD7908A98}" type="presOf" srcId="{BF2FAB94-311F-4242-9ED7-03E2AF3D8D68}" destId="{4B03A721-6200-4C4E-A51E-F67BB04017BB}" srcOrd="0" destOrd="0" presId="urn:microsoft.com/office/officeart/2005/8/layout/pyramid2"/>
    <dgm:cxn modelId="{1865F639-BE22-482C-B128-BD9D7BAC1BB3}" type="presOf" srcId="{274F3C29-F9EA-4409-9D09-A226EE1D11C3}" destId="{981C3637-AA78-4B50-A01A-6BC861FE926B}" srcOrd="0" destOrd="0" presId="urn:microsoft.com/office/officeart/2005/8/layout/pyramid2"/>
    <dgm:cxn modelId="{F16E52E1-0FCE-40BD-80AB-2AC5E07080E1}" type="presOf" srcId="{668C6C0B-ED30-4AB1-9644-6E74B9D78CC6}" destId="{ADB14292-3C3A-4C4B-8294-EA6E86171938}" srcOrd="0" destOrd="0" presId="urn:microsoft.com/office/officeart/2005/8/layout/pyramid2"/>
    <dgm:cxn modelId="{A9E49023-1B27-47B9-A383-FBE444F5602F}" type="presOf" srcId="{3C8E6183-8570-41D5-A169-3FEBC8FECAFB}" destId="{A247E639-A294-434E-8649-84A396B5F787}" srcOrd="0" destOrd="0" presId="urn:microsoft.com/office/officeart/2005/8/layout/pyramid2"/>
    <dgm:cxn modelId="{848B82C6-46B5-4BF5-A011-93C260C7C23D}" srcId="{80C345CB-BA87-46A1-A87B-AACEAF0D244C}" destId="{274F3C29-F9EA-4409-9D09-A226EE1D11C3}" srcOrd="2" destOrd="0" parTransId="{2E280A57-D5EF-4732-9911-384D7409C142}" sibTransId="{6FB85C5D-5774-48BA-ACC8-311D57F87694}"/>
    <dgm:cxn modelId="{9A412343-CCF4-482F-A863-0E67772B5024}" type="presParOf" srcId="{306B6FBE-4852-494A-B3E9-1EEB53F9D44A}" destId="{6A8A072C-36F7-4C99-B071-B685C7ABDED4}" srcOrd="0" destOrd="0" presId="urn:microsoft.com/office/officeart/2005/8/layout/pyramid2"/>
    <dgm:cxn modelId="{AAABA056-4074-46BE-9A7A-622D1C987FF3}" type="presParOf" srcId="{306B6FBE-4852-494A-B3E9-1EEB53F9D44A}" destId="{06CEC167-45DC-4AB5-BE8F-3BE6425B5B6A}" srcOrd="1" destOrd="0" presId="urn:microsoft.com/office/officeart/2005/8/layout/pyramid2"/>
    <dgm:cxn modelId="{BB00AD60-6BF4-45E3-B5ED-A54F6177254A}" type="presParOf" srcId="{06CEC167-45DC-4AB5-BE8F-3BE6425B5B6A}" destId="{4B03A721-6200-4C4E-A51E-F67BB04017BB}" srcOrd="0" destOrd="0" presId="urn:microsoft.com/office/officeart/2005/8/layout/pyramid2"/>
    <dgm:cxn modelId="{AB52BB40-A8EA-44C9-B256-4DA224750F25}" type="presParOf" srcId="{06CEC167-45DC-4AB5-BE8F-3BE6425B5B6A}" destId="{284AD3C9-41CF-45FA-9709-7D0B12C680AA}" srcOrd="1" destOrd="0" presId="urn:microsoft.com/office/officeart/2005/8/layout/pyramid2"/>
    <dgm:cxn modelId="{993EC97D-3E63-45B7-AE53-9FE4413ED794}" type="presParOf" srcId="{06CEC167-45DC-4AB5-BE8F-3BE6425B5B6A}" destId="{ADB14292-3C3A-4C4B-8294-EA6E86171938}" srcOrd="2" destOrd="0" presId="urn:microsoft.com/office/officeart/2005/8/layout/pyramid2"/>
    <dgm:cxn modelId="{78FFC98A-A0D7-49EF-94B6-F9F8A9312C86}" type="presParOf" srcId="{06CEC167-45DC-4AB5-BE8F-3BE6425B5B6A}" destId="{55AD049F-3F51-469D-80AE-4BF4671320E2}" srcOrd="3" destOrd="0" presId="urn:microsoft.com/office/officeart/2005/8/layout/pyramid2"/>
    <dgm:cxn modelId="{346277BE-B7AA-4659-A079-C8B19BCD6C3A}" type="presParOf" srcId="{06CEC167-45DC-4AB5-BE8F-3BE6425B5B6A}" destId="{981C3637-AA78-4B50-A01A-6BC861FE926B}" srcOrd="4" destOrd="0" presId="urn:microsoft.com/office/officeart/2005/8/layout/pyramid2"/>
    <dgm:cxn modelId="{ED5EB027-FA1A-429A-801C-15D1592A9584}" type="presParOf" srcId="{06CEC167-45DC-4AB5-BE8F-3BE6425B5B6A}" destId="{CFDAFAAD-8874-4BA8-B8BB-9B7549577F16}" srcOrd="5" destOrd="0" presId="urn:microsoft.com/office/officeart/2005/8/layout/pyramid2"/>
    <dgm:cxn modelId="{1AC39DCB-9912-4651-B391-2A358D618EB9}" type="presParOf" srcId="{06CEC167-45DC-4AB5-BE8F-3BE6425B5B6A}" destId="{A247E639-A294-434E-8649-84A396B5F787}" srcOrd="6" destOrd="0" presId="urn:microsoft.com/office/officeart/2005/8/layout/pyramid2"/>
    <dgm:cxn modelId="{3054B27D-AAC5-4530-89C1-8DCDFF6558F1}" type="presParOf" srcId="{06CEC167-45DC-4AB5-BE8F-3BE6425B5B6A}" destId="{6370D16C-8032-47E8-B47B-2A3A8561000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4F486A-6149-4F63-B416-CE2412FD44C4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EA3C82-C3E9-4EF3-8F21-C08EF0AE6248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dirty="0"/>
        </a:p>
      </dgm:t>
    </dgm:pt>
    <dgm:pt modelId="{72738F31-4616-4263-9AA7-AEB0A36B869F}" type="parTrans" cxnId="{C365DCC0-EFC3-4FDF-A117-317292A54F9B}">
      <dgm:prSet/>
      <dgm:spPr/>
      <dgm:t>
        <a:bodyPr/>
        <a:lstStyle/>
        <a:p>
          <a:endParaRPr lang="ru-RU"/>
        </a:p>
      </dgm:t>
    </dgm:pt>
    <dgm:pt modelId="{E820AB97-A860-451F-8DD4-2C37D54BC343}" type="sibTrans" cxnId="{C365DCC0-EFC3-4FDF-A117-317292A54F9B}">
      <dgm:prSet/>
      <dgm:spPr/>
      <dgm:t>
        <a:bodyPr/>
        <a:lstStyle/>
        <a:p>
          <a:endParaRPr lang="ru-RU"/>
        </a:p>
      </dgm:t>
    </dgm:pt>
    <dgm:pt modelId="{8DE083A9-4E0E-4495-A835-99C366765061}">
      <dgm:prSet phldrT="[Текст]"/>
      <dgm:spPr/>
      <dgm:t>
        <a:bodyPr/>
        <a:lstStyle/>
        <a:p>
          <a:r>
            <a:rPr lang="uk-UA" dirty="0" err="1" smtClean="0"/>
            <a:t>долідницькі</a:t>
          </a:r>
          <a:endParaRPr lang="ru-RU" dirty="0"/>
        </a:p>
      </dgm:t>
    </dgm:pt>
    <dgm:pt modelId="{56644C62-EE59-4186-9B15-9B02D14286E2}" type="parTrans" cxnId="{A9AD8A59-53A4-49C6-B2F6-2F9A4996D74C}">
      <dgm:prSet/>
      <dgm:spPr/>
      <dgm:t>
        <a:bodyPr/>
        <a:lstStyle/>
        <a:p>
          <a:endParaRPr lang="ru-RU"/>
        </a:p>
      </dgm:t>
    </dgm:pt>
    <dgm:pt modelId="{CB921A1D-86DA-4B61-BAF9-1A839EE079CB}" type="sibTrans" cxnId="{A9AD8A59-53A4-49C6-B2F6-2F9A4996D74C}">
      <dgm:prSet/>
      <dgm:spPr/>
      <dgm:t>
        <a:bodyPr/>
        <a:lstStyle/>
        <a:p>
          <a:endParaRPr lang="ru-RU"/>
        </a:p>
      </dgm:t>
    </dgm:pt>
    <dgm:pt modelId="{7E05BC37-11E8-4A6D-BCBA-5ECA8E93B066}">
      <dgm:prSet phldrT="[Текст]"/>
      <dgm:spPr/>
      <dgm:t>
        <a:bodyPr/>
        <a:lstStyle/>
        <a:p>
          <a:r>
            <a:rPr lang="uk-UA" dirty="0" smtClean="0"/>
            <a:t>інформаційні</a:t>
          </a:r>
          <a:endParaRPr lang="ru-RU" dirty="0"/>
        </a:p>
      </dgm:t>
    </dgm:pt>
    <dgm:pt modelId="{08DEC11F-D92E-45EC-B9F2-100D6BBC523C}" type="parTrans" cxnId="{1F1FDD5D-5DB7-4E59-88F7-87381D2CA172}">
      <dgm:prSet/>
      <dgm:spPr/>
      <dgm:t>
        <a:bodyPr/>
        <a:lstStyle/>
        <a:p>
          <a:endParaRPr lang="ru-RU"/>
        </a:p>
      </dgm:t>
    </dgm:pt>
    <dgm:pt modelId="{89E060BD-F9FB-486C-9850-EE5C7BAD41F8}" type="sibTrans" cxnId="{1F1FDD5D-5DB7-4E59-88F7-87381D2CA172}">
      <dgm:prSet/>
      <dgm:spPr/>
      <dgm:t>
        <a:bodyPr/>
        <a:lstStyle/>
        <a:p>
          <a:endParaRPr lang="ru-RU"/>
        </a:p>
      </dgm:t>
    </dgm:pt>
    <dgm:pt modelId="{02D95C0D-775D-499A-98E6-B5CC5D223A29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dirty="0"/>
        </a:p>
      </dgm:t>
    </dgm:pt>
    <dgm:pt modelId="{8B8001F8-0B08-41FF-BEFF-FDFC953958AC}" type="parTrans" cxnId="{7C623FBF-5D82-42EF-A68D-6468B72FC60F}">
      <dgm:prSet/>
      <dgm:spPr/>
      <dgm:t>
        <a:bodyPr/>
        <a:lstStyle/>
        <a:p>
          <a:endParaRPr lang="ru-RU"/>
        </a:p>
      </dgm:t>
    </dgm:pt>
    <dgm:pt modelId="{37D06FA4-102F-489E-A6EB-78C7FF664D3B}" type="sibTrans" cxnId="{7C623FBF-5D82-42EF-A68D-6468B72FC60F}">
      <dgm:prSet/>
      <dgm:spPr/>
      <dgm:t>
        <a:bodyPr/>
        <a:lstStyle/>
        <a:p>
          <a:endParaRPr lang="ru-RU"/>
        </a:p>
      </dgm:t>
    </dgm:pt>
    <dgm:pt modelId="{7A81D2DA-AEFA-4F9E-AD02-0EC161EC126D}">
      <dgm:prSet phldrT="[Текст]"/>
      <dgm:spPr/>
      <dgm:t>
        <a:bodyPr/>
        <a:lstStyle/>
        <a:p>
          <a:r>
            <a:rPr lang="uk-UA" dirty="0" smtClean="0"/>
            <a:t>творчі</a:t>
          </a:r>
          <a:endParaRPr lang="ru-RU" dirty="0"/>
        </a:p>
      </dgm:t>
    </dgm:pt>
    <dgm:pt modelId="{77578CAD-11F9-43B4-81EB-05BE3C597F54}" type="parTrans" cxnId="{0BD8CBFC-AB87-4F55-883A-BA322211D156}">
      <dgm:prSet/>
      <dgm:spPr/>
      <dgm:t>
        <a:bodyPr/>
        <a:lstStyle/>
        <a:p>
          <a:endParaRPr lang="ru-RU"/>
        </a:p>
      </dgm:t>
    </dgm:pt>
    <dgm:pt modelId="{B3D708EA-7EA4-49D0-9A7E-5A215576686E}" type="sibTrans" cxnId="{0BD8CBFC-AB87-4F55-883A-BA322211D156}">
      <dgm:prSet/>
      <dgm:spPr/>
      <dgm:t>
        <a:bodyPr/>
        <a:lstStyle/>
        <a:p>
          <a:endParaRPr lang="ru-RU"/>
        </a:p>
      </dgm:t>
    </dgm:pt>
    <dgm:pt modelId="{0B0FE9EE-6EBF-4250-8675-ECC8AA43962B}">
      <dgm:prSet phldrT="[Текст]"/>
      <dgm:spPr/>
      <dgm:t>
        <a:bodyPr/>
        <a:lstStyle/>
        <a:p>
          <a:r>
            <a:rPr lang="uk-UA" dirty="0" smtClean="0"/>
            <a:t>практичні</a:t>
          </a:r>
          <a:endParaRPr lang="ru-RU" dirty="0"/>
        </a:p>
      </dgm:t>
    </dgm:pt>
    <dgm:pt modelId="{49436990-B96B-40CE-B91A-A05F01B3973D}" type="parTrans" cxnId="{5C4F463C-9A60-4699-BFD3-42F86B6D2500}">
      <dgm:prSet/>
      <dgm:spPr/>
      <dgm:t>
        <a:bodyPr/>
        <a:lstStyle/>
        <a:p>
          <a:endParaRPr lang="ru-RU"/>
        </a:p>
      </dgm:t>
    </dgm:pt>
    <dgm:pt modelId="{7039E9CD-4B4A-42EE-A1D4-6CEA207E25C8}" type="sibTrans" cxnId="{5C4F463C-9A60-4699-BFD3-42F86B6D2500}">
      <dgm:prSet/>
      <dgm:spPr/>
      <dgm:t>
        <a:bodyPr/>
        <a:lstStyle/>
        <a:p>
          <a:endParaRPr lang="ru-RU"/>
        </a:p>
      </dgm:t>
    </dgm:pt>
    <dgm:pt modelId="{B03E72A6-01C0-4A83-9AB0-BFD79F6D0609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dirty="0"/>
        </a:p>
      </dgm:t>
    </dgm:pt>
    <dgm:pt modelId="{FF764C0B-CD6C-4C27-A243-05834C7076FF}" type="parTrans" cxnId="{6F3E2952-53A0-4D6B-9CA9-51722E9DC8A6}">
      <dgm:prSet/>
      <dgm:spPr/>
      <dgm:t>
        <a:bodyPr/>
        <a:lstStyle/>
        <a:p>
          <a:endParaRPr lang="ru-RU"/>
        </a:p>
      </dgm:t>
    </dgm:pt>
    <dgm:pt modelId="{C540E638-E30C-41F0-9026-AAB570F654FF}" type="sibTrans" cxnId="{6F3E2952-53A0-4D6B-9CA9-51722E9DC8A6}">
      <dgm:prSet/>
      <dgm:spPr/>
      <dgm:t>
        <a:bodyPr/>
        <a:lstStyle/>
        <a:p>
          <a:endParaRPr lang="ru-RU"/>
        </a:p>
      </dgm:t>
    </dgm:pt>
    <dgm:pt modelId="{012A18CB-8C38-47F2-9810-6CE3B6777C7B}">
      <dgm:prSet phldrT="[Текст]"/>
      <dgm:spPr/>
      <dgm:t>
        <a:bodyPr/>
        <a:lstStyle/>
        <a:p>
          <a:r>
            <a:rPr lang="uk-UA" dirty="0" smtClean="0"/>
            <a:t>рольова</a:t>
          </a:r>
          <a:endParaRPr lang="ru-RU" dirty="0"/>
        </a:p>
      </dgm:t>
    </dgm:pt>
    <dgm:pt modelId="{40252ED7-D4F8-4642-B0FA-96C333F3010B}" type="parTrans" cxnId="{24ACC850-902C-42E9-819D-836002D81E0C}">
      <dgm:prSet/>
      <dgm:spPr/>
      <dgm:t>
        <a:bodyPr/>
        <a:lstStyle/>
        <a:p>
          <a:endParaRPr lang="ru-RU"/>
        </a:p>
      </dgm:t>
    </dgm:pt>
    <dgm:pt modelId="{45F200B2-E79A-4C56-AC8E-BB156DA3B4D9}" type="sibTrans" cxnId="{24ACC850-902C-42E9-819D-836002D81E0C}">
      <dgm:prSet/>
      <dgm:spPr/>
      <dgm:t>
        <a:bodyPr/>
        <a:lstStyle/>
        <a:p>
          <a:endParaRPr lang="ru-RU"/>
        </a:p>
      </dgm:t>
    </dgm:pt>
    <dgm:pt modelId="{D9EB25EF-4206-48D0-90BA-AA6EF7DA9E19}">
      <dgm:prSet phldrT="[Текст]"/>
      <dgm:spPr/>
      <dgm:t>
        <a:bodyPr/>
        <a:lstStyle/>
        <a:p>
          <a:r>
            <a:rPr lang="uk-UA" dirty="0" smtClean="0"/>
            <a:t>ознайомчо-орієнтовні</a:t>
          </a:r>
          <a:endParaRPr lang="ru-RU" dirty="0"/>
        </a:p>
      </dgm:t>
    </dgm:pt>
    <dgm:pt modelId="{AA0D88B8-100E-483B-B080-DEDE52035D87}" type="parTrans" cxnId="{04390C38-C308-4958-A38B-96B5BDF2AF99}">
      <dgm:prSet/>
      <dgm:spPr/>
      <dgm:t>
        <a:bodyPr/>
        <a:lstStyle/>
        <a:p>
          <a:endParaRPr lang="ru-RU"/>
        </a:p>
      </dgm:t>
    </dgm:pt>
    <dgm:pt modelId="{55B74437-276B-42A1-8F42-70BC51DA041C}" type="sibTrans" cxnId="{04390C38-C308-4958-A38B-96B5BDF2AF99}">
      <dgm:prSet/>
      <dgm:spPr/>
      <dgm:t>
        <a:bodyPr/>
        <a:lstStyle/>
        <a:p>
          <a:endParaRPr lang="ru-RU"/>
        </a:p>
      </dgm:t>
    </dgm:pt>
    <dgm:pt modelId="{9C4CE223-65A9-450D-81B1-7EC60278E180}" type="pres">
      <dgm:prSet presAssocID="{4E4F486A-6149-4F63-B416-CE2412FD44C4}" presName="theList" presStyleCnt="0">
        <dgm:presLayoutVars>
          <dgm:dir/>
          <dgm:animLvl val="lvl"/>
          <dgm:resizeHandles val="exact"/>
        </dgm:presLayoutVars>
      </dgm:prSet>
      <dgm:spPr/>
    </dgm:pt>
    <dgm:pt modelId="{5B31BD80-7EB2-40F9-A0AD-06DB24091CC6}" type="pres">
      <dgm:prSet presAssocID="{9DEA3C82-C3E9-4EF3-8F21-C08EF0AE6248}" presName="compNode" presStyleCnt="0"/>
      <dgm:spPr/>
    </dgm:pt>
    <dgm:pt modelId="{A3C9CDE7-90E6-4D92-ABE7-B156B9DA8626}" type="pres">
      <dgm:prSet presAssocID="{9DEA3C82-C3E9-4EF3-8F21-C08EF0AE6248}" presName="aNode" presStyleLbl="bgShp" presStyleIdx="0" presStyleCnt="3"/>
      <dgm:spPr/>
      <dgm:t>
        <a:bodyPr/>
        <a:lstStyle/>
        <a:p>
          <a:endParaRPr lang="ru-RU"/>
        </a:p>
      </dgm:t>
    </dgm:pt>
    <dgm:pt modelId="{3C444510-8546-4811-860E-389BCC5345CE}" type="pres">
      <dgm:prSet presAssocID="{9DEA3C82-C3E9-4EF3-8F21-C08EF0AE6248}" presName="textNode" presStyleLbl="bgShp" presStyleIdx="0" presStyleCnt="3"/>
      <dgm:spPr/>
      <dgm:t>
        <a:bodyPr/>
        <a:lstStyle/>
        <a:p>
          <a:endParaRPr lang="ru-RU"/>
        </a:p>
      </dgm:t>
    </dgm:pt>
    <dgm:pt modelId="{93DD9DB4-B247-4AF9-BFD9-53A992E7BF7D}" type="pres">
      <dgm:prSet presAssocID="{9DEA3C82-C3E9-4EF3-8F21-C08EF0AE6248}" presName="compChildNode" presStyleCnt="0"/>
      <dgm:spPr/>
    </dgm:pt>
    <dgm:pt modelId="{D46A601D-AA47-4418-85A2-A09F901827E6}" type="pres">
      <dgm:prSet presAssocID="{9DEA3C82-C3E9-4EF3-8F21-C08EF0AE6248}" presName="theInnerList" presStyleCnt="0"/>
      <dgm:spPr/>
    </dgm:pt>
    <dgm:pt modelId="{778EEFF3-6FC2-4A33-AC39-7184A0966793}" type="pres">
      <dgm:prSet presAssocID="{8DE083A9-4E0E-4495-A835-99C366765061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F6162E-E4C2-4473-A961-B397D6F9AEF2}" type="pres">
      <dgm:prSet presAssocID="{8DE083A9-4E0E-4495-A835-99C366765061}" presName="aSpace2" presStyleCnt="0"/>
      <dgm:spPr/>
    </dgm:pt>
    <dgm:pt modelId="{1CC2C520-CEDE-491C-9363-77A933EF0A63}" type="pres">
      <dgm:prSet presAssocID="{7E05BC37-11E8-4A6D-BCBA-5ECA8E93B066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9F338-9A3A-4004-8CAB-1C9FB5E152C1}" type="pres">
      <dgm:prSet presAssocID="{9DEA3C82-C3E9-4EF3-8F21-C08EF0AE6248}" presName="aSpace" presStyleCnt="0"/>
      <dgm:spPr/>
    </dgm:pt>
    <dgm:pt modelId="{2AB7A48A-300F-4305-890C-D9E323165D0F}" type="pres">
      <dgm:prSet presAssocID="{02D95C0D-775D-499A-98E6-B5CC5D223A29}" presName="compNode" presStyleCnt="0"/>
      <dgm:spPr/>
    </dgm:pt>
    <dgm:pt modelId="{AE43497F-0CED-493F-9FB7-F8AA8C4DD382}" type="pres">
      <dgm:prSet presAssocID="{02D95C0D-775D-499A-98E6-B5CC5D223A29}" presName="aNode" presStyleLbl="bgShp" presStyleIdx="1" presStyleCnt="3" custLinFactNeighborX="0" custLinFactNeighborY="0"/>
      <dgm:spPr/>
      <dgm:t>
        <a:bodyPr/>
        <a:lstStyle/>
        <a:p>
          <a:endParaRPr lang="ru-RU"/>
        </a:p>
      </dgm:t>
    </dgm:pt>
    <dgm:pt modelId="{7A3F4360-3297-4D94-AEF6-FC192CB1A39C}" type="pres">
      <dgm:prSet presAssocID="{02D95C0D-775D-499A-98E6-B5CC5D223A29}" presName="textNode" presStyleLbl="bgShp" presStyleIdx="1" presStyleCnt="3"/>
      <dgm:spPr/>
      <dgm:t>
        <a:bodyPr/>
        <a:lstStyle/>
        <a:p>
          <a:endParaRPr lang="ru-RU"/>
        </a:p>
      </dgm:t>
    </dgm:pt>
    <dgm:pt modelId="{BD33140B-B544-4C7C-9142-4507B710E460}" type="pres">
      <dgm:prSet presAssocID="{02D95C0D-775D-499A-98E6-B5CC5D223A29}" presName="compChildNode" presStyleCnt="0"/>
      <dgm:spPr/>
    </dgm:pt>
    <dgm:pt modelId="{22FCEAB6-3C40-4FBD-A941-71D7FD52988D}" type="pres">
      <dgm:prSet presAssocID="{02D95C0D-775D-499A-98E6-B5CC5D223A29}" presName="theInnerList" presStyleCnt="0"/>
      <dgm:spPr/>
    </dgm:pt>
    <dgm:pt modelId="{296F3F47-50D7-4B5A-B7C3-286DD061BC02}" type="pres">
      <dgm:prSet presAssocID="{7A81D2DA-AEFA-4F9E-AD02-0EC161EC126D}" presName="childNode" presStyleLbl="node1" presStyleIdx="2" presStyleCnt="6">
        <dgm:presLayoutVars>
          <dgm:bulletEnabled val="1"/>
        </dgm:presLayoutVars>
      </dgm:prSet>
      <dgm:spPr/>
    </dgm:pt>
    <dgm:pt modelId="{A408144F-791D-4D9E-8E4A-AE3D413BBDE3}" type="pres">
      <dgm:prSet presAssocID="{7A81D2DA-AEFA-4F9E-AD02-0EC161EC126D}" presName="aSpace2" presStyleCnt="0"/>
      <dgm:spPr/>
    </dgm:pt>
    <dgm:pt modelId="{B295FAFD-B0CF-43A0-9BE2-D27EC38D8F68}" type="pres">
      <dgm:prSet presAssocID="{0B0FE9EE-6EBF-4250-8675-ECC8AA43962B}" presName="childNode" presStyleLbl="node1" presStyleIdx="3" presStyleCnt="6">
        <dgm:presLayoutVars>
          <dgm:bulletEnabled val="1"/>
        </dgm:presLayoutVars>
      </dgm:prSet>
      <dgm:spPr/>
    </dgm:pt>
    <dgm:pt modelId="{A317C439-E3AB-4BCF-BCC6-149419F5639C}" type="pres">
      <dgm:prSet presAssocID="{02D95C0D-775D-499A-98E6-B5CC5D223A29}" presName="aSpace" presStyleCnt="0"/>
      <dgm:spPr/>
    </dgm:pt>
    <dgm:pt modelId="{F503D041-598D-4AE6-96A0-438446452B8B}" type="pres">
      <dgm:prSet presAssocID="{B03E72A6-01C0-4A83-9AB0-BFD79F6D0609}" presName="compNode" presStyleCnt="0"/>
      <dgm:spPr/>
    </dgm:pt>
    <dgm:pt modelId="{D75037C2-416B-445B-B6D2-537C585E7F4F}" type="pres">
      <dgm:prSet presAssocID="{B03E72A6-01C0-4A83-9AB0-BFD79F6D0609}" presName="aNode" presStyleLbl="bgShp" presStyleIdx="2" presStyleCnt="3"/>
      <dgm:spPr/>
      <dgm:t>
        <a:bodyPr/>
        <a:lstStyle/>
        <a:p>
          <a:endParaRPr lang="ru-RU"/>
        </a:p>
      </dgm:t>
    </dgm:pt>
    <dgm:pt modelId="{742FF958-D941-4E31-AB2F-B7121FA6FF5D}" type="pres">
      <dgm:prSet presAssocID="{B03E72A6-01C0-4A83-9AB0-BFD79F6D0609}" presName="textNode" presStyleLbl="bgShp" presStyleIdx="2" presStyleCnt="3"/>
      <dgm:spPr/>
      <dgm:t>
        <a:bodyPr/>
        <a:lstStyle/>
        <a:p>
          <a:endParaRPr lang="ru-RU"/>
        </a:p>
      </dgm:t>
    </dgm:pt>
    <dgm:pt modelId="{6C973F5C-4A07-44CD-989C-A16965DC143C}" type="pres">
      <dgm:prSet presAssocID="{B03E72A6-01C0-4A83-9AB0-BFD79F6D0609}" presName="compChildNode" presStyleCnt="0"/>
      <dgm:spPr/>
    </dgm:pt>
    <dgm:pt modelId="{4D37004A-4F02-4695-B19B-E62374C66B3D}" type="pres">
      <dgm:prSet presAssocID="{B03E72A6-01C0-4A83-9AB0-BFD79F6D0609}" presName="theInnerList" presStyleCnt="0"/>
      <dgm:spPr/>
    </dgm:pt>
    <dgm:pt modelId="{4A259840-139D-4891-8A09-2878C2E0543A}" type="pres">
      <dgm:prSet presAssocID="{012A18CB-8C38-47F2-9810-6CE3B6777C7B}" presName="childNode" presStyleLbl="node1" presStyleIdx="4" presStyleCnt="6">
        <dgm:presLayoutVars>
          <dgm:bulletEnabled val="1"/>
        </dgm:presLayoutVars>
      </dgm:prSet>
      <dgm:spPr/>
    </dgm:pt>
    <dgm:pt modelId="{3BF79AA7-078F-4F1D-AB7A-28CF9B3D6B12}" type="pres">
      <dgm:prSet presAssocID="{012A18CB-8C38-47F2-9810-6CE3B6777C7B}" presName="aSpace2" presStyleCnt="0"/>
      <dgm:spPr/>
    </dgm:pt>
    <dgm:pt modelId="{A13215CC-9F52-40E9-B1D3-0913DBBBBFFF}" type="pres">
      <dgm:prSet presAssocID="{D9EB25EF-4206-48D0-90BA-AA6EF7DA9E19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58DFE9-6A88-4008-A9C9-742D80CDA75D}" type="presOf" srcId="{9DEA3C82-C3E9-4EF3-8F21-C08EF0AE6248}" destId="{3C444510-8546-4811-860E-389BCC5345CE}" srcOrd="1" destOrd="0" presId="urn:microsoft.com/office/officeart/2005/8/layout/lProcess2"/>
    <dgm:cxn modelId="{E9885BCE-CE37-4C1D-AEE9-6A800A4154D3}" type="presOf" srcId="{B03E72A6-01C0-4A83-9AB0-BFD79F6D0609}" destId="{742FF958-D941-4E31-AB2F-B7121FA6FF5D}" srcOrd="1" destOrd="0" presId="urn:microsoft.com/office/officeart/2005/8/layout/lProcess2"/>
    <dgm:cxn modelId="{A9AD8A59-53A4-49C6-B2F6-2F9A4996D74C}" srcId="{9DEA3C82-C3E9-4EF3-8F21-C08EF0AE6248}" destId="{8DE083A9-4E0E-4495-A835-99C366765061}" srcOrd="0" destOrd="0" parTransId="{56644C62-EE59-4186-9B15-9B02D14286E2}" sibTransId="{CB921A1D-86DA-4B61-BAF9-1A839EE079CB}"/>
    <dgm:cxn modelId="{C99334A8-C80D-4A6A-9845-519D3240AF61}" type="presOf" srcId="{B03E72A6-01C0-4A83-9AB0-BFD79F6D0609}" destId="{D75037C2-416B-445B-B6D2-537C585E7F4F}" srcOrd="0" destOrd="0" presId="urn:microsoft.com/office/officeart/2005/8/layout/lProcess2"/>
    <dgm:cxn modelId="{6F3E2952-53A0-4D6B-9CA9-51722E9DC8A6}" srcId="{4E4F486A-6149-4F63-B416-CE2412FD44C4}" destId="{B03E72A6-01C0-4A83-9AB0-BFD79F6D0609}" srcOrd="2" destOrd="0" parTransId="{FF764C0B-CD6C-4C27-A243-05834C7076FF}" sibTransId="{C540E638-E30C-41F0-9026-AAB570F654FF}"/>
    <dgm:cxn modelId="{B6553118-76E6-4D1E-BCF3-463216692EB8}" type="presOf" srcId="{4E4F486A-6149-4F63-B416-CE2412FD44C4}" destId="{9C4CE223-65A9-450D-81B1-7EC60278E180}" srcOrd="0" destOrd="0" presId="urn:microsoft.com/office/officeart/2005/8/layout/lProcess2"/>
    <dgm:cxn modelId="{7C623FBF-5D82-42EF-A68D-6468B72FC60F}" srcId="{4E4F486A-6149-4F63-B416-CE2412FD44C4}" destId="{02D95C0D-775D-499A-98E6-B5CC5D223A29}" srcOrd="1" destOrd="0" parTransId="{8B8001F8-0B08-41FF-BEFF-FDFC953958AC}" sibTransId="{37D06FA4-102F-489E-A6EB-78C7FF664D3B}"/>
    <dgm:cxn modelId="{44C56C94-3C39-4C9E-8BB6-F64CC75540C5}" type="presOf" srcId="{02D95C0D-775D-499A-98E6-B5CC5D223A29}" destId="{AE43497F-0CED-493F-9FB7-F8AA8C4DD382}" srcOrd="0" destOrd="0" presId="urn:microsoft.com/office/officeart/2005/8/layout/lProcess2"/>
    <dgm:cxn modelId="{67C810E0-188C-4A40-9D95-71B84FBB6A03}" type="presOf" srcId="{7E05BC37-11E8-4A6D-BCBA-5ECA8E93B066}" destId="{1CC2C520-CEDE-491C-9363-77A933EF0A63}" srcOrd="0" destOrd="0" presId="urn:microsoft.com/office/officeart/2005/8/layout/lProcess2"/>
    <dgm:cxn modelId="{24F3BF96-B0DD-4E5F-B64D-C521691AE9C0}" type="presOf" srcId="{0B0FE9EE-6EBF-4250-8675-ECC8AA43962B}" destId="{B295FAFD-B0CF-43A0-9BE2-D27EC38D8F68}" srcOrd="0" destOrd="0" presId="urn:microsoft.com/office/officeart/2005/8/layout/lProcess2"/>
    <dgm:cxn modelId="{1E62DF39-CAAC-4818-AD75-FB8F6DCF1D44}" type="presOf" srcId="{8DE083A9-4E0E-4495-A835-99C366765061}" destId="{778EEFF3-6FC2-4A33-AC39-7184A0966793}" srcOrd="0" destOrd="0" presId="urn:microsoft.com/office/officeart/2005/8/layout/lProcess2"/>
    <dgm:cxn modelId="{C365DCC0-EFC3-4FDF-A117-317292A54F9B}" srcId="{4E4F486A-6149-4F63-B416-CE2412FD44C4}" destId="{9DEA3C82-C3E9-4EF3-8F21-C08EF0AE6248}" srcOrd="0" destOrd="0" parTransId="{72738F31-4616-4263-9AA7-AEB0A36B869F}" sibTransId="{E820AB97-A860-451F-8DD4-2C37D54BC343}"/>
    <dgm:cxn modelId="{45351C01-D936-483D-893D-C2EBBF6D9F24}" type="presOf" srcId="{9DEA3C82-C3E9-4EF3-8F21-C08EF0AE6248}" destId="{A3C9CDE7-90E6-4D92-ABE7-B156B9DA8626}" srcOrd="0" destOrd="0" presId="urn:microsoft.com/office/officeart/2005/8/layout/lProcess2"/>
    <dgm:cxn modelId="{0BD8CBFC-AB87-4F55-883A-BA322211D156}" srcId="{02D95C0D-775D-499A-98E6-B5CC5D223A29}" destId="{7A81D2DA-AEFA-4F9E-AD02-0EC161EC126D}" srcOrd="0" destOrd="0" parTransId="{77578CAD-11F9-43B4-81EB-05BE3C597F54}" sibTransId="{B3D708EA-7EA4-49D0-9A7E-5A215576686E}"/>
    <dgm:cxn modelId="{92C00703-B5D9-4DFA-BE9C-2B9C55B8F3EC}" type="presOf" srcId="{012A18CB-8C38-47F2-9810-6CE3B6777C7B}" destId="{4A259840-139D-4891-8A09-2878C2E0543A}" srcOrd="0" destOrd="0" presId="urn:microsoft.com/office/officeart/2005/8/layout/lProcess2"/>
    <dgm:cxn modelId="{093ECA63-A625-4FF0-B8D8-DEDE7665F977}" type="presOf" srcId="{D9EB25EF-4206-48D0-90BA-AA6EF7DA9E19}" destId="{A13215CC-9F52-40E9-B1D3-0913DBBBBFFF}" srcOrd="0" destOrd="0" presId="urn:microsoft.com/office/officeart/2005/8/layout/lProcess2"/>
    <dgm:cxn modelId="{62F30A5F-ABBB-4624-BCD6-CCE3F7C7E59A}" type="presOf" srcId="{7A81D2DA-AEFA-4F9E-AD02-0EC161EC126D}" destId="{296F3F47-50D7-4B5A-B7C3-286DD061BC02}" srcOrd="0" destOrd="0" presId="urn:microsoft.com/office/officeart/2005/8/layout/lProcess2"/>
    <dgm:cxn modelId="{04390C38-C308-4958-A38B-96B5BDF2AF99}" srcId="{B03E72A6-01C0-4A83-9AB0-BFD79F6D0609}" destId="{D9EB25EF-4206-48D0-90BA-AA6EF7DA9E19}" srcOrd="1" destOrd="0" parTransId="{AA0D88B8-100E-483B-B080-DEDE52035D87}" sibTransId="{55B74437-276B-42A1-8F42-70BC51DA041C}"/>
    <dgm:cxn modelId="{5C4F463C-9A60-4699-BFD3-42F86B6D2500}" srcId="{02D95C0D-775D-499A-98E6-B5CC5D223A29}" destId="{0B0FE9EE-6EBF-4250-8675-ECC8AA43962B}" srcOrd="1" destOrd="0" parTransId="{49436990-B96B-40CE-B91A-A05F01B3973D}" sibTransId="{7039E9CD-4B4A-42EE-A1D4-6CEA207E25C8}"/>
    <dgm:cxn modelId="{1F1FDD5D-5DB7-4E59-88F7-87381D2CA172}" srcId="{9DEA3C82-C3E9-4EF3-8F21-C08EF0AE6248}" destId="{7E05BC37-11E8-4A6D-BCBA-5ECA8E93B066}" srcOrd="1" destOrd="0" parTransId="{08DEC11F-D92E-45EC-B9F2-100D6BBC523C}" sibTransId="{89E060BD-F9FB-486C-9850-EE5C7BAD41F8}"/>
    <dgm:cxn modelId="{DA83050A-EB28-4D0B-8F84-0EBC199B3CCB}" type="presOf" srcId="{02D95C0D-775D-499A-98E6-B5CC5D223A29}" destId="{7A3F4360-3297-4D94-AEF6-FC192CB1A39C}" srcOrd="1" destOrd="0" presId="urn:microsoft.com/office/officeart/2005/8/layout/lProcess2"/>
    <dgm:cxn modelId="{24ACC850-902C-42E9-819D-836002D81E0C}" srcId="{B03E72A6-01C0-4A83-9AB0-BFD79F6D0609}" destId="{012A18CB-8C38-47F2-9810-6CE3B6777C7B}" srcOrd="0" destOrd="0" parTransId="{40252ED7-D4F8-4642-B0FA-96C333F3010B}" sibTransId="{45F200B2-E79A-4C56-AC8E-BB156DA3B4D9}"/>
    <dgm:cxn modelId="{0E389986-BD40-4CBB-8A60-4D702F330DE2}" type="presParOf" srcId="{9C4CE223-65A9-450D-81B1-7EC60278E180}" destId="{5B31BD80-7EB2-40F9-A0AD-06DB24091CC6}" srcOrd="0" destOrd="0" presId="urn:microsoft.com/office/officeart/2005/8/layout/lProcess2"/>
    <dgm:cxn modelId="{8D8E1A91-34DD-4BAF-9873-522721847AEA}" type="presParOf" srcId="{5B31BD80-7EB2-40F9-A0AD-06DB24091CC6}" destId="{A3C9CDE7-90E6-4D92-ABE7-B156B9DA8626}" srcOrd="0" destOrd="0" presId="urn:microsoft.com/office/officeart/2005/8/layout/lProcess2"/>
    <dgm:cxn modelId="{335D08B9-316D-4E81-AF75-1D576469D0A2}" type="presParOf" srcId="{5B31BD80-7EB2-40F9-A0AD-06DB24091CC6}" destId="{3C444510-8546-4811-860E-389BCC5345CE}" srcOrd="1" destOrd="0" presId="urn:microsoft.com/office/officeart/2005/8/layout/lProcess2"/>
    <dgm:cxn modelId="{CDBA0CD0-CAD7-4AF6-83A9-30A56A895012}" type="presParOf" srcId="{5B31BD80-7EB2-40F9-A0AD-06DB24091CC6}" destId="{93DD9DB4-B247-4AF9-BFD9-53A992E7BF7D}" srcOrd="2" destOrd="0" presId="urn:microsoft.com/office/officeart/2005/8/layout/lProcess2"/>
    <dgm:cxn modelId="{8314AF6B-22F2-474B-BE3B-AD51BB773F14}" type="presParOf" srcId="{93DD9DB4-B247-4AF9-BFD9-53A992E7BF7D}" destId="{D46A601D-AA47-4418-85A2-A09F901827E6}" srcOrd="0" destOrd="0" presId="urn:microsoft.com/office/officeart/2005/8/layout/lProcess2"/>
    <dgm:cxn modelId="{53F8012C-4473-48A7-97AE-D7552C6DC947}" type="presParOf" srcId="{D46A601D-AA47-4418-85A2-A09F901827E6}" destId="{778EEFF3-6FC2-4A33-AC39-7184A0966793}" srcOrd="0" destOrd="0" presId="urn:microsoft.com/office/officeart/2005/8/layout/lProcess2"/>
    <dgm:cxn modelId="{98221A81-2B87-4B31-8DF7-2653A125441E}" type="presParOf" srcId="{D46A601D-AA47-4418-85A2-A09F901827E6}" destId="{2DF6162E-E4C2-4473-A961-B397D6F9AEF2}" srcOrd="1" destOrd="0" presId="urn:microsoft.com/office/officeart/2005/8/layout/lProcess2"/>
    <dgm:cxn modelId="{5D9CA459-93AE-471A-81BE-6E17DFD92F9D}" type="presParOf" srcId="{D46A601D-AA47-4418-85A2-A09F901827E6}" destId="{1CC2C520-CEDE-491C-9363-77A933EF0A63}" srcOrd="2" destOrd="0" presId="urn:microsoft.com/office/officeart/2005/8/layout/lProcess2"/>
    <dgm:cxn modelId="{115A7874-E816-4B14-933E-99F9D726DD71}" type="presParOf" srcId="{9C4CE223-65A9-450D-81B1-7EC60278E180}" destId="{3989F338-9A3A-4004-8CAB-1C9FB5E152C1}" srcOrd="1" destOrd="0" presId="urn:microsoft.com/office/officeart/2005/8/layout/lProcess2"/>
    <dgm:cxn modelId="{7B0FE109-4F5E-4BF7-896E-40A2E5A92234}" type="presParOf" srcId="{9C4CE223-65A9-450D-81B1-7EC60278E180}" destId="{2AB7A48A-300F-4305-890C-D9E323165D0F}" srcOrd="2" destOrd="0" presId="urn:microsoft.com/office/officeart/2005/8/layout/lProcess2"/>
    <dgm:cxn modelId="{AFC4183F-5F00-425E-B721-C5B5ED0F0CC4}" type="presParOf" srcId="{2AB7A48A-300F-4305-890C-D9E323165D0F}" destId="{AE43497F-0CED-493F-9FB7-F8AA8C4DD382}" srcOrd="0" destOrd="0" presId="urn:microsoft.com/office/officeart/2005/8/layout/lProcess2"/>
    <dgm:cxn modelId="{8255B867-A6EB-404F-8EF5-87E2FEA09904}" type="presParOf" srcId="{2AB7A48A-300F-4305-890C-D9E323165D0F}" destId="{7A3F4360-3297-4D94-AEF6-FC192CB1A39C}" srcOrd="1" destOrd="0" presId="urn:microsoft.com/office/officeart/2005/8/layout/lProcess2"/>
    <dgm:cxn modelId="{155E0CC6-92C2-4F16-856C-AFD88ED9B01D}" type="presParOf" srcId="{2AB7A48A-300F-4305-890C-D9E323165D0F}" destId="{BD33140B-B544-4C7C-9142-4507B710E460}" srcOrd="2" destOrd="0" presId="urn:microsoft.com/office/officeart/2005/8/layout/lProcess2"/>
    <dgm:cxn modelId="{2060DF94-623F-4D51-8C54-FF12E0D038C5}" type="presParOf" srcId="{BD33140B-B544-4C7C-9142-4507B710E460}" destId="{22FCEAB6-3C40-4FBD-A941-71D7FD52988D}" srcOrd="0" destOrd="0" presId="urn:microsoft.com/office/officeart/2005/8/layout/lProcess2"/>
    <dgm:cxn modelId="{D4260D72-E074-4085-91B2-C30E2415D138}" type="presParOf" srcId="{22FCEAB6-3C40-4FBD-A941-71D7FD52988D}" destId="{296F3F47-50D7-4B5A-B7C3-286DD061BC02}" srcOrd="0" destOrd="0" presId="urn:microsoft.com/office/officeart/2005/8/layout/lProcess2"/>
    <dgm:cxn modelId="{35F2E2D4-E147-4348-927F-F8988CE044AE}" type="presParOf" srcId="{22FCEAB6-3C40-4FBD-A941-71D7FD52988D}" destId="{A408144F-791D-4D9E-8E4A-AE3D413BBDE3}" srcOrd="1" destOrd="0" presId="urn:microsoft.com/office/officeart/2005/8/layout/lProcess2"/>
    <dgm:cxn modelId="{A78C2151-EF18-41D2-A7DA-ECD826FD6176}" type="presParOf" srcId="{22FCEAB6-3C40-4FBD-A941-71D7FD52988D}" destId="{B295FAFD-B0CF-43A0-9BE2-D27EC38D8F68}" srcOrd="2" destOrd="0" presId="urn:microsoft.com/office/officeart/2005/8/layout/lProcess2"/>
    <dgm:cxn modelId="{194033C4-4E21-4FF8-A854-38E3CD14466B}" type="presParOf" srcId="{9C4CE223-65A9-450D-81B1-7EC60278E180}" destId="{A317C439-E3AB-4BCF-BCC6-149419F5639C}" srcOrd="3" destOrd="0" presId="urn:microsoft.com/office/officeart/2005/8/layout/lProcess2"/>
    <dgm:cxn modelId="{8AA6D0EC-E8C0-4E13-ADF9-E8F55704D364}" type="presParOf" srcId="{9C4CE223-65A9-450D-81B1-7EC60278E180}" destId="{F503D041-598D-4AE6-96A0-438446452B8B}" srcOrd="4" destOrd="0" presId="urn:microsoft.com/office/officeart/2005/8/layout/lProcess2"/>
    <dgm:cxn modelId="{848CD636-6F23-4B28-BCEA-97F200AB4D32}" type="presParOf" srcId="{F503D041-598D-4AE6-96A0-438446452B8B}" destId="{D75037C2-416B-445B-B6D2-537C585E7F4F}" srcOrd="0" destOrd="0" presId="urn:microsoft.com/office/officeart/2005/8/layout/lProcess2"/>
    <dgm:cxn modelId="{4B3CCCC4-04CF-405C-90EB-65B7DAF1A307}" type="presParOf" srcId="{F503D041-598D-4AE6-96A0-438446452B8B}" destId="{742FF958-D941-4E31-AB2F-B7121FA6FF5D}" srcOrd="1" destOrd="0" presId="urn:microsoft.com/office/officeart/2005/8/layout/lProcess2"/>
    <dgm:cxn modelId="{2036AB5F-E0BD-4D0C-B8CB-BBA577CB0444}" type="presParOf" srcId="{F503D041-598D-4AE6-96A0-438446452B8B}" destId="{6C973F5C-4A07-44CD-989C-A16965DC143C}" srcOrd="2" destOrd="0" presId="urn:microsoft.com/office/officeart/2005/8/layout/lProcess2"/>
    <dgm:cxn modelId="{4F0226CE-5157-46A4-ADDD-44B527D8FF12}" type="presParOf" srcId="{6C973F5C-4A07-44CD-989C-A16965DC143C}" destId="{4D37004A-4F02-4695-B19B-E62374C66B3D}" srcOrd="0" destOrd="0" presId="urn:microsoft.com/office/officeart/2005/8/layout/lProcess2"/>
    <dgm:cxn modelId="{6AE217BE-D58D-4E1C-8484-35EDE6485012}" type="presParOf" srcId="{4D37004A-4F02-4695-B19B-E62374C66B3D}" destId="{4A259840-139D-4891-8A09-2878C2E0543A}" srcOrd="0" destOrd="0" presId="urn:microsoft.com/office/officeart/2005/8/layout/lProcess2"/>
    <dgm:cxn modelId="{72D9E549-12C7-4C30-BB49-5AB8F9ADEF8B}" type="presParOf" srcId="{4D37004A-4F02-4695-B19B-E62374C66B3D}" destId="{3BF79AA7-078F-4F1D-AB7A-28CF9B3D6B12}" srcOrd="1" destOrd="0" presId="urn:microsoft.com/office/officeart/2005/8/layout/lProcess2"/>
    <dgm:cxn modelId="{7D4122C6-E589-48DF-81F7-6401457E00FC}" type="presParOf" srcId="{4D37004A-4F02-4695-B19B-E62374C66B3D}" destId="{A13215CC-9F52-40E9-B1D3-0913DBBBBFFF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070CB-94FA-40DB-B7FE-B7D9205A6F71}">
      <dsp:nvSpPr>
        <dsp:cNvPr id="0" name=""/>
        <dsp:cNvSpPr/>
      </dsp:nvSpPr>
      <dsp:spPr>
        <a:xfrm>
          <a:off x="592015" y="0"/>
          <a:ext cx="6709505" cy="4064000"/>
        </a:xfrm>
        <a:prstGeom prst="rightArrow">
          <a:avLst/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40FEAD-37B6-4957-A37A-480BF737F5C8}">
      <dsp:nvSpPr>
        <dsp:cNvPr id="0" name=""/>
        <dsp:cNvSpPr/>
      </dsp:nvSpPr>
      <dsp:spPr>
        <a:xfrm>
          <a:off x="8479" y="1219199"/>
          <a:ext cx="2540731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процес складний і довготривалий</a:t>
          </a:r>
          <a:endParaRPr lang="ru-RU" sz="2200" kern="1200"/>
        </a:p>
      </dsp:txBody>
      <dsp:txXfrm>
        <a:off x="87834" y="1298554"/>
        <a:ext cx="2382021" cy="1466890"/>
      </dsp:txXfrm>
    </dsp:sp>
    <dsp:sp modelId="{D7EF02B2-55E2-4D39-9F11-48E34FEC8DE3}">
      <dsp:nvSpPr>
        <dsp:cNvPr id="0" name=""/>
        <dsp:cNvSpPr/>
      </dsp:nvSpPr>
      <dsp:spPr>
        <a:xfrm>
          <a:off x="2676402" y="1219199"/>
          <a:ext cx="2540731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2755757" y="1298554"/>
        <a:ext cx="2382021" cy="1466890"/>
      </dsp:txXfrm>
    </dsp:sp>
    <dsp:sp modelId="{C86B430A-E3F1-4A2F-98FA-9ECECB376D29}">
      <dsp:nvSpPr>
        <dsp:cNvPr id="0" name=""/>
        <dsp:cNvSpPr/>
      </dsp:nvSpPr>
      <dsp:spPr>
        <a:xfrm>
          <a:off x="5344324" y="1219199"/>
          <a:ext cx="2540731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не </a:t>
          </a:r>
          <a:r>
            <a:rPr lang="ru-RU" sz="2200" kern="1200" dirty="0" err="1" smtClean="0"/>
            <a:t>виникає</a:t>
          </a:r>
          <a:r>
            <a:rPr lang="ru-RU" sz="2200" kern="1200" dirty="0" smtClean="0"/>
            <a:t> на  </a:t>
          </a:r>
          <a:r>
            <a:rPr lang="ru-RU" sz="2200" kern="1200" dirty="0" err="1" smtClean="0"/>
            <a:t>порожньому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місці</a:t>
          </a:r>
          <a:r>
            <a:rPr lang="ru-RU" sz="2200" kern="1200" dirty="0" smtClean="0"/>
            <a:t> і не </a:t>
          </a:r>
          <a:r>
            <a:rPr lang="ru-RU" sz="2200" kern="1200" dirty="0" err="1" smtClean="0"/>
            <a:t>розвивається</a:t>
          </a:r>
          <a:r>
            <a:rPr lang="ru-RU" sz="2200" kern="1200" dirty="0" smtClean="0"/>
            <a:t> сам по </a:t>
          </a:r>
          <a:r>
            <a:rPr lang="ru-RU" sz="2200" kern="1200" dirty="0" err="1" smtClean="0"/>
            <a:t>собі</a:t>
          </a:r>
          <a:endParaRPr lang="ru-RU" sz="2200" kern="1200" dirty="0"/>
        </a:p>
      </dsp:txBody>
      <dsp:txXfrm>
        <a:off x="5423679" y="1298554"/>
        <a:ext cx="2382021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DC6F74-598D-41A3-B8A3-186E66BAC53F}">
      <dsp:nvSpPr>
        <dsp:cNvPr id="0" name=""/>
        <dsp:cNvSpPr/>
      </dsp:nvSpPr>
      <dsp:spPr>
        <a:xfrm>
          <a:off x="-6491957" y="-992896"/>
          <a:ext cx="7727053" cy="7727053"/>
        </a:xfrm>
        <a:prstGeom prst="blockArc">
          <a:avLst>
            <a:gd name="adj1" fmla="val 18900000"/>
            <a:gd name="adj2" fmla="val 2700000"/>
            <a:gd name="adj3" fmla="val 28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F72D8D-D1FB-4B53-811F-49F59A543534}">
      <dsp:nvSpPr>
        <dsp:cNvPr id="0" name=""/>
        <dsp:cNvSpPr/>
      </dsp:nvSpPr>
      <dsp:spPr>
        <a:xfrm>
          <a:off x="459723" y="302334"/>
          <a:ext cx="7775015" cy="604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7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формувати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дослідницькі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навички</a:t>
          </a:r>
          <a:endParaRPr lang="ru-RU" sz="2000" kern="1200" dirty="0"/>
        </a:p>
      </dsp:txBody>
      <dsp:txXfrm>
        <a:off x="459723" y="302334"/>
        <a:ext cx="7775015" cy="604439"/>
      </dsp:txXfrm>
    </dsp:sp>
    <dsp:sp modelId="{EA416FDC-0B17-4E50-9B52-3DFBF457DB37}">
      <dsp:nvSpPr>
        <dsp:cNvPr id="0" name=""/>
        <dsp:cNvSpPr/>
      </dsp:nvSpPr>
      <dsp:spPr>
        <a:xfrm>
          <a:off x="81948" y="226779"/>
          <a:ext cx="755549" cy="75554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071A29-A67A-412F-88D3-E8E1370E9A86}">
      <dsp:nvSpPr>
        <dsp:cNvPr id="0" name=""/>
        <dsp:cNvSpPr/>
      </dsp:nvSpPr>
      <dsp:spPr>
        <a:xfrm>
          <a:off x="956916" y="1208879"/>
          <a:ext cx="7277822" cy="604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7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здійснювати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постійний</a:t>
          </a:r>
          <a:r>
            <a:rPr lang="ru-RU" sz="2000" kern="1200" dirty="0" smtClean="0"/>
            <a:t> контроль за </a:t>
          </a:r>
          <a:r>
            <a:rPr lang="ru-RU" sz="2000" kern="1200" dirty="0" err="1" smtClean="0"/>
            <a:t>виконанням</a:t>
          </a:r>
          <a:endParaRPr lang="ru-RU" sz="2000" kern="1200" dirty="0"/>
        </a:p>
      </dsp:txBody>
      <dsp:txXfrm>
        <a:off x="956916" y="1208879"/>
        <a:ext cx="7277822" cy="604439"/>
      </dsp:txXfrm>
    </dsp:sp>
    <dsp:sp modelId="{7EC643C6-7BFB-4CB9-BCF2-E94EB451192D}">
      <dsp:nvSpPr>
        <dsp:cNvPr id="0" name=""/>
        <dsp:cNvSpPr/>
      </dsp:nvSpPr>
      <dsp:spPr>
        <a:xfrm>
          <a:off x="579141" y="1133324"/>
          <a:ext cx="755549" cy="75554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37D990-8AAC-45DF-B7ED-F4702C690BEF}">
      <dsp:nvSpPr>
        <dsp:cNvPr id="0" name=""/>
        <dsp:cNvSpPr/>
      </dsp:nvSpPr>
      <dsp:spPr>
        <a:xfrm>
          <a:off x="1184270" y="2115424"/>
          <a:ext cx="7050468" cy="604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7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000" kern="1200" dirty="0" err="1" smtClean="0"/>
            <a:t>аналізувати</a:t>
          </a:r>
          <a:r>
            <a:rPr lang="ru-RU" sz="2000" kern="1200" dirty="0" smtClean="0"/>
            <a:t> і </a:t>
          </a:r>
          <a:r>
            <a:rPr lang="ru-RU" sz="2000" kern="1200" dirty="0" err="1" smtClean="0"/>
            <a:t>виправляти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помилки</a:t>
          </a:r>
          <a:r>
            <a:rPr lang="ru-RU" sz="2000" kern="1200" dirty="0" smtClean="0"/>
            <a:t> </a:t>
          </a:r>
          <a:endParaRPr lang="ru-RU" sz="2000" kern="1200" dirty="0"/>
        </a:p>
      </dsp:txBody>
      <dsp:txXfrm>
        <a:off x="1184270" y="2115424"/>
        <a:ext cx="7050468" cy="604439"/>
      </dsp:txXfrm>
    </dsp:sp>
    <dsp:sp modelId="{3FF2A322-15A6-442C-B919-9B9ABC3384E1}">
      <dsp:nvSpPr>
        <dsp:cNvPr id="0" name=""/>
        <dsp:cNvSpPr/>
      </dsp:nvSpPr>
      <dsp:spPr>
        <a:xfrm>
          <a:off x="806495" y="2039869"/>
          <a:ext cx="755549" cy="75554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D7AB66-34D6-45E3-8C2E-B0A363E50DE0}">
      <dsp:nvSpPr>
        <dsp:cNvPr id="0" name=""/>
        <dsp:cNvSpPr/>
      </dsp:nvSpPr>
      <dsp:spPr>
        <a:xfrm>
          <a:off x="1184270" y="3021395"/>
          <a:ext cx="7050468" cy="604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7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визначати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найефективніші</a:t>
          </a:r>
          <a:r>
            <a:rPr lang="ru-RU" sz="2000" kern="1200" dirty="0" smtClean="0"/>
            <a:t> шляхи </a:t>
          </a:r>
          <a:r>
            <a:rPr lang="ru-RU" sz="2000" kern="1200" dirty="0" err="1" smtClean="0"/>
            <a:t>виконання</a:t>
          </a:r>
          <a:endParaRPr lang="ru-RU" sz="2000" kern="1200" dirty="0" smtClean="0"/>
        </a:p>
      </dsp:txBody>
      <dsp:txXfrm>
        <a:off x="1184270" y="3021395"/>
        <a:ext cx="7050468" cy="604439"/>
      </dsp:txXfrm>
    </dsp:sp>
    <dsp:sp modelId="{F0C9C672-9F8A-4D86-BFC1-B5FC2874AC4D}">
      <dsp:nvSpPr>
        <dsp:cNvPr id="0" name=""/>
        <dsp:cNvSpPr/>
      </dsp:nvSpPr>
      <dsp:spPr>
        <a:xfrm>
          <a:off x="806495" y="2945840"/>
          <a:ext cx="755549" cy="75554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405C0-DFA7-4431-B1DE-DB3F87080BB1}">
      <dsp:nvSpPr>
        <dsp:cNvPr id="0" name=""/>
        <dsp:cNvSpPr/>
      </dsp:nvSpPr>
      <dsp:spPr>
        <a:xfrm>
          <a:off x="956916" y="3927940"/>
          <a:ext cx="7277822" cy="604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7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навчати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учнів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поєднувати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дослідницьку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діяльність</a:t>
          </a:r>
          <a:r>
            <a:rPr lang="ru-RU" sz="2000" kern="1200" dirty="0" smtClean="0"/>
            <a:t> з </a:t>
          </a:r>
          <a:r>
            <a:rPr lang="ru-RU" sz="2000" kern="1200" dirty="0" err="1" smtClean="0"/>
            <a:t>науковою</a:t>
          </a:r>
          <a:endParaRPr lang="ru-RU" sz="2000" kern="1200" dirty="0" smtClean="0"/>
        </a:p>
      </dsp:txBody>
      <dsp:txXfrm>
        <a:off x="956916" y="3927940"/>
        <a:ext cx="7277822" cy="604439"/>
      </dsp:txXfrm>
    </dsp:sp>
    <dsp:sp modelId="{CF758E84-788E-470D-82BB-9EA3918557EF}">
      <dsp:nvSpPr>
        <dsp:cNvPr id="0" name=""/>
        <dsp:cNvSpPr/>
      </dsp:nvSpPr>
      <dsp:spPr>
        <a:xfrm>
          <a:off x="579141" y="3852385"/>
          <a:ext cx="755549" cy="755549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A2625D-26ED-41D4-8A9A-4ECF899AB4F5}">
      <dsp:nvSpPr>
        <dsp:cNvPr id="0" name=""/>
        <dsp:cNvSpPr/>
      </dsp:nvSpPr>
      <dsp:spPr>
        <a:xfrm>
          <a:off x="459723" y="4834485"/>
          <a:ext cx="7775015" cy="604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7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з'ясовувати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можливості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подальшого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застосування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результатів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роботи</a:t>
          </a:r>
          <a:endParaRPr lang="ru-RU" sz="2000" kern="1200" dirty="0" smtClean="0"/>
        </a:p>
      </dsp:txBody>
      <dsp:txXfrm>
        <a:off x="459723" y="4834485"/>
        <a:ext cx="7775015" cy="604439"/>
      </dsp:txXfrm>
    </dsp:sp>
    <dsp:sp modelId="{B4E7F3EF-04D4-432A-AB26-AA771361681C}">
      <dsp:nvSpPr>
        <dsp:cNvPr id="0" name=""/>
        <dsp:cNvSpPr/>
      </dsp:nvSpPr>
      <dsp:spPr>
        <a:xfrm>
          <a:off x="81948" y="4758930"/>
          <a:ext cx="755549" cy="755549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8A072C-36F7-4C99-B071-B685C7ABDED4}">
      <dsp:nvSpPr>
        <dsp:cNvPr id="0" name=""/>
        <dsp:cNvSpPr/>
      </dsp:nvSpPr>
      <dsp:spPr>
        <a:xfrm>
          <a:off x="1146168" y="0"/>
          <a:ext cx="4949172" cy="4949172"/>
        </a:xfrm>
        <a:prstGeom prst="triangl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03A721-6200-4C4E-A51E-F67BB04017BB}">
      <dsp:nvSpPr>
        <dsp:cNvPr id="0" name=""/>
        <dsp:cNvSpPr/>
      </dsp:nvSpPr>
      <dsp:spPr>
        <a:xfrm>
          <a:off x="3668811" y="495400"/>
          <a:ext cx="3216961" cy="879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створення</a:t>
          </a:r>
          <a:r>
            <a:rPr lang="ru-RU" sz="2000" kern="1200" dirty="0" smtClean="0"/>
            <a:t> умов для </a:t>
          </a:r>
          <a:r>
            <a:rPr lang="ru-RU" sz="2000" kern="1200" dirty="0" err="1" smtClean="0"/>
            <a:t>зацікавленості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учнів</a:t>
          </a:r>
          <a:r>
            <a:rPr lang="ru-RU" sz="2000" kern="1200" dirty="0" smtClean="0"/>
            <a:t> предметом</a:t>
          </a:r>
          <a:endParaRPr lang="ru-RU" sz="2000" kern="1200" dirty="0"/>
        </a:p>
      </dsp:txBody>
      <dsp:txXfrm>
        <a:off x="3711751" y="538340"/>
        <a:ext cx="3131081" cy="793757"/>
      </dsp:txXfrm>
    </dsp:sp>
    <dsp:sp modelId="{ADB14292-3C3A-4C4B-8294-EA6E86171938}">
      <dsp:nvSpPr>
        <dsp:cNvPr id="0" name=""/>
        <dsp:cNvSpPr/>
      </dsp:nvSpPr>
      <dsp:spPr>
        <a:xfrm>
          <a:off x="3668811" y="1484993"/>
          <a:ext cx="3216961" cy="879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реалізація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індивідуальних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можливостей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учня</a:t>
          </a:r>
          <a:r>
            <a:rPr lang="ru-RU" sz="2000" kern="1200" dirty="0" smtClean="0"/>
            <a:t> через </a:t>
          </a:r>
          <a:r>
            <a:rPr lang="ru-RU" sz="2000" kern="1200" dirty="0" err="1" smtClean="0"/>
            <a:t>творчість</a:t>
          </a:r>
          <a:endParaRPr lang="ru-RU" sz="2000" kern="1200" dirty="0"/>
        </a:p>
      </dsp:txBody>
      <dsp:txXfrm>
        <a:off x="3711751" y="1527933"/>
        <a:ext cx="3131081" cy="793757"/>
      </dsp:txXfrm>
    </dsp:sp>
    <dsp:sp modelId="{981C3637-AA78-4B50-A01A-6BC861FE926B}">
      <dsp:nvSpPr>
        <dsp:cNvPr id="0" name=""/>
        <dsp:cNvSpPr/>
      </dsp:nvSpPr>
      <dsp:spPr>
        <a:xfrm>
          <a:off x="3668811" y="2474586"/>
          <a:ext cx="3216961" cy="879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використання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інтерактивних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проектних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технологій</a:t>
          </a:r>
          <a:endParaRPr lang="ru-RU" sz="2000" kern="1200" dirty="0"/>
        </a:p>
      </dsp:txBody>
      <dsp:txXfrm>
        <a:off x="3711751" y="2517526"/>
        <a:ext cx="3131081" cy="793757"/>
      </dsp:txXfrm>
    </dsp:sp>
    <dsp:sp modelId="{A247E639-A294-434E-8649-84A396B5F787}">
      <dsp:nvSpPr>
        <dsp:cNvPr id="0" name=""/>
        <dsp:cNvSpPr/>
      </dsp:nvSpPr>
      <dsp:spPr>
        <a:xfrm>
          <a:off x="3668811" y="3464178"/>
          <a:ext cx="3216961" cy="879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створення</a:t>
          </a:r>
          <a:r>
            <a:rPr lang="ru-RU" sz="2000" kern="1200" dirty="0" smtClean="0"/>
            <a:t> на уроках </a:t>
          </a:r>
          <a:r>
            <a:rPr lang="ru-RU" sz="2000" kern="1200" dirty="0" err="1" smtClean="0"/>
            <a:t>здорової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конкуренції</a:t>
          </a:r>
          <a:endParaRPr lang="ru-RU" sz="2000" kern="1200" dirty="0"/>
        </a:p>
      </dsp:txBody>
      <dsp:txXfrm>
        <a:off x="3711751" y="3507118"/>
        <a:ext cx="3131081" cy="7937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C9CDE7-90E6-4D92-ABE7-B156B9DA8626}">
      <dsp:nvSpPr>
        <dsp:cNvPr id="0" name=""/>
        <dsp:cNvSpPr/>
      </dsp:nvSpPr>
      <dsp:spPr>
        <a:xfrm>
          <a:off x="855" y="0"/>
          <a:ext cx="2224358" cy="239589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>
        <a:off x="855" y="0"/>
        <a:ext cx="2224358" cy="718769"/>
      </dsp:txXfrm>
    </dsp:sp>
    <dsp:sp modelId="{778EEFF3-6FC2-4A33-AC39-7184A0966793}">
      <dsp:nvSpPr>
        <dsp:cNvPr id="0" name=""/>
        <dsp:cNvSpPr/>
      </dsp:nvSpPr>
      <dsp:spPr>
        <a:xfrm>
          <a:off x="223291" y="719471"/>
          <a:ext cx="1779486" cy="722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err="1" smtClean="0"/>
            <a:t>долідницькі</a:t>
          </a:r>
          <a:endParaRPr lang="ru-RU" sz="2100" kern="1200" dirty="0"/>
        </a:p>
      </dsp:txBody>
      <dsp:txXfrm>
        <a:off x="244449" y="740629"/>
        <a:ext cx="1737170" cy="680079"/>
      </dsp:txXfrm>
    </dsp:sp>
    <dsp:sp modelId="{1CC2C520-CEDE-491C-9363-77A933EF0A63}">
      <dsp:nvSpPr>
        <dsp:cNvPr id="0" name=""/>
        <dsp:cNvSpPr/>
      </dsp:nvSpPr>
      <dsp:spPr>
        <a:xfrm>
          <a:off x="223291" y="1553004"/>
          <a:ext cx="1779486" cy="722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інформаційні</a:t>
          </a:r>
          <a:endParaRPr lang="ru-RU" sz="2100" kern="1200" dirty="0"/>
        </a:p>
      </dsp:txBody>
      <dsp:txXfrm>
        <a:off x="244449" y="1574162"/>
        <a:ext cx="1737170" cy="680079"/>
      </dsp:txXfrm>
    </dsp:sp>
    <dsp:sp modelId="{AE43497F-0CED-493F-9FB7-F8AA8C4DD382}">
      <dsp:nvSpPr>
        <dsp:cNvPr id="0" name=""/>
        <dsp:cNvSpPr/>
      </dsp:nvSpPr>
      <dsp:spPr>
        <a:xfrm>
          <a:off x="2392040" y="0"/>
          <a:ext cx="2224358" cy="239589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>
        <a:off x="2392040" y="0"/>
        <a:ext cx="2224358" cy="718769"/>
      </dsp:txXfrm>
    </dsp:sp>
    <dsp:sp modelId="{296F3F47-50D7-4B5A-B7C3-286DD061BC02}">
      <dsp:nvSpPr>
        <dsp:cNvPr id="0" name=""/>
        <dsp:cNvSpPr/>
      </dsp:nvSpPr>
      <dsp:spPr>
        <a:xfrm>
          <a:off x="2614476" y="719471"/>
          <a:ext cx="1779486" cy="722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творчі</a:t>
          </a:r>
          <a:endParaRPr lang="ru-RU" sz="2100" kern="1200" dirty="0"/>
        </a:p>
      </dsp:txBody>
      <dsp:txXfrm>
        <a:off x="2635634" y="740629"/>
        <a:ext cx="1737170" cy="680079"/>
      </dsp:txXfrm>
    </dsp:sp>
    <dsp:sp modelId="{B295FAFD-B0CF-43A0-9BE2-D27EC38D8F68}">
      <dsp:nvSpPr>
        <dsp:cNvPr id="0" name=""/>
        <dsp:cNvSpPr/>
      </dsp:nvSpPr>
      <dsp:spPr>
        <a:xfrm>
          <a:off x="2614476" y="1553004"/>
          <a:ext cx="1779486" cy="722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практичні</a:t>
          </a:r>
          <a:endParaRPr lang="ru-RU" sz="2100" kern="1200" dirty="0"/>
        </a:p>
      </dsp:txBody>
      <dsp:txXfrm>
        <a:off x="2635634" y="1574162"/>
        <a:ext cx="1737170" cy="680079"/>
      </dsp:txXfrm>
    </dsp:sp>
    <dsp:sp modelId="{D75037C2-416B-445B-B6D2-537C585E7F4F}">
      <dsp:nvSpPr>
        <dsp:cNvPr id="0" name=""/>
        <dsp:cNvSpPr/>
      </dsp:nvSpPr>
      <dsp:spPr>
        <a:xfrm>
          <a:off x="4783226" y="0"/>
          <a:ext cx="2224358" cy="239589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>
        <a:off x="4783226" y="0"/>
        <a:ext cx="2224358" cy="718769"/>
      </dsp:txXfrm>
    </dsp:sp>
    <dsp:sp modelId="{4A259840-139D-4891-8A09-2878C2E0543A}">
      <dsp:nvSpPr>
        <dsp:cNvPr id="0" name=""/>
        <dsp:cNvSpPr/>
      </dsp:nvSpPr>
      <dsp:spPr>
        <a:xfrm>
          <a:off x="5005661" y="719471"/>
          <a:ext cx="1779486" cy="722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рольова</a:t>
          </a:r>
          <a:endParaRPr lang="ru-RU" sz="2100" kern="1200" dirty="0"/>
        </a:p>
      </dsp:txBody>
      <dsp:txXfrm>
        <a:off x="5026819" y="740629"/>
        <a:ext cx="1737170" cy="680079"/>
      </dsp:txXfrm>
    </dsp:sp>
    <dsp:sp modelId="{A13215CC-9F52-40E9-B1D3-0913DBBBBFFF}">
      <dsp:nvSpPr>
        <dsp:cNvPr id="0" name=""/>
        <dsp:cNvSpPr/>
      </dsp:nvSpPr>
      <dsp:spPr>
        <a:xfrm>
          <a:off x="5005661" y="1553004"/>
          <a:ext cx="1779486" cy="722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ознайомчо-орієнтовні</a:t>
          </a:r>
          <a:endParaRPr lang="ru-RU" sz="2100" kern="1200" dirty="0"/>
        </a:p>
      </dsp:txBody>
      <dsp:txXfrm>
        <a:off x="5026819" y="1574162"/>
        <a:ext cx="1737170" cy="6800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hyperlink" Target="file:///C:\Users\&#1053;&#1072;&#1090;&#1072;&#1083;&#1080;&#1103;\Desktop\&#1057;&#1110;&#1095;&#1082;&#1072;&#1088;,&#1040;&#1088;&#1093;&#1080;&#1087;&#1086;&#1074;&#1072;,&#1050;&#1091;&#1079;&#1100;&#1084;&#1110;&#1085;&#1089;&#1100;&#1082;&#1072;,%20&#1052;&#1080;&#1085;&#1095;&#1077;&#1085;&#1082;&#1086;.%20&#1052;&#1077;&#1090;&#1086;&#1076;&#1080;&#1095;&#1085;&#1086;-&#1076;&#1080;&#1076;&#1072;&#1082;&#1090;&#1080;&#1095;&#1085;&#1080;&#1081;%20&#1084;&#1072;&#1090;&#1077;&#1088;&#1110;&#1072;&#1083;%20&#1092;&#1072;&#1082;&#1091;&#1083;&#1100;&#1090;&#1072;&#1090;&#1080;&#1074;&#1085;&#1086;&#1075;&#1086;%20&#1082;&#1091;&#1088;&#1089;&#1091;.%206%20&#1082;&#1083;&#1072;&#1089;\&#1044;&#1086;&#1076;&#1072;&#1090;&#1082;&#1080;\&#1050;&#1072;&#1088;&#1090;&#1080;&#1085;&#1080;.docx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19.png"/><Relationship Id="rId12" Type="http://schemas.openxmlformats.org/officeDocument/2006/relationships/hyperlink" Target="file:///C:\Users\&#1053;&#1072;&#1090;&#1072;&#1083;&#1080;&#1103;\Desktop\&#1057;&#1110;&#1095;&#1082;&#1072;&#1088;,&#1040;&#1088;&#1093;&#1080;&#1087;&#1086;&#1074;&#1072;,&#1050;&#1091;&#1079;&#1100;&#1084;&#1110;&#1085;&#1089;&#1100;&#1082;&#1072;,%20&#1052;&#1080;&#1085;&#1095;&#1077;&#1085;&#1082;&#1086;.%20&#1052;&#1077;&#1090;&#1086;&#1076;&#1080;&#1095;&#1085;&#1086;-&#1076;&#1080;&#1076;&#1072;&#1082;&#1090;&#1080;&#1095;&#1085;&#1080;&#1081;%20&#1084;&#1072;&#1090;&#1077;&#1088;&#1110;&#1072;&#1083;%20&#1092;&#1072;&#1082;&#1091;&#1083;&#1100;&#1090;&#1072;&#1090;&#1080;&#1074;&#1085;&#1086;&#1075;&#1086;%20&#1082;&#1091;&#1088;&#1089;&#1091;.%206%20&#1082;&#1083;&#1072;&#1089;\&#1044;&#1086;&#1076;&#1072;&#1090;&#1082;&#1080;\&#1055;&#1088;&#1080;&#1089;&#1083;&#1110;&#1074;&#8217;&#1103;.docx" TargetMode="External"/><Relationship Id="rId2" Type="http://schemas.openxmlformats.org/officeDocument/2006/relationships/audio" Target="../media/audio1.wav"/><Relationship Id="rId16" Type="http://schemas.openxmlformats.org/officeDocument/2006/relationships/hyperlink" Target="file:///C:\Users\&#1053;&#1072;&#1090;&#1072;&#1083;&#1080;&#1103;\Desktop\&#1057;&#1110;&#1095;&#1082;&#1072;&#1088;,&#1040;&#1088;&#1093;&#1080;&#1087;&#1086;&#1074;&#1072;,&#1050;&#1091;&#1079;&#1100;&#1084;&#1110;&#1085;&#1089;&#1100;&#1082;&#1072;,%20&#1052;&#1080;&#1085;&#1095;&#1077;&#1085;&#1082;&#1086;.%20&#1052;&#1077;&#1090;&#1086;&#1076;&#1080;&#1095;&#1085;&#1086;-&#1076;&#1080;&#1076;&#1072;&#1082;&#1090;&#1080;&#1095;&#1085;&#1080;&#1081;%20&#1084;&#1072;&#1090;&#1077;&#1088;&#1110;&#1072;&#1083;%20&#1092;&#1072;&#1082;&#1091;&#1083;&#1100;&#1090;&#1072;&#1090;&#1080;&#1074;&#1085;&#1086;&#1075;&#1086;%20&#1082;&#1091;&#1088;&#1089;&#1091;.%206%20&#1082;&#1083;&#1072;&#1089;\&#1044;&#1086;&#1076;&#1072;&#1090;&#1082;&#1080;\&#1060;&#1072;&#1082;&#1090;&#1080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vu3_vM717Oo" TargetMode="External"/><Relationship Id="rId11" Type="http://schemas.openxmlformats.org/officeDocument/2006/relationships/hyperlink" Target="https://www.youtube.com/watch?v=NsidAJbjcT8" TargetMode="External"/><Relationship Id="rId5" Type="http://schemas.openxmlformats.org/officeDocument/2006/relationships/image" Target="../media/image18.jpeg"/><Relationship Id="rId15" Type="http://schemas.openxmlformats.org/officeDocument/2006/relationships/hyperlink" Target="file:///C:\Users\&#1053;&#1072;&#1090;&#1072;&#1083;&#1080;&#1103;\Desktop\&#1057;&#1110;&#1095;&#1082;&#1072;&#1088;,&#1040;&#1088;&#1093;&#1080;&#1087;&#1086;&#1074;&#1072;,&#1050;&#1091;&#1079;&#1100;&#1084;&#1110;&#1085;&#1089;&#1100;&#1082;&#1072;,%20&#1052;&#1080;&#1085;&#1095;&#1077;&#1085;&#1082;&#1086;.%20&#1052;&#1077;&#1090;&#1086;&#1076;&#1080;&#1095;&#1085;&#1086;-&#1076;&#1080;&#1076;&#1072;&#1082;&#1090;&#1080;&#1095;&#1085;&#1080;&#1081;%20&#1084;&#1072;&#1090;&#1077;&#1088;&#1110;&#1072;&#1083;%20&#1092;&#1072;&#1082;&#1091;&#1083;&#1100;&#1090;&#1072;&#1090;&#1080;&#1074;&#1085;&#1086;&#1075;&#1086;%20&#1082;&#1091;&#1088;&#1089;&#1091;.%206%20&#1082;&#1083;&#1072;&#1089;\&#1044;&#1086;&#1076;&#1072;&#1090;&#1082;&#1080;\&#1055;&#1088;&#1086;%20&#1082;&#1086;&#1079;&#1072;&#1082;&#1110;&#1074;.docx" TargetMode="External"/><Relationship Id="rId10" Type="http://schemas.openxmlformats.org/officeDocument/2006/relationships/hyperlink" Target="file:///C:\Users\&#1053;&#1072;&#1090;&#1072;&#1083;&#1080;&#1103;\Desktop\&#1057;&#1110;&#1095;&#1082;&#1072;&#1088;,&#1040;&#1088;&#1093;&#1080;&#1087;&#1086;&#1074;&#1072;,&#1050;&#1091;&#1079;&#1100;&#1084;&#1110;&#1085;&#1089;&#1100;&#1082;&#1072;,%20&#1052;&#1080;&#1085;&#1095;&#1077;&#1085;&#1082;&#1086;.%20&#1052;&#1077;&#1090;&#1086;&#1076;&#1080;&#1095;&#1085;&#1086;-&#1076;&#1080;&#1076;&#1072;&#1082;&#1090;&#1080;&#1095;&#1085;&#1080;&#1081;%20&#1084;&#1072;&#1090;&#1077;&#1088;&#1110;&#1072;&#1083;%20&#1092;&#1072;&#1082;&#1091;&#1083;&#1100;&#1090;&#1072;&#1090;&#1080;&#1074;&#1085;&#1086;&#1075;&#1086;%20&#1082;&#1091;&#1088;&#1089;&#1091;.%206%20&#1082;&#1083;&#1072;&#1089;\&#1044;&#1086;&#1076;&#1072;&#1090;&#1082;&#1080;\&#1030;&#1074;&#1072;&#1085;%20&#1057;&#1110;&#1088;&#1082;&#1086;.docx" TargetMode="External"/><Relationship Id="rId4" Type="http://schemas.openxmlformats.org/officeDocument/2006/relationships/image" Target="../media/image17.jpeg"/><Relationship Id="rId9" Type="http://schemas.openxmlformats.org/officeDocument/2006/relationships/hyperlink" Target="file:///C:\Users\&#1053;&#1072;&#1090;&#1072;&#1083;&#1080;&#1103;\Desktop\&#1057;&#1110;&#1095;&#1082;&#1072;&#1088;,&#1040;&#1088;&#1093;&#1080;&#1087;&#1086;&#1074;&#1072;,&#1050;&#1091;&#1079;&#1100;&#1084;&#1110;&#1085;&#1089;&#1100;&#1082;&#1072;,%20&#1052;&#1080;&#1085;&#1095;&#1077;&#1085;&#1082;&#1086;.%20&#1052;&#1077;&#1090;&#1086;&#1076;&#1080;&#1095;&#1085;&#1086;-&#1076;&#1080;&#1076;&#1072;&#1082;&#1090;&#1080;&#1095;&#1085;&#1080;&#1081;%20&#1084;&#1072;&#1090;&#1077;&#1088;&#1110;&#1072;&#1083;%20&#1092;&#1072;&#1082;&#1091;&#1083;&#1100;&#1090;&#1072;&#1090;&#1080;&#1074;&#1085;&#1086;&#1075;&#1086;%20&#1082;&#1091;&#1088;&#1089;&#1091;.%206%20&#1082;&#1083;&#1072;&#1089;\&#1044;&#1086;&#1076;&#1072;&#1090;&#1082;&#1080;\&#1055;&#1110;&#1089;&#1085;&#1110;.docx" TargetMode="External"/><Relationship Id="rId14" Type="http://schemas.openxmlformats.org/officeDocument/2006/relationships/hyperlink" Target="https://www.youtube.com/watch?v=mE679rg4K7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орнаменти\kir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7F2"/>
              </a:clrFrom>
              <a:clrTo>
                <a:srgbClr val="FAF7F2">
                  <a:alpha val="0"/>
                </a:srgbClr>
              </a:clrTo>
            </a:clrChange>
          </a:blip>
          <a:srcRect b="19316"/>
          <a:stretch>
            <a:fillRect/>
          </a:stretch>
        </p:blipFill>
        <p:spPr bwMode="auto">
          <a:xfrm>
            <a:off x="6444209" y="1"/>
            <a:ext cx="2699792" cy="281807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81251" cy="3571876"/>
          </a:xfrm>
          <a:prstGeom prst="rect">
            <a:avLst/>
          </a:prstGeom>
          <a:noFill/>
        </p:spPr>
      </p:pic>
      <p:pic>
        <p:nvPicPr>
          <p:cNvPr id="6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6125"/>
            <a:ext cx="2381251" cy="35718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36493" y="1099561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375958" y="2348880"/>
            <a:ext cx="6012466" cy="15076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schemeClr val="tx1"/>
                </a:solidFill>
              </a:rPr>
              <a:t>3.2. </a:t>
            </a:r>
            <a:r>
              <a:rPr lang="ru-RU" b="1" dirty="0" err="1" smtClean="0">
                <a:solidFill>
                  <a:schemeClr val="tx1"/>
                </a:solidFill>
              </a:rPr>
              <a:t>Із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сивої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давнини</a:t>
            </a:r>
            <a:r>
              <a:rPr lang="ru-RU" b="1" dirty="0" smtClean="0">
                <a:solidFill>
                  <a:schemeClr val="tx1"/>
                </a:solidFill>
              </a:rPr>
              <a:t>.                                        </a:t>
            </a:r>
            <a:r>
              <a:rPr lang="ru-RU" b="1" dirty="0" err="1" smtClean="0">
                <a:solidFill>
                  <a:schemeClr val="tx1"/>
                </a:solidFill>
              </a:rPr>
              <a:t>Глибокий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ліризм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історичних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пісень</a:t>
            </a:r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про </a:t>
            </a:r>
            <a:r>
              <a:rPr lang="ru-RU" b="1" dirty="0" err="1" smtClean="0">
                <a:solidFill>
                  <a:schemeClr val="tx1"/>
                </a:solidFill>
              </a:rPr>
              <a:t>козацьку</a:t>
            </a:r>
            <a:r>
              <a:rPr lang="ru-RU" b="1" dirty="0" smtClean="0">
                <a:solidFill>
                  <a:schemeClr val="tx1"/>
                </a:solidFill>
              </a:rPr>
              <a:t> долю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Picture 2" descr="D:\Робота\Малюнки\Школа\02002of5-b68b-1200x77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856488"/>
            <a:ext cx="2725156" cy="19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Робота\Малюнки\Цифри\3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4530978"/>
            <a:ext cx="1524076" cy="864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Робота\Малюнки\Цифри\один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781675"/>
            <a:ext cx="1143000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142960" y="200835"/>
            <a:ext cx="80010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ДОСЛІДНИЦЬКА ДІЯЛЬНІСТЬ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142960" y="1124744"/>
            <a:ext cx="7893536" cy="1656184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ВИЩА ФОРМА САМООСВІТНЬОЇ ДІЯЛЬНОСТІ УЧНЯ</a:t>
            </a:r>
            <a:endParaRPr lang="ru-RU" sz="2000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85162362"/>
              </p:ext>
            </p:extLst>
          </p:nvPr>
        </p:nvGraphicFramePr>
        <p:xfrm>
          <a:off x="1142960" y="2348880"/>
          <a:ext cx="78935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043608" y="200835"/>
            <a:ext cx="81003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 ВЧИТЕЛЯ-КЕРІВНИКА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47486302"/>
              </p:ext>
            </p:extLst>
          </p:nvPr>
        </p:nvGraphicFramePr>
        <p:xfrm>
          <a:off x="827584" y="1000108"/>
          <a:ext cx="8316416" cy="574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5588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043608" y="200835"/>
            <a:ext cx="81003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 ВПРОВАДЖЕННЯ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99805447"/>
              </p:ext>
            </p:extLst>
          </p:nvPr>
        </p:nvGraphicFramePr>
        <p:xfrm>
          <a:off x="1064002" y="1180858"/>
          <a:ext cx="8079998" cy="4949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1" name="Picture 3" descr="D:\Робота\Малюнки\!\depositphotos_9737522-stock-illustration-business-attention-exclamation-mark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01415"/>
            <a:ext cx="2016224" cy="4701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88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Graphic spid="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03040" y="200835"/>
            <a:ext cx="86409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СХЕМА ДОСЛІДЖЕННЯ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" name="Пятиугольник 1"/>
          <p:cNvSpPr/>
          <p:nvPr/>
        </p:nvSpPr>
        <p:spPr>
          <a:xfrm>
            <a:off x="4280876" y="1000108"/>
            <a:ext cx="2379356" cy="924728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вибір</a:t>
            </a:r>
            <a:r>
              <a:rPr lang="ru-RU" sz="2000" b="1" dirty="0"/>
              <a:t> теми 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6660232" y="1958000"/>
            <a:ext cx="2376264" cy="885850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складання</a:t>
            </a:r>
            <a:r>
              <a:rPr lang="ru-RU" sz="2000" b="1" dirty="0"/>
              <a:t> плану</a:t>
            </a:r>
          </a:p>
          <a:p>
            <a:pPr algn="ctr"/>
            <a:r>
              <a:rPr lang="ru-RU" sz="2000" b="1" dirty="0" err="1"/>
              <a:t>роботи</a:t>
            </a:r>
            <a:endParaRPr lang="ru-RU" sz="2000" b="1" dirty="0"/>
          </a:p>
        </p:txBody>
      </p:sp>
      <p:sp>
        <p:nvSpPr>
          <p:cNvPr id="13" name="Пятиугольник 12"/>
          <p:cNvSpPr/>
          <p:nvPr/>
        </p:nvSpPr>
        <p:spPr>
          <a:xfrm>
            <a:off x="6660232" y="1000108"/>
            <a:ext cx="2376264" cy="924728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підбір</a:t>
            </a:r>
            <a:r>
              <a:rPr lang="ru-RU" sz="2000" b="1" dirty="0"/>
              <a:t> </a:t>
            </a:r>
            <a:r>
              <a:rPr lang="ru-RU" sz="2000" b="1" dirty="0" err="1"/>
              <a:t>джерел</a:t>
            </a:r>
            <a:r>
              <a:rPr lang="ru-RU" sz="2000" b="1" dirty="0"/>
              <a:t> і </a:t>
            </a:r>
            <a:r>
              <a:rPr lang="ru-RU" sz="2000" b="1" dirty="0" err="1"/>
              <a:t>літератури</a:t>
            </a:r>
            <a:endParaRPr lang="ru-RU" sz="2000" b="1" dirty="0"/>
          </a:p>
        </p:txBody>
      </p:sp>
      <p:sp>
        <p:nvSpPr>
          <p:cNvPr id="15" name="Пятиугольник 14"/>
          <p:cNvSpPr/>
          <p:nvPr/>
        </p:nvSpPr>
        <p:spPr>
          <a:xfrm>
            <a:off x="4283968" y="1958000"/>
            <a:ext cx="2376264" cy="924728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знайомство</a:t>
            </a:r>
            <a:r>
              <a:rPr lang="ru-RU" sz="2000" b="1" dirty="0"/>
              <a:t> з </a:t>
            </a:r>
            <a:r>
              <a:rPr lang="ru-RU" sz="2000" b="1" dirty="0" err="1"/>
              <a:t>джерелами</a:t>
            </a:r>
            <a:endParaRPr lang="ru-RU" sz="2000" b="1" dirty="0"/>
          </a:p>
        </p:txBody>
      </p:sp>
      <p:sp>
        <p:nvSpPr>
          <p:cNvPr id="16" name="Пятиугольник 15"/>
          <p:cNvSpPr/>
          <p:nvPr/>
        </p:nvSpPr>
        <p:spPr>
          <a:xfrm>
            <a:off x="4283968" y="2882728"/>
            <a:ext cx="2376264" cy="908804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складання</a:t>
            </a:r>
            <a:r>
              <a:rPr lang="ru-RU" sz="2000" b="1" dirty="0"/>
              <a:t> </a:t>
            </a:r>
            <a:r>
              <a:rPr lang="ru-RU" sz="2000" b="1" dirty="0" smtClean="0"/>
              <a:t>плану </a:t>
            </a:r>
            <a:r>
              <a:rPr lang="ru-RU" sz="2000" b="1" dirty="0" err="1"/>
              <a:t>написання</a:t>
            </a:r>
            <a:r>
              <a:rPr lang="ru-RU" sz="2000" b="1" dirty="0"/>
              <a:t> </a:t>
            </a:r>
            <a:r>
              <a:rPr lang="ru-RU" sz="2000" b="1" dirty="0" err="1"/>
              <a:t>дослідження</a:t>
            </a:r>
            <a:endParaRPr lang="ru-RU" sz="2000" b="1" dirty="0"/>
          </a:p>
        </p:txBody>
      </p:sp>
      <p:sp>
        <p:nvSpPr>
          <p:cNvPr id="17" name="Пятиугольник 16"/>
          <p:cNvSpPr/>
          <p:nvPr/>
        </p:nvSpPr>
        <p:spPr>
          <a:xfrm>
            <a:off x="6660232" y="2865618"/>
            <a:ext cx="2376264" cy="908804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відбір</a:t>
            </a:r>
            <a:r>
              <a:rPr lang="ru-RU" sz="2000" b="1" dirty="0"/>
              <a:t> та</a:t>
            </a:r>
          </a:p>
          <a:p>
            <a:pPr algn="ctr"/>
            <a:r>
              <a:rPr lang="ru-RU" sz="2000" b="1" dirty="0" err="1"/>
              <a:t>оцінка</a:t>
            </a:r>
            <a:r>
              <a:rPr lang="ru-RU" sz="2000" b="1" dirty="0"/>
              <a:t> </a:t>
            </a:r>
            <a:r>
              <a:rPr lang="ru-RU" sz="2000" b="1" dirty="0" err="1"/>
              <a:t>фактів</a:t>
            </a:r>
            <a:r>
              <a:rPr lang="ru-RU" sz="2000" b="1" dirty="0"/>
              <a:t> </a:t>
            </a:r>
          </a:p>
        </p:txBody>
      </p:sp>
      <p:sp>
        <p:nvSpPr>
          <p:cNvPr id="19" name="Пятиугольник 18"/>
          <p:cNvSpPr/>
          <p:nvPr/>
        </p:nvSpPr>
        <p:spPr>
          <a:xfrm>
            <a:off x="6642840" y="3791532"/>
            <a:ext cx="2376264" cy="908804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написання</a:t>
            </a:r>
            <a:r>
              <a:rPr lang="ru-RU" sz="2000" b="1" dirty="0"/>
              <a:t> </a:t>
            </a:r>
            <a:r>
              <a:rPr lang="ru-RU" sz="2000" b="1" dirty="0" err="1"/>
              <a:t>роботи</a:t>
            </a:r>
            <a:endParaRPr lang="ru-RU" sz="2000" b="1" dirty="0"/>
          </a:p>
        </p:txBody>
      </p:sp>
      <p:sp>
        <p:nvSpPr>
          <p:cNvPr id="20" name="Пятиугольник 19"/>
          <p:cNvSpPr/>
          <p:nvPr/>
        </p:nvSpPr>
        <p:spPr>
          <a:xfrm>
            <a:off x="4283968" y="4700336"/>
            <a:ext cx="2376264" cy="908804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рецензування</a:t>
            </a:r>
            <a:endParaRPr lang="ru-RU" sz="2000" b="1" dirty="0"/>
          </a:p>
        </p:txBody>
      </p:sp>
      <p:sp>
        <p:nvSpPr>
          <p:cNvPr id="21" name="Пятиугольник 20"/>
          <p:cNvSpPr/>
          <p:nvPr/>
        </p:nvSpPr>
        <p:spPr>
          <a:xfrm>
            <a:off x="4283968" y="3802985"/>
            <a:ext cx="2376264" cy="908804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обробка</a:t>
            </a:r>
            <a:r>
              <a:rPr lang="ru-RU" sz="2000" b="1" dirty="0"/>
              <a:t> та </a:t>
            </a:r>
            <a:r>
              <a:rPr lang="ru-RU" sz="2000" b="1" dirty="0" err="1"/>
              <a:t>систематизація</a:t>
            </a:r>
            <a:r>
              <a:rPr lang="ru-RU" sz="2000" b="1" dirty="0"/>
              <a:t> </a:t>
            </a:r>
            <a:r>
              <a:rPr lang="ru-RU" sz="2000" b="1" dirty="0" err="1" smtClean="0"/>
              <a:t>матеріалу</a:t>
            </a:r>
            <a:endParaRPr lang="ru-RU" sz="2000" b="1" dirty="0"/>
          </a:p>
        </p:txBody>
      </p:sp>
      <p:sp>
        <p:nvSpPr>
          <p:cNvPr id="22" name="Пятиугольник 21"/>
          <p:cNvSpPr/>
          <p:nvPr/>
        </p:nvSpPr>
        <p:spPr>
          <a:xfrm>
            <a:off x="4283968" y="5646155"/>
            <a:ext cx="2376264" cy="908804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редагування</a:t>
            </a:r>
            <a:r>
              <a:rPr lang="ru-RU" sz="2000" b="1" dirty="0"/>
              <a:t> та </a:t>
            </a:r>
            <a:r>
              <a:rPr lang="ru-RU" sz="2000" b="1" dirty="0" err="1"/>
              <a:t>оформлення</a:t>
            </a:r>
            <a:endParaRPr lang="ru-RU" sz="2000" b="1" dirty="0"/>
          </a:p>
        </p:txBody>
      </p:sp>
      <p:sp>
        <p:nvSpPr>
          <p:cNvPr id="23" name="Пятиугольник 22"/>
          <p:cNvSpPr/>
          <p:nvPr/>
        </p:nvSpPr>
        <p:spPr>
          <a:xfrm>
            <a:off x="6642840" y="4700336"/>
            <a:ext cx="2376264" cy="908804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доопрацювання</a:t>
            </a:r>
            <a:endParaRPr lang="ru-RU" sz="2000" b="1" dirty="0"/>
          </a:p>
        </p:txBody>
      </p:sp>
      <p:sp>
        <p:nvSpPr>
          <p:cNvPr id="24" name="Пятиугольник 23"/>
          <p:cNvSpPr/>
          <p:nvPr/>
        </p:nvSpPr>
        <p:spPr>
          <a:xfrm>
            <a:off x="6642840" y="5631221"/>
            <a:ext cx="2376264" cy="908804"/>
          </a:xfrm>
          <a:prstGeom prst="homeP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захист</a:t>
            </a:r>
            <a:r>
              <a:rPr lang="ru-RU" sz="2000" b="1" dirty="0"/>
              <a:t> </a:t>
            </a:r>
            <a:r>
              <a:rPr lang="ru-RU" sz="2000" b="1" dirty="0" err="1" smtClean="0"/>
              <a:t>роботи</a:t>
            </a:r>
            <a:endParaRPr lang="ru-RU" sz="2000" b="1" dirty="0"/>
          </a:p>
        </p:txBody>
      </p:sp>
      <p:pic>
        <p:nvPicPr>
          <p:cNvPr id="3074" name="Picture 2" descr="Картинки по запросу &quot;Система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839" y="1000108"/>
            <a:ext cx="3168352" cy="5546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88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  <p:bldP spid="8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03040" y="200835"/>
            <a:ext cx="86409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УПРОВАДЖЕННЯ МЕТОДУ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1142960" y="1124744"/>
            <a:ext cx="7893536" cy="1008112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ПЕРЕДБАЧАЄ АКТИВНЕ ВИКОРИСТАННЯ ПРОЕКТНОЇ ТЕХНОЛОГІЇ</a:t>
            </a:r>
            <a:endParaRPr lang="ru-RU" sz="2000" b="1" dirty="0"/>
          </a:p>
        </p:txBody>
      </p:sp>
      <p:sp>
        <p:nvSpPr>
          <p:cNvPr id="13" name="Блок-схема: документ 12"/>
          <p:cNvSpPr/>
          <p:nvPr/>
        </p:nvSpPr>
        <p:spPr>
          <a:xfrm>
            <a:off x="1061971" y="2276872"/>
            <a:ext cx="4446133" cy="3168352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особливий</a:t>
            </a:r>
            <a:r>
              <a:rPr lang="ru-RU" sz="2000" b="1" dirty="0"/>
              <a:t> вид </a:t>
            </a:r>
            <a:r>
              <a:rPr lang="ru-RU" sz="2000" b="1" dirty="0" err="1" smtClean="0"/>
              <a:t>пізнавальної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активності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мотивовація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проблемних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протиставлень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відомого</a:t>
            </a:r>
            <a:r>
              <a:rPr lang="ru-RU" sz="2000" b="1" dirty="0" smtClean="0"/>
              <a:t> </a:t>
            </a:r>
            <a:r>
              <a:rPr lang="ru-RU" sz="2000" b="1" dirty="0"/>
              <a:t>і </a:t>
            </a:r>
            <a:r>
              <a:rPr lang="ru-RU" sz="2000" b="1" dirty="0" err="1" smtClean="0"/>
              <a:t>невідомого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а</a:t>
            </a:r>
            <a:r>
              <a:rPr lang="ru-RU" sz="2000" b="1" dirty="0" err="1" smtClean="0"/>
              <a:t>ктивізацію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процесу</a:t>
            </a:r>
            <a:r>
              <a:rPr lang="ru-RU" sz="2000" b="1" dirty="0" smtClean="0"/>
              <a:t> </a:t>
            </a:r>
            <a:r>
              <a:rPr lang="ru-RU" sz="2000" b="1" dirty="0" err="1"/>
              <a:t>пізнання</a:t>
            </a:r>
            <a:r>
              <a:rPr lang="ru-RU" sz="2000" b="1" dirty="0"/>
              <a:t> й </a:t>
            </a:r>
            <a:r>
              <a:rPr lang="ru-RU" sz="2000" b="1" dirty="0" err="1"/>
              <a:t>осмислення</a:t>
            </a:r>
            <a:r>
              <a:rPr lang="ru-RU" sz="2000" b="1" dirty="0"/>
              <a:t> нового</a:t>
            </a:r>
            <a:endParaRPr lang="ru-RU" sz="2000" b="1" dirty="0" smtClean="0"/>
          </a:p>
        </p:txBody>
      </p:sp>
      <p:sp>
        <p:nvSpPr>
          <p:cNvPr id="15" name="Блок-схема: документ 14"/>
          <p:cNvSpPr/>
          <p:nvPr/>
        </p:nvSpPr>
        <p:spPr>
          <a:xfrm>
            <a:off x="1078204" y="2276872"/>
            <a:ext cx="4446133" cy="3168352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спонукає</a:t>
            </a:r>
            <a:r>
              <a:rPr lang="ru-RU" sz="2000" b="1" dirty="0"/>
              <a:t> до </a:t>
            </a:r>
            <a:r>
              <a:rPr lang="ru-RU" sz="2000" b="1" dirty="0" err="1" smtClean="0"/>
              <a:t>розумово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вмотивованої</a:t>
            </a:r>
            <a:r>
              <a:rPr lang="ru-RU" sz="2000" b="1" dirty="0" smtClean="0"/>
              <a:t> </a:t>
            </a:r>
            <a:r>
              <a:rPr lang="ru-RU" sz="2000" b="1" dirty="0" err="1"/>
              <a:t>доцільної</a:t>
            </a:r>
            <a:r>
              <a:rPr lang="ru-RU" sz="2000" b="1" dirty="0"/>
              <a:t> </a:t>
            </a:r>
            <a:r>
              <a:rPr lang="ru-RU" sz="2000" b="1" dirty="0" err="1" smtClean="0"/>
              <a:t>діяльності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трансформує</a:t>
            </a:r>
            <a:r>
              <a:rPr lang="ru-RU" sz="2000" b="1" dirty="0" smtClean="0"/>
              <a:t> </a:t>
            </a:r>
            <a:r>
              <a:rPr lang="ru-RU" sz="2000" b="1" dirty="0"/>
              <a:t>роль педагога в</a:t>
            </a:r>
          </a:p>
          <a:p>
            <a:r>
              <a:rPr lang="ru-RU" sz="2000" b="1" dirty="0" smtClean="0"/>
              <a:t>      </a:t>
            </a:r>
            <a:r>
              <a:rPr lang="ru-RU" sz="2000" b="1" dirty="0" err="1" smtClean="0"/>
              <a:t>керівництві</a:t>
            </a:r>
            <a:r>
              <a:rPr lang="ru-RU" sz="2000" b="1" dirty="0" smtClean="0"/>
              <a:t> нею;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/>
              <a:t>п</a:t>
            </a:r>
            <a:r>
              <a:rPr lang="ru-RU" sz="2000" b="1" dirty="0" smtClean="0"/>
              <a:t>едагог </a:t>
            </a:r>
            <a:r>
              <a:rPr lang="ru-RU" sz="2000" b="1" dirty="0" err="1" smtClean="0"/>
              <a:t>вчить</a:t>
            </a:r>
            <a:r>
              <a:rPr lang="ru-RU" sz="2000" b="1" dirty="0"/>
              <a:t>, </a:t>
            </a:r>
            <a:r>
              <a:rPr lang="ru-RU" sz="2000" b="1" dirty="0" err="1" smtClean="0"/>
              <a:t>розуміє</a:t>
            </a:r>
            <a:r>
              <a:rPr lang="ru-RU" sz="2000" b="1" dirty="0" smtClean="0"/>
              <a:t> </a:t>
            </a:r>
            <a:r>
              <a:rPr lang="ru-RU" sz="2000" b="1" dirty="0"/>
              <a:t>і </a:t>
            </a:r>
            <a:r>
              <a:rPr lang="ru-RU" sz="2000" b="1" dirty="0" err="1"/>
              <a:t>відчуває</a:t>
            </a:r>
            <a:r>
              <a:rPr lang="ru-RU" sz="2000" b="1" dirty="0"/>
              <a:t>, як </a:t>
            </a:r>
            <a:r>
              <a:rPr lang="ru-RU" sz="2000" b="1" dirty="0" err="1" smtClean="0"/>
              <a:t>учень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вчиться</a:t>
            </a:r>
            <a:endParaRPr lang="ru-RU" sz="2000" b="1" dirty="0" smtClean="0"/>
          </a:p>
        </p:txBody>
      </p:sp>
      <p:sp>
        <p:nvSpPr>
          <p:cNvPr id="16" name="Блок-схема: документ 15"/>
          <p:cNvSpPr/>
          <p:nvPr/>
        </p:nvSpPr>
        <p:spPr>
          <a:xfrm>
            <a:off x="1061971" y="2276872"/>
            <a:ext cx="4446133" cy="3168352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/>
              <a:t>форма </a:t>
            </a:r>
            <a:r>
              <a:rPr lang="ru-RU" sz="2000" b="1" dirty="0" err="1"/>
              <a:t>діяльності</a:t>
            </a:r>
            <a:r>
              <a:rPr lang="ru-RU" sz="2000" b="1" dirty="0"/>
              <a:t>, </a:t>
            </a:r>
            <a:r>
              <a:rPr lang="ru-RU" sz="2000" b="1" dirty="0" err="1" smtClean="0"/>
              <a:t>що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ідеально</a:t>
            </a:r>
            <a:r>
              <a:rPr lang="ru-RU" sz="2000" b="1" dirty="0" smtClean="0"/>
              <a:t> </a:t>
            </a:r>
            <a:r>
              <a:rPr lang="ru-RU" sz="2000" b="1" dirty="0" err="1"/>
              <a:t>відповідає</a:t>
            </a:r>
            <a:r>
              <a:rPr lang="ru-RU" sz="2000" b="1" dirty="0"/>
              <a:t> потребам </a:t>
            </a:r>
            <a:r>
              <a:rPr lang="ru-RU" sz="2000" b="1" dirty="0" err="1"/>
              <a:t>сполучення</a:t>
            </a:r>
            <a:r>
              <a:rPr lang="ru-RU" sz="2000" b="1" dirty="0"/>
              <a:t> «</a:t>
            </a:r>
            <a:r>
              <a:rPr lang="ru-RU" sz="2000" b="1" dirty="0" err="1"/>
              <a:t>близької</a:t>
            </a:r>
            <a:r>
              <a:rPr lang="ru-RU" sz="2000" b="1" dirty="0"/>
              <a:t>» </a:t>
            </a:r>
            <a:r>
              <a:rPr lang="ru-RU" sz="2000" b="1" dirty="0" smtClean="0"/>
              <a:t>і «</a:t>
            </a:r>
            <a:r>
              <a:rPr lang="ru-RU" sz="2000" b="1" dirty="0" err="1" smtClean="0"/>
              <a:t>далекої</a:t>
            </a:r>
            <a:r>
              <a:rPr lang="ru-RU" sz="2000" b="1" dirty="0" smtClean="0"/>
              <a:t>» перспектив;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практичний</a:t>
            </a:r>
            <a:r>
              <a:rPr lang="ru-RU" sz="2000" b="1" dirty="0" smtClean="0"/>
              <a:t> </a:t>
            </a:r>
            <a:r>
              <a:rPr lang="ru-RU" sz="2000" b="1" dirty="0"/>
              <a:t>шлях </a:t>
            </a:r>
            <a:r>
              <a:rPr lang="ru-RU" sz="2000" b="1" dirty="0" err="1"/>
              <a:t>придбання</a:t>
            </a:r>
            <a:endParaRPr lang="ru-RU" sz="20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навчального</a:t>
            </a:r>
            <a:r>
              <a:rPr lang="ru-RU" sz="2000" b="1" dirty="0"/>
              <a:t> і </a:t>
            </a:r>
            <a:r>
              <a:rPr lang="ru-RU" sz="2000" b="1" dirty="0" err="1"/>
              <a:t>соціального</a:t>
            </a:r>
            <a:r>
              <a:rPr lang="ru-RU" sz="2000" b="1" dirty="0"/>
              <a:t> </a:t>
            </a:r>
            <a:r>
              <a:rPr lang="ru-RU" sz="2000" b="1" dirty="0" err="1"/>
              <a:t>досвіду</a:t>
            </a:r>
            <a:r>
              <a:rPr lang="ru-RU" sz="2000" b="1" dirty="0"/>
              <a:t>, активного </a:t>
            </a:r>
            <a:r>
              <a:rPr lang="ru-RU" sz="2000" b="1" dirty="0" err="1" smtClean="0"/>
              <a:t>включення</a:t>
            </a:r>
            <a:r>
              <a:rPr lang="ru-RU" sz="2000" b="1" dirty="0" smtClean="0"/>
              <a:t>;</a:t>
            </a:r>
            <a:endParaRPr lang="ru-RU" sz="20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реалізація</a:t>
            </a:r>
            <a:r>
              <a:rPr lang="ru-RU" sz="2000" b="1" dirty="0" smtClean="0"/>
              <a:t> </a:t>
            </a:r>
            <a:r>
              <a:rPr lang="ru-RU" sz="2000" b="1" dirty="0" err="1"/>
              <a:t>життєвих</a:t>
            </a:r>
            <a:r>
              <a:rPr lang="ru-RU" sz="2000" b="1" dirty="0"/>
              <a:t> </a:t>
            </a:r>
            <a:r>
              <a:rPr lang="ru-RU" sz="2000" b="1" dirty="0" err="1"/>
              <a:t>планів</a:t>
            </a:r>
            <a:r>
              <a:rPr lang="ru-RU" sz="2000" b="1" dirty="0"/>
              <a:t> </a:t>
            </a:r>
            <a:r>
              <a:rPr lang="ru-RU" sz="2000" b="1" dirty="0" err="1" smtClean="0"/>
              <a:t>особистості</a:t>
            </a:r>
            <a:endParaRPr lang="ru-RU" sz="2000" b="1" dirty="0"/>
          </a:p>
        </p:txBody>
      </p:sp>
      <p:sp>
        <p:nvSpPr>
          <p:cNvPr id="17" name="Блок-схема: документ 16"/>
          <p:cNvSpPr/>
          <p:nvPr/>
        </p:nvSpPr>
        <p:spPr>
          <a:xfrm>
            <a:off x="1078203" y="2276872"/>
            <a:ext cx="4446133" cy="3168352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/>
              <a:t>корисна</a:t>
            </a:r>
            <a:r>
              <a:rPr lang="ru-RU" sz="2000" b="1" dirty="0"/>
              <a:t> альтернатива </a:t>
            </a:r>
            <a:r>
              <a:rPr lang="ru-RU" sz="2000" b="1" dirty="0" err="1"/>
              <a:t>класноурочній</a:t>
            </a:r>
            <a:r>
              <a:rPr lang="ru-RU" sz="2000" b="1" dirty="0"/>
              <a:t> </a:t>
            </a:r>
            <a:r>
              <a:rPr lang="ru-RU" sz="2000" b="1" dirty="0" err="1" smtClean="0"/>
              <a:t>системі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доповнення</a:t>
            </a:r>
            <a:r>
              <a:rPr lang="ru-RU" sz="2000" b="1" dirty="0" smtClean="0"/>
              <a:t> </a:t>
            </a:r>
            <a:r>
              <a:rPr lang="ru-RU" sz="2000" b="1" dirty="0"/>
              <a:t>до </a:t>
            </a:r>
            <a:r>
              <a:rPr lang="ru-RU" sz="2000" b="1" dirty="0" err="1"/>
              <a:t>інших</a:t>
            </a:r>
            <a:r>
              <a:rPr lang="ru-RU" sz="2000" b="1" dirty="0"/>
              <a:t> </a:t>
            </a:r>
            <a:r>
              <a:rPr lang="ru-RU" sz="2000" b="1" dirty="0" err="1"/>
              <a:t>видів</a:t>
            </a:r>
            <a:r>
              <a:rPr lang="ru-RU" sz="2000" b="1" dirty="0"/>
              <a:t> </a:t>
            </a:r>
            <a:r>
              <a:rPr lang="ru-RU" sz="2000" b="1" dirty="0" smtClean="0"/>
              <a:t>прямого </a:t>
            </a:r>
            <a:r>
              <a:rPr lang="ru-RU" sz="2000" b="1" dirty="0" err="1" smtClean="0"/>
              <a:t>чи</a:t>
            </a:r>
            <a:r>
              <a:rPr lang="ru-RU" sz="2000" b="1" dirty="0" smtClean="0"/>
              <a:t> </a:t>
            </a:r>
            <a:r>
              <a:rPr lang="ru-RU" sz="2000" b="1" dirty="0"/>
              <a:t>непрямого </a:t>
            </a:r>
            <a:r>
              <a:rPr lang="ru-RU" sz="2000" b="1" dirty="0" err="1" smtClean="0"/>
              <a:t>навчання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err="1" smtClean="0"/>
              <a:t>засіб</a:t>
            </a:r>
            <a:r>
              <a:rPr lang="ru-RU" sz="2000" b="1" dirty="0" smtClean="0"/>
              <a:t> </a:t>
            </a:r>
            <a:r>
              <a:rPr lang="ru-RU" sz="2000" b="1" dirty="0" err="1"/>
              <a:t>прискорення</a:t>
            </a:r>
            <a:r>
              <a:rPr lang="ru-RU" sz="2000" b="1" dirty="0"/>
              <a:t> росту і </a:t>
            </a:r>
            <a:r>
              <a:rPr lang="ru-RU" sz="2000" b="1" dirty="0" smtClean="0"/>
              <a:t>в </a:t>
            </a:r>
            <a:r>
              <a:rPr lang="ru-RU" sz="2000" b="1" dirty="0" err="1" smtClean="0"/>
              <a:t>особистісному</a:t>
            </a:r>
            <a:r>
              <a:rPr lang="ru-RU" sz="2000" b="1" dirty="0" smtClean="0"/>
              <a:t> </a:t>
            </a:r>
            <a:r>
              <a:rPr lang="ru-RU" sz="2000" b="1" dirty="0" err="1"/>
              <a:t>вимірі</a:t>
            </a:r>
            <a:r>
              <a:rPr lang="ru-RU" sz="2000" b="1" dirty="0"/>
              <a:t>, і в </a:t>
            </a:r>
            <a:r>
              <a:rPr lang="ru-RU" sz="2000" b="1" dirty="0" err="1" smtClean="0"/>
              <a:t>академічному</a:t>
            </a:r>
            <a:endParaRPr lang="ru-RU" sz="2000" b="1" dirty="0"/>
          </a:p>
        </p:txBody>
      </p:sp>
      <p:sp>
        <p:nvSpPr>
          <p:cNvPr id="3" name="AutoShape 2" descr="Картинки по запросу &quot;проектне навчанн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76872"/>
            <a:ext cx="3240360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88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043608" y="200835"/>
            <a:ext cx="81003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ВИДИ ПРОЕКТІВ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36521546"/>
              </p:ext>
            </p:extLst>
          </p:nvPr>
        </p:nvGraphicFramePr>
        <p:xfrm>
          <a:off x="1403648" y="1060688"/>
          <a:ext cx="7008440" cy="2395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75656" y="4527818"/>
            <a:ext cx="3960440" cy="7972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ЗАДУМ – РЕАЛІЗАЦІЯ - ПРОДУКТ</a:t>
            </a:r>
            <a:endParaRPr lang="ru-RU" sz="2000" b="1" dirty="0"/>
          </a:p>
        </p:txBody>
      </p:sp>
      <p:pic>
        <p:nvPicPr>
          <p:cNvPr id="5123" name="Picture 3" descr="D:\Робота\Малюнки\!\Галочка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266" y="3703328"/>
            <a:ext cx="2952328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51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043608" y="200835"/>
            <a:ext cx="81003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ПРИКЛАД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6146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42029"/>
            <a:ext cx="8261354" cy="5949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1196752"/>
            <a:ext cx="6696744" cy="54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ДОСЛІДНИЦЬКА РОБОТА</a:t>
            </a:r>
          </a:p>
          <a:p>
            <a:r>
              <a:rPr lang="uk-UA" sz="2000" b="1" dirty="0" smtClean="0">
                <a:solidFill>
                  <a:schemeClr val="tx1"/>
                </a:solidFill>
              </a:rPr>
              <a:t>ТЕМА: Українська пісня </a:t>
            </a:r>
            <a:r>
              <a:rPr lang="ru-RU" sz="2000" b="1" dirty="0">
                <a:solidFill>
                  <a:schemeClr val="tx1"/>
                </a:solidFill>
              </a:rPr>
              <a:t>«</a:t>
            </a:r>
            <a:r>
              <a:rPr lang="ru-RU" sz="2000" b="1" dirty="0" smtClean="0">
                <a:solidFill>
                  <a:schemeClr val="tx1"/>
                </a:solidFill>
              </a:rPr>
              <a:t>Та, ой,  </a:t>
            </a:r>
            <a:r>
              <a:rPr lang="ru-RU" sz="2000" b="1" dirty="0">
                <a:solidFill>
                  <a:schemeClr val="tx1"/>
                </a:solidFill>
              </a:rPr>
              <a:t>як крикнув же </a:t>
            </a:r>
            <a:r>
              <a:rPr lang="ru-RU" sz="2000" b="1" dirty="0" err="1">
                <a:solidFill>
                  <a:schemeClr val="tx1"/>
                </a:solidFill>
              </a:rPr>
              <a:t>козак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err="1">
                <a:solidFill>
                  <a:schemeClr val="tx1"/>
                </a:solidFill>
              </a:rPr>
              <a:t>Сірко</a:t>
            </a:r>
            <a:r>
              <a:rPr lang="ru-RU" sz="2000" b="1" dirty="0">
                <a:solidFill>
                  <a:schemeClr val="tx1"/>
                </a:solidFill>
              </a:rPr>
              <a:t>»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МЕТА: </a:t>
            </a:r>
            <a:r>
              <a:rPr lang="ru-RU" sz="2000" dirty="0" err="1" smtClean="0">
                <a:solidFill>
                  <a:schemeClr val="tx1"/>
                </a:solidFill>
              </a:rPr>
              <a:t>формувати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національну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свідомість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виховувати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err="1" smtClean="0">
                <a:solidFill>
                  <a:schemeClr val="tx1"/>
                </a:solidFill>
              </a:rPr>
              <a:t>патріотизм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почуття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любові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малої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Батьківщини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r>
              <a:rPr lang="ru-RU" sz="2000" dirty="0" err="1">
                <a:solidFill>
                  <a:schemeClr val="tx1"/>
                </a:solidFill>
              </a:rPr>
              <a:t>стимулювати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дітей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дослідницько-краєзнавчої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роботи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ОПИС ПРОЕКТУ:</a:t>
            </a:r>
            <a:endParaRPr lang="ru-RU" sz="2000" b="1" dirty="0">
              <a:solidFill>
                <a:schemeClr val="tx1"/>
              </a:solidFill>
            </a:endParaRPr>
          </a:p>
          <a:p>
            <a:r>
              <a:rPr lang="ru-RU" sz="2000" b="1" i="1" dirty="0">
                <a:solidFill>
                  <a:schemeClr val="tx1"/>
                </a:solidFill>
              </a:rPr>
              <a:t>І. </a:t>
            </a:r>
            <a:r>
              <a:rPr lang="ru-RU" sz="2000" b="1" i="1" dirty="0" err="1">
                <a:solidFill>
                  <a:schemeClr val="tx1"/>
                </a:solidFill>
              </a:rPr>
              <a:t>Інформація</a:t>
            </a:r>
            <a:r>
              <a:rPr lang="ru-RU" sz="2000" b="1" i="1" dirty="0">
                <a:solidFill>
                  <a:schemeClr val="tx1"/>
                </a:solidFill>
              </a:rPr>
              <a:t> про проект</a:t>
            </a:r>
          </a:p>
          <a:p>
            <a:r>
              <a:rPr lang="ru-RU" sz="2000" b="1" i="1" dirty="0">
                <a:solidFill>
                  <a:schemeClr val="tx1"/>
                </a:solidFill>
              </a:rPr>
              <a:t>1.1. </a:t>
            </a:r>
            <a:r>
              <a:rPr lang="ru-RU" sz="2000" b="1" i="1" dirty="0" err="1">
                <a:solidFill>
                  <a:schemeClr val="tx1"/>
                </a:solidFill>
              </a:rPr>
              <a:t>Назва</a:t>
            </a:r>
            <a:r>
              <a:rPr lang="ru-RU" sz="2000" b="1" i="1" dirty="0">
                <a:solidFill>
                  <a:schemeClr val="tx1"/>
                </a:solidFill>
              </a:rPr>
              <a:t> проекту.</a:t>
            </a:r>
          </a:p>
          <a:p>
            <a:r>
              <a:rPr lang="ru-RU" sz="2000" dirty="0">
                <a:solidFill>
                  <a:schemeClr val="tx1"/>
                </a:solidFill>
              </a:rPr>
              <a:t>«</a:t>
            </a:r>
            <a:r>
              <a:rPr lang="ru-RU" sz="2000" dirty="0" err="1">
                <a:solidFill>
                  <a:schemeClr val="tx1"/>
                </a:solidFill>
              </a:rPr>
              <a:t>Семантичний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аналіз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мікротопонімів</a:t>
            </a:r>
            <a:r>
              <a:rPr lang="ru-RU" sz="2000" dirty="0">
                <a:solidFill>
                  <a:schemeClr val="tx1"/>
                </a:solidFill>
              </a:rPr>
              <a:t> селища Нова Прага»</a:t>
            </a:r>
          </a:p>
          <a:p>
            <a:r>
              <a:rPr lang="ru-RU" sz="2000" b="1" i="1" dirty="0">
                <a:solidFill>
                  <a:schemeClr val="tx1"/>
                </a:solidFill>
              </a:rPr>
              <a:t>1.2. </a:t>
            </a:r>
            <a:r>
              <a:rPr lang="ru-RU" sz="2000" b="1" i="1" dirty="0" err="1">
                <a:solidFill>
                  <a:schemeClr val="tx1"/>
                </a:solidFill>
              </a:rPr>
              <a:t>Виконавці</a:t>
            </a:r>
            <a:r>
              <a:rPr lang="ru-RU" sz="2000" b="1" i="1" dirty="0">
                <a:solidFill>
                  <a:schemeClr val="tx1"/>
                </a:solidFill>
              </a:rPr>
              <a:t> проекту </a:t>
            </a:r>
            <a:r>
              <a:rPr lang="ru-RU" sz="2000" dirty="0">
                <a:solidFill>
                  <a:schemeClr val="tx1"/>
                </a:solidFill>
              </a:rPr>
              <a:t>(</a:t>
            </a:r>
            <a:r>
              <a:rPr lang="ru-RU" sz="2000" dirty="0" err="1">
                <a:solidFill>
                  <a:schemeClr val="tx1"/>
                </a:solidFill>
              </a:rPr>
              <a:t>кількість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категорія</a:t>
            </a:r>
            <a:r>
              <a:rPr lang="ru-RU" sz="2000" dirty="0">
                <a:solidFill>
                  <a:schemeClr val="tx1"/>
                </a:solidFill>
              </a:rPr>
              <a:t>)</a:t>
            </a:r>
          </a:p>
          <a:p>
            <a:r>
              <a:rPr lang="ru-RU" sz="2000" dirty="0" err="1">
                <a:solidFill>
                  <a:schemeClr val="tx1"/>
                </a:solidFill>
              </a:rPr>
              <a:t>Учні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6 </a:t>
            </a:r>
            <a:r>
              <a:rPr lang="ru-RU" sz="2000" dirty="0" err="1" smtClean="0">
                <a:solidFill>
                  <a:schemeClr val="tx1"/>
                </a:solidFill>
              </a:rPr>
              <a:t>класу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b="1" i="1" dirty="0">
                <a:solidFill>
                  <a:schemeClr val="tx1"/>
                </a:solidFill>
              </a:rPr>
              <a:t>1.3. </a:t>
            </a:r>
            <a:r>
              <a:rPr lang="ru-RU" sz="2000" b="1" i="1" dirty="0" err="1">
                <a:solidFill>
                  <a:schemeClr val="tx1"/>
                </a:solidFill>
              </a:rPr>
              <a:t>Цільова</a:t>
            </a:r>
            <a:r>
              <a:rPr lang="ru-RU" sz="2000" b="1" i="1" dirty="0">
                <a:solidFill>
                  <a:schemeClr val="tx1"/>
                </a:solidFill>
              </a:rPr>
              <a:t> </a:t>
            </a:r>
            <a:r>
              <a:rPr lang="ru-RU" sz="2000" b="1" i="1" dirty="0" err="1">
                <a:solidFill>
                  <a:schemeClr val="tx1"/>
                </a:solidFill>
              </a:rPr>
              <a:t>аудиторія</a:t>
            </a:r>
            <a:endParaRPr lang="ru-RU" sz="2000" b="1" i="1" dirty="0">
              <a:solidFill>
                <a:schemeClr val="tx1"/>
              </a:solidFill>
            </a:endParaRPr>
          </a:p>
          <a:p>
            <a:r>
              <a:rPr lang="ru-RU" sz="2000" dirty="0" err="1" smtClean="0">
                <a:solidFill>
                  <a:schemeClr val="tx1"/>
                </a:solidFill>
              </a:rPr>
              <a:t>Учні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1.4</a:t>
            </a:r>
            <a:r>
              <a:rPr lang="ru-RU" sz="2000" b="1" i="1" dirty="0">
                <a:solidFill>
                  <a:schemeClr val="tx1"/>
                </a:solidFill>
              </a:rPr>
              <a:t>. </a:t>
            </a:r>
            <a:r>
              <a:rPr lang="ru-RU" sz="2000" b="1" i="1" dirty="0" err="1">
                <a:solidFill>
                  <a:schemeClr val="tx1"/>
                </a:solidFill>
              </a:rPr>
              <a:t>Терміни</a:t>
            </a:r>
            <a:r>
              <a:rPr lang="ru-RU" sz="2000" b="1" i="1" dirty="0">
                <a:solidFill>
                  <a:schemeClr val="tx1"/>
                </a:solidFill>
              </a:rPr>
              <a:t> </a:t>
            </a:r>
            <a:r>
              <a:rPr lang="ru-RU" sz="2000" b="1" i="1" dirty="0" err="1">
                <a:solidFill>
                  <a:schemeClr val="tx1"/>
                </a:solidFill>
              </a:rPr>
              <a:t>реалізації</a:t>
            </a:r>
            <a:r>
              <a:rPr lang="ru-RU" sz="2000" b="1" i="1" dirty="0">
                <a:solidFill>
                  <a:schemeClr val="tx1"/>
                </a:solidFill>
              </a:rPr>
              <a:t> проекту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2021рік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1033078"/>
            <a:ext cx="6912768" cy="54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</a:rPr>
              <a:t>ІІ. </a:t>
            </a:r>
            <a:r>
              <a:rPr lang="ru-RU" sz="2000" b="1" dirty="0" err="1">
                <a:solidFill>
                  <a:schemeClr val="tx1"/>
                </a:solidFill>
              </a:rPr>
              <a:t>Опис</a:t>
            </a:r>
            <a:r>
              <a:rPr lang="ru-RU" sz="2000" b="1" dirty="0">
                <a:solidFill>
                  <a:schemeClr val="tx1"/>
                </a:solidFill>
              </a:rPr>
              <a:t> проекту</a:t>
            </a:r>
          </a:p>
          <a:p>
            <a:r>
              <a:rPr lang="ru-RU" sz="2000" b="1" i="1" dirty="0">
                <a:solidFill>
                  <a:schemeClr val="tx1"/>
                </a:solidFill>
              </a:rPr>
              <a:t>2.1. </a:t>
            </a:r>
            <a:r>
              <a:rPr lang="ru-RU" sz="2000" b="1" i="1" dirty="0" err="1">
                <a:solidFill>
                  <a:schemeClr val="tx1"/>
                </a:solidFill>
              </a:rPr>
              <a:t>Завдання</a:t>
            </a:r>
            <a:r>
              <a:rPr lang="ru-RU" sz="2000" b="1" i="1" dirty="0">
                <a:solidFill>
                  <a:schemeClr val="tx1"/>
                </a:solidFill>
              </a:rPr>
              <a:t> проекту.</a:t>
            </a:r>
          </a:p>
          <a:p>
            <a:r>
              <a:rPr lang="ru-RU" sz="2000" dirty="0">
                <a:solidFill>
                  <a:schemeClr val="tx1"/>
                </a:solidFill>
              </a:rPr>
              <a:t> </a:t>
            </a:r>
            <a:r>
              <a:rPr lang="ru-RU" sz="2000" dirty="0" err="1">
                <a:solidFill>
                  <a:schemeClr val="tx1"/>
                </a:solidFill>
              </a:rPr>
              <a:t>Спонукати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пошукової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діяльності</a:t>
            </a:r>
            <a:r>
              <a:rPr lang="ru-RU" sz="2000" dirty="0">
                <a:solidFill>
                  <a:schemeClr val="tx1"/>
                </a:solidFill>
              </a:rPr>
              <a:t>, активного </a:t>
            </a:r>
            <a:r>
              <a:rPr lang="ru-RU" sz="2000" dirty="0" err="1">
                <a:solidFill>
                  <a:schemeClr val="tx1"/>
                </a:solidFill>
              </a:rPr>
              <a:t>мислення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err="1">
                <a:solidFill>
                  <a:schemeClr val="tx1"/>
                </a:solidFill>
              </a:rPr>
              <a:t>школярів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стимулювати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прагнення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відкриттів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r>
              <a:rPr lang="ru-RU" sz="2000" dirty="0">
                <a:solidFill>
                  <a:schemeClr val="tx1"/>
                </a:solidFill>
              </a:rPr>
              <a:t> </a:t>
            </a:r>
            <a:r>
              <a:rPr lang="ru-RU" sz="2000" dirty="0" err="1">
                <a:solidFill>
                  <a:schemeClr val="tx1"/>
                </a:solidFill>
              </a:rPr>
              <a:t>Розкрити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значення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козацьких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пісень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 </a:t>
            </a:r>
            <a:r>
              <a:rPr lang="ru-RU" sz="2000" dirty="0" err="1">
                <a:solidFill>
                  <a:schemeClr val="tx1"/>
                </a:solidFill>
              </a:rPr>
              <a:t>Виховувати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інтерес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історичного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минулого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рідного</a:t>
            </a:r>
            <a:r>
              <a:rPr lang="ru-RU" sz="2000" dirty="0" smtClean="0">
                <a:solidFill>
                  <a:schemeClr val="tx1"/>
                </a:solidFill>
              </a:rPr>
              <a:t> краю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2.2</a:t>
            </a:r>
            <a:r>
              <a:rPr lang="ru-RU" sz="2000" b="1" i="1" dirty="0">
                <a:solidFill>
                  <a:schemeClr val="tx1"/>
                </a:solidFill>
              </a:rPr>
              <a:t>. </a:t>
            </a:r>
            <a:r>
              <a:rPr lang="ru-RU" sz="2000" b="1" i="1" dirty="0" err="1">
                <a:solidFill>
                  <a:schemeClr val="tx1"/>
                </a:solidFill>
              </a:rPr>
              <a:t>Стислий</a:t>
            </a:r>
            <a:r>
              <a:rPr lang="ru-RU" sz="2000" b="1" i="1" dirty="0">
                <a:solidFill>
                  <a:schemeClr val="tx1"/>
                </a:solidFill>
              </a:rPr>
              <a:t> </a:t>
            </a:r>
            <a:r>
              <a:rPr lang="ru-RU" sz="2000" b="1" i="1" dirty="0" err="1">
                <a:solidFill>
                  <a:schemeClr val="tx1"/>
                </a:solidFill>
              </a:rPr>
              <a:t>опис</a:t>
            </a:r>
            <a:r>
              <a:rPr lang="ru-RU" sz="2000" b="1" i="1" dirty="0">
                <a:solidFill>
                  <a:schemeClr val="tx1"/>
                </a:solidFill>
              </a:rPr>
              <a:t> проекту </a:t>
            </a:r>
          </a:p>
          <a:p>
            <a:r>
              <a:rPr lang="ru-RU" sz="2000" dirty="0">
                <a:solidFill>
                  <a:schemeClr val="tx1"/>
                </a:solidFill>
              </a:rPr>
              <a:t>Проект </a:t>
            </a:r>
            <a:r>
              <a:rPr lang="ru-RU" sz="2000" dirty="0" err="1">
                <a:solidFill>
                  <a:schemeClr val="tx1"/>
                </a:solidFill>
              </a:rPr>
              <a:t>розрахований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учнів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6 </a:t>
            </a:r>
            <a:r>
              <a:rPr lang="ru-RU" sz="2000" dirty="0" err="1" smtClean="0">
                <a:solidFill>
                  <a:schemeClr val="tx1"/>
                </a:solidFill>
              </a:rPr>
              <a:t>класу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err="1">
                <a:solidFill>
                  <a:schemeClr val="tx1"/>
                </a:solidFill>
              </a:rPr>
              <a:t>Результати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досліджень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узагальнюються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презентації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</a:p>
          <a:p>
            <a:r>
              <a:rPr lang="ru-RU" sz="2000" dirty="0" err="1">
                <a:solidFill>
                  <a:schemeClr val="tx1"/>
                </a:solidFill>
              </a:rPr>
              <a:t>публікації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розміщуються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шкільному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сайті</a:t>
            </a:r>
            <a:r>
              <a:rPr lang="ru-RU" sz="2000" dirty="0">
                <a:solidFill>
                  <a:schemeClr val="tx1"/>
                </a:solidFill>
              </a:rPr>
              <a:t> та</a:t>
            </a:r>
          </a:p>
          <a:p>
            <a:r>
              <a:rPr lang="ru-RU" sz="2000" dirty="0">
                <a:solidFill>
                  <a:schemeClr val="tx1"/>
                </a:solidFill>
              </a:rPr>
              <a:t>персональному </a:t>
            </a:r>
            <a:r>
              <a:rPr lang="ru-RU" sz="2000" dirty="0" err="1">
                <a:solidFill>
                  <a:schemeClr val="tx1"/>
                </a:solidFill>
              </a:rPr>
              <a:t>сайті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вчителя</a:t>
            </a:r>
            <a:r>
              <a:rPr lang="ru-RU" sz="2000" dirty="0">
                <a:solidFill>
                  <a:schemeClr val="tx1"/>
                </a:solidFill>
              </a:rPr>
              <a:t>. По </a:t>
            </a:r>
            <a:r>
              <a:rPr lang="ru-RU" sz="2000" dirty="0" err="1">
                <a:solidFill>
                  <a:schemeClr val="tx1"/>
                </a:solidFill>
              </a:rPr>
              <a:t>закінченню</a:t>
            </a:r>
            <a:r>
              <a:rPr lang="ru-RU" sz="2000" dirty="0">
                <a:solidFill>
                  <a:schemeClr val="tx1"/>
                </a:solidFill>
              </a:rPr>
              <a:t> проекту</a:t>
            </a:r>
          </a:p>
          <a:p>
            <a:r>
              <a:rPr lang="ru-RU" sz="2000" dirty="0" err="1">
                <a:solidFill>
                  <a:schemeClr val="tx1"/>
                </a:solidFill>
              </a:rPr>
              <a:t>відбудеться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науково</a:t>
            </a:r>
            <a:r>
              <a:rPr lang="ru-RU" sz="2000" dirty="0">
                <a:solidFill>
                  <a:schemeClr val="tx1"/>
                </a:solidFill>
              </a:rPr>
              <a:t>-практична </a:t>
            </a:r>
            <a:r>
              <a:rPr lang="ru-RU" sz="2000" dirty="0" err="1">
                <a:solidFill>
                  <a:schemeClr val="tx1"/>
                </a:solidFill>
              </a:rPr>
              <a:t>конференція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r>
              <a:rPr lang="ru-RU" sz="2000" dirty="0" err="1">
                <a:solidFill>
                  <a:schemeClr val="tx1"/>
                </a:solidFill>
              </a:rPr>
              <a:t>Кінцевий</a:t>
            </a:r>
            <a:r>
              <a:rPr lang="ru-RU" sz="2000" dirty="0">
                <a:solidFill>
                  <a:schemeClr val="tx1"/>
                </a:solidFill>
              </a:rPr>
              <a:t> результат проекту — </a:t>
            </a:r>
            <a:r>
              <a:rPr lang="ru-RU" sz="2000" dirty="0" err="1">
                <a:solidFill>
                  <a:schemeClr val="tx1"/>
                </a:solidFill>
              </a:rPr>
              <a:t>інформаційний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посібник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«</a:t>
            </a:r>
            <a:r>
              <a:rPr lang="ru-RU" sz="2000" dirty="0" err="1" smtClean="0">
                <a:solidFill>
                  <a:schemeClr val="tx1"/>
                </a:solidFill>
              </a:rPr>
              <a:t>Козацькі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пісні</a:t>
            </a:r>
            <a:r>
              <a:rPr lang="ru-RU" sz="2000" dirty="0" smtClean="0">
                <a:solidFill>
                  <a:schemeClr val="tx1"/>
                </a:solidFill>
              </a:rPr>
              <a:t>».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1116368"/>
            <a:ext cx="6912768" cy="54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</a:rPr>
              <a:t>ІІІ. </a:t>
            </a:r>
            <a:r>
              <a:rPr lang="ru-RU" sz="2000" b="1" dirty="0" err="1">
                <a:solidFill>
                  <a:schemeClr val="tx1"/>
                </a:solidFill>
              </a:rPr>
              <a:t>Опис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err="1">
                <a:solidFill>
                  <a:schemeClr val="tx1"/>
                </a:solidFill>
              </a:rPr>
              <a:t>діяльності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(строки </a:t>
            </a:r>
            <a:r>
              <a:rPr lang="ru-RU" sz="2000" dirty="0" err="1">
                <a:solidFill>
                  <a:schemeClr val="tx1"/>
                </a:solidFill>
              </a:rPr>
              <a:t>реалізації</a:t>
            </a:r>
            <a:r>
              <a:rPr lang="ru-RU" sz="2000" dirty="0">
                <a:solidFill>
                  <a:schemeClr val="tx1"/>
                </a:solidFill>
              </a:rPr>
              <a:t> проекту)</a:t>
            </a:r>
          </a:p>
          <a:p>
            <a:r>
              <a:rPr lang="ru-RU" sz="2000" b="1" i="1" dirty="0">
                <a:solidFill>
                  <a:schemeClr val="tx1"/>
                </a:solidFill>
              </a:rPr>
              <a:t>3.1. </a:t>
            </a:r>
            <a:r>
              <a:rPr lang="ru-RU" sz="2000" b="1" i="1" dirty="0" err="1">
                <a:solidFill>
                  <a:schemeClr val="tx1"/>
                </a:solidFill>
              </a:rPr>
              <a:t>Перелік</a:t>
            </a:r>
            <a:r>
              <a:rPr lang="ru-RU" sz="2000" b="1" i="1" dirty="0">
                <a:solidFill>
                  <a:schemeClr val="tx1"/>
                </a:solidFill>
              </a:rPr>
              <a:t> </a:t>
            </a:r>
            <a:r>
              <a:rPr lang="ru-RU" sz="2000" b="1" i="1" dirty="0" err="1">
                <a:solidFill>
                  <a:schemeClr val="tx1"/>
                </a:solidFill>
              </a:rPr>
              <a:t>заходів</a:t>
            </a:r>
            <a:r>
              <a:rPr lang="ru-RU" sz="2000" b="1" i="1" dirty="0">
                <a:solidFill>
                  <a:schemeClr val="tx1"/>
                </a:solidFill>
              </a:rPr>
              <a:t>, </a:t>
            </a:r>
            <a:r>
              <a:rPr lang="ru-RU" sz="2000" b="1" i="1" dirty="0" err="1">
                <a:solidFill>
                  <a:schemeClr val="tx1"/>
                </a:solidFill>
              </a:rPr>
              <a:t>що</a:t>
            </a:r>
            <a:r>
              <a:rPr lang="ru-RU" sz="2000" b="1" i="1" dirty="0">
                <a:solidFill>
                  <a:schemeClr val="tx1"/>
                </a:solidFill>
              </a:rPr>
              <a:t> </a:t>
            </a:r>
            <a:r>
              <a:rPr lang="ru-RU" sz="2000" b="1" i="1" dirty="0" err="1">
                <a:solidFill>
                  <a:schemeClr val="tx1"/>
                </a:solidFill>
              </a:rPr>
              <a:t>були</a:t>
            </a:r>
            <a:r>
              <a:rPr lang="ru-RU" sz="2000" b="1" i="1" dirty="0">
                <a:solidFill>
                  <a:schemeClr val="tx1"/>
                </a:solidFill>
              </a:rPr>
              <a:t> </a:t>
            </a:r>
            <a:r>
              <a:rPr lang="ru-RU" sz="2000" b="1" i="1" dirty="0" err="1">
                <a:solidFill>
                  <a:schemeClr val="tx1"/>
                </a:solidFill>
              </a:rPr>
              <a:t>проведені</a:t>
            </a:r>
            <a:r>
              <a:rPr lang="ru-RU" sz="2000" b="1" i="1" dirty="0">
                <a:solidFill>
                  <a:schemeClr val="tx1"/>
                </a:solidFill>
              </a:rPr>
              <a:t> в рамках </a:t>
            </a:r>
            <a:r>
              <a:rPr lang="ru-RU" sz="2000" b="1" i="1" dirty="0" err="1">
                <a:solidFill>
                  <a:schemeClr val="tx1"/>
                </a:solidFill>
              </a:rPr>
              <a:t>реалізації</a:t>
            </a:r>
            <a:endParaRPr lang="ru-RU" sz="2000" b="1" i="1" dirty="0">
              <a:solidFill>
                <a:schemeClr val="tx1"/>
              </a:solidFill>
            </a:endParaRPr>
          </a:p>
          <a:p>
            <a:r>
              <a:rPr lang="ru-RU" sz="2000" b="1" i="1" dirty="0">
                <a:solidFill>
                  <a:schemeClr val="tx1"/>
                </a:solidFill>
              </a:rPr>
              <a:t>проекту.</a:t>
            </a:r>
          </a:p>
          <a:p>
            <a:r>
              <a:rPr lang="ru-RU" sz="2000" dirty="0">
                <a:solidFill>
                  <a:schemeClr val="tx1"/>
                </a:solidFill>
              </a:rPr>
              <a:t> Створено </a:t>
            </a:r>
            <a:r>
              <a:rPr lang="ru-RU" sz="2000" dirty="0" err="1">
                <a:solidFill>
                  <a:schemeClr val="tx1"/>
                </a:solidFill>
              </a:rPr>
              <a:t>ініціативну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групу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r>
              <a:rPr lang="ru-RU" sz="2000" dirty="0">
                <a:solidFill>
                  <a:schemeClr val="tx1"/>
                </a:solidFill>
              </a:rPr>
              <a:t> </a:t>
            </a:r>
            <a:r>
              <a:rPr lang="ru-RU" sz="2000" dirty="0" err="1">
                <a:solidFill>
                  <a:schemeClr val="tx1"/>
                </a:solidFill>
              </a:rPr>
              <a:t>Зібрано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довідковий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матеріал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r>
              <a:rPr lang="ru-RU" sz="2000" dirty="0">
                <a:solidFill>
                  <a:schemeClr val="tx1"/>
                </a:solidFill>
              </a:rPr>
              <a:t> Проведено </a:t>
            </a:r>
            <a:r>
              <a:rPr lang="ru-RU" sz="2000" dirty="0" err="1">
                <a:solidFill>
                  <a:schemeClr val="tx1"/>
                </a:solidFill>
              </a:rPr>
              <a:t>роз’яснювальну</a:t>
            </a:r>
            <a:r>
              <a:rPr lang="ru-RU" sz="2000" dirty="0">
                <a:solidFill>
                  <a:schemeClr val="tx1"/>
                </a:solidFill>
              </a:rPr>
              <a:t> роботу.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 </a:t>
            </a:r>
            <a:r>
              <a:rPr lang="ru-RU" sz="2000" dirty="0" err="1">
                <a:solidFill>
                  <a:schemeClr val="tx1"/>
                </a:solidFill>
              </a:rPr>
              <a:t>Матеріали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узагальнено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презентацію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публікацію</a:t>
            </a:r>
            <a:r>
              <a:rPr lang="ru-RU" sz="2000" dirty="0">
                <a:solidFill>
                  <a:schemeClr val="tx1"/>
                </a:solidFill>
              </a:rPr>
              <a:t>,</a:t>
            </a:r>
          </a:p>
          <a:p>
            <a:r>
              <a:rPr lang="ru-RU" sz="2000" dirty="0" err="1">
                <a:solidFill>
                  <a:schemeClr val="tx1"/>
                </a:solidFill>
              </a:rPr>
              <a:t>готується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матеріал</a:t>
            </a:r>
            <a:r>
              <a:rPr lang="ru-RU" sz="2000" dirty="0">
                <a:solidFill>
                  <a:schemeClr val="tx1"/>
                </a:solidFill>
              </a:rPr>
              <a:t> для </a:t>
            </a:r>
            <a:r>
              <a:rPr lang="ru-RU" sz="2000" dirty="0" err="1">
                <a:solidFill>
                  <a:schemeClr val="tx1"/>
                </a:solidFill>
              </a:rPr>
              <a:t>розміщення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сайті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b="1" dirty="0">
                <a:solidFill>
                  <a:schemeClr val="tx1"/>
                </a:solidFill>
              </a:rPr>
              <a:t>І</a:t>
            </a:r>
            <a:r>
              <a:rPr lang="en-US" sz="2000" b="1" dirty="0">
                <a:solidFill>
                  <a:schemeClr val="tx1"/>
                </a:solidFill>
              </a:rPr>
              <a:t>V. </a:t>
            </a:r>
            <a:r>
              <a:rPr lang="ru-RU" sz="2000" b="1" dirty="0" err="1">
                <a:solidFill>
                  <a:schemeClr val="tx1"/>
                </a:solidFill>
              </a:rPr>
              <a:t>Результати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err="1">
                <a:solidFill>
                  <a:schemeClr val="tx1"/>
                </a:solidFill>
              </a:rPr>
              <a:t>реалізації</a:t>
            </a:r>
            <a:r>
              <a:rPr lang="ru-RU" sz="2000" b="1" dirty="0">
                <a:solidFill>
                  <a:schemeClr val="tx1"/>
                </a:solidFill>
              </a:rPr>
              <a:t> проекту</a:t>
            </a:r>
          </a:p>
          <a:p>
            <a:r>
              <a:rPr lang="ru-RU" sz="2000" dirty="0">
                <a:solidFill>
                  <a:schemeClr val="tx1"/>
                </a:solidFill>
              </a:rPr>
              <a:t>Створено </a:t>
            </a:r>
            <a:r>
              <a:rPr lang="ru-RU" sz="2000" dirty="0" err="1" smtClean="0">
                <a:solidFill>
                  <a:schemeClr val="tx1"/>
                </a:solidFill>
              </a:rPr>
              <a:t>збірник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козацьких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пісень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51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  <p:bldP spid="13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043608" y="200835"/>
            <a:ext cx="77048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МАТЕРІАЛИ ПРОЕКТУ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7170" name="Picture 2" descr="D:\Робота\Малюнки\Медіа\super-social-activity-orlando-sentinel-strategic-sales-amp-marketing-13843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74844"/>
            <a:ext cx="1789731" cy="20973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Робота\Малюнки\Стрілки\ЛОШГЩШ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01" y="1402745"/>
            <a:ext cx="800100" cy="838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0006" y="1606893"/>
            <a:ext cx="5616624" cy="56954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www.youtube.com/watch?v=vu3_vM717Oo</a:t>
            </a:r>
            <a:r>
              <a:rPr lang="uk-UA" sz="2000" dirty="0" smtClean="0"/>
              <a:t> </a:t>
            </a:r>
            <a:endParaRPr lang="ru-RU" sz="2000" dirty="0"/>
          </a:p>
        </p:txBody>
      </p:sp>
      <p:pic>
        <p:nvPicPr>
          <p:cNvPr id="13" name="Picture 3" descr="D:\Робота\Малюнки\Стрілки\ЛОШГЩШ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801" y="2176441"/>
            <a:ext cx="800100" cy="838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Робота\Малюнки\Стрілки\ЛОШГЩШ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85" y="2938938"/>
            <a:ext cx="800100" cy="838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Робота\Малюнки\Ручка, листок\depositphotos_8202893-stock-illustration-elegant-ballpoint-pen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866" y="2915820"/>
            <a:ext cx="2506470" cy="211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Робота\Малюнки\Стрілки\ЛОШГЩШ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422" y="2915820"/>
            <a:ext cx="800100" cy="838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D:\Робота\Малюнки\Ручка, листок\depositphotos_8202893-stock-illustration-elegant-ballpoint-pen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435" y="2791823"/>
            <a:ext cx="2506470" cy="211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Робота\Малюнки\Стрілки\ЛОШГЩШ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384" y="2804547"/>
            <a:ext cx="800100" cy="838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D:\Робота\Малюнки\Ручка, листок\depositphotos_8202893-stock-illustration-elegant-ballpoint-pen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905" y="2695296"/>
            <a:ext cx="2506470" cy="211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D:\Робота\Малюнки\Стрілки\ЛОШГЩШ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588" y="4887963"/>
            <a:ext cx="800100" cy="838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D:\Робота\Малюнки\Ручка, листок\depositphotos_8202893-stock-illustration-elegant-ballpoint-pen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466" y="4764111"/>
            <a:ext cx="2506470" cy="211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 rot="20991623">
            <a:off x="1869421" y="5504056"/>
            <a:ext cx="1529936" cy="555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  <a:hlinkClick r:id="rId9" action="ppaction://hlinkfile"/>
              </a:rPr>
              <a:t>ПІСНІ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20991623">
            <a:off x="6786409" y="3428955"/>
            <a:ext cx="1529936" cy="555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  <a:hlinkClick r:id="rId10" action="ppaction://hlinkfile"/>
              </a:rPr>
              <a:t>ІВАН СІРКО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28" name="Picture 3" descr="D:\Робота\Малюнки\Стрілки\ЛОШГЩШ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385" y="4826027"/>
            <a:ext cx="800100" cy="838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D:\Робота\Малюнки\Ручка, листок\depositphotos_8202893-stock-illustration-elegant-ballpoint-pen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40553"/>
            <a:ext cx="2506470" cy="211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D:\Робота\Малюнки\Ручка, листок\depositphotos_8202893-stock-illustration-elegant-ballpoint-pen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871" y="4722939"/>
            <a:ext cx="2506470" cy="211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D:\Робота\Малюнки\Стрілки\ЛОШГЩШ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37" y="4764111"/>
            <a:ext cx="800100" cy="838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Робота\Малюнки\Стрілки\ЛОШГЩШ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1681"/>
            <a:ext cx="800100" cy="838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1814501" y="908721"/>
            <a:ext cx="5616624" cy="56954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hlinkClick r:id="rId11"/>
              </a:rPr>
              <a:t>https://</a:t>
            </a:r>
            <a:r>
              <a:rPr lang="en-US" sz="2000" dirty="0" smtClean="0">
                <a:hlinkClick r:id="rId11"/>
              </a:rPr>
              <a:t>www.youtube.com/watch?v=NsidAJbjcT8</a:t>
            </a:r>
            <a:r>
              <a:rPr lang="uk-UA" sz="2000" dirty="0" smtClean="0"/>
              <a:t> </a:t>
            </a:r>
            <a:endParaRPr lang="en-US" sz="2000" dirty="0"/>
          </a:p>
        </p:txBody>
      </p:sp>
      <p:sp>
        <p:nvSpPr>
          <p:cNvPr id="35" name="Прямоугольник 34"/>
          <p:cNvSpPr/>
          <p:nvPr/>
        </p:nvSpPr>
        <p:spPr>
          <a:xfrm rot="20991623">
            <a:off x="4349871" y="5476735"/>
            <a:ext cx="1529936" cy="555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  <a:hlinkClick r:id="rId12" action="ppaction://hlinkfile"/>
              </a:rPr>
              <a:t>ПРИСЛІВ’Я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20991623">
            <a:off x="6786409" y="5448557"/>
            <a:ext cx="1529936" cy="555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  <a:hlinkClick r:id="rId13" action="ppaction://hlinkfile"/>
              </a:rPr>
              <a:t>КАРТИНИ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4901" y="2346272"/>
            <a:ext cx="5616624" cy="56954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hlinkClick r:id="rId14"/>
              </a:rPr>
              <a:t>https://www.youtube.com/watch?v=mE679rg4K7M</a:t>
            </a:r>
            <a:r>
              <a:rPr lang="uk-UA" sz="2000" dirty="0" smtClean="0"/>
              <a:t> </a:t>
            </a:r>
            <a:endParaRPr lang="ru-RU" sz="2000" dirty="0"/>
          </a:p>
        </p:txBody>
      </p:sp>
      <p:sp>
        <p:nvSpPr>
          <p:cNvPr id="36" name="Прямоугольник 35"/>
          <p:cNvSpPr/>
          <p:nvPr/>
        </p:nvSpPr>
        <p:spPr>
          <a:xfrm rot="20943678">
            <a:off x="1818842" y="3585061"/>
            <a:ext cx="1533990" cy="5695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hlinkClick r:id="rId15" action="ppaction://hlinkfile"/>
              </a:rPr>
              <a:t>ПРО КОЗАКІВ</a:t>
            </a:r>
            <a:endParaRPr lang="ru-RU" sz="2000" dirty="0"/>
          </a:p>
        </p:txBody>
      </p:sp>
      <p:sp>
        <p:nvSpPr>
          <p:cNvPr id="37" name="Прямоугольник 36"/>
          <p:cNvSpPr/>
          <p:nvPr/>
        </p:nvSpPr>
        <p:spPr>
          <a:xfrm rot="20943678">
            <a:off x="4251625" y="3530777"/>
            <a:ext cx="1533990" cy="5695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hlinkClick r:id="rId16" action="ppaction://hlinkfile"/>
              </a:rPr>
              <a:t>ФАКТИ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6851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3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3.1</Template>
  <TotalTime>234</TotalTime>
  <Words>498</Words>
  <Application>Microsoft Office PowerPoint</Application>
  <PresentationFormat>Экран (4:3)</PresentationFormat>
  <Paragraphs>112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3.1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21</cp:revision>
  <dcterms:created xsi:type="dcterms:W3CDTF">2021-02-12T13:22:18Z</dcterms:created>
  <dcterms:modified xsi:type="dcterms:W3CDTF">2021-02-12T17:16:56Z</dcterms:modified>
</cp:coreProperties>
</file>