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7.jpeg"/><Relationship Id="rId7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10" Type="http://schemas.openxmlformats.org/officeDocument/2006/relationships/image" Target="../media/image17.jpeg"/><Relationship Id="rId4" Type="http://schemas.openxmlformats.org/officeDocument/2006/relationships/image" Target="../media/image10.pn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пісень                        </a:t>
            </a:r>
            <a:r>
              <a:rPr lang="ru-RU" b="1" dirty="0" smtClean="0">
                <a:solidFill>
                  <a:schemeClr val="tx1"/>
                </a:solidFill>
              </a:rPr>
              <a:t>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Робота\Малюнки\Цифри\один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81675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Робота\Малюнки\Цифри\2 (3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25144"/>
            <a:ext cx="1584176" cy="985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445416"/>
            <a:ext cx="4416393" cy="205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27967" y="1445416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/>
              <a:t>Трір</a:t>
            </a:r>
            <a:r>
              <a:rPr lang="ru-RU" sz="2000" dirty="0" smtClean="0"/>
              <a:t> </a:t>
            </a:r>
            <a:r>
              <a:rPr lang="ru-RU" sz="2000" dirty="0" err="1" smtClean="0"/>
              <a:t>ділять</a:t>
            </a:r>
            <a:r>
              <a:rPr lang="ru-RU" sz="2000" dirty="0" smtClean="0"/>
              <a:t> на  </a:t>
            </a:r>
            <a:r>
              <a:rPr lang="ru-RU" sz="2000" dirty="0" err="1" smtClean="0"/>
              <a:t>частини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000" dirty="0" smtClean="0"/>
              <a:t>Рядок один змінюють;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000" dirty="0" smtClean="0"/>
              <a:t>Учні знаходять зайвий рядок;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/>
              <a:t>Зайвий</a:t>
            </a:r>
            <a:r>
              <a:rPr lang="ru-RU" sz="2000" dirty="0" smtClean="0"/>
              <a:t> рядок </a:t>
            </a:r>
            <a:r>
              <a:rPr lang="ru-RU" sz="2000" dirty="0" err="1" smtClean="0"/>
              <a:t>заміють</a:t>
            </a:r>
            <a:r>
              <a:rPr lang="ru-RU" sz="2000" dirty="0" smtClean="0"/>
              <a:t> рядком           по тексту.</a:t>
            </a:r>
          </a:p>
        </p:txBody>
      </p:sp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817610" y="176862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ОПИС ПРИЙОМУ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3040" y="200835"/>
            <a:ext cx="86409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ПРИЙОМ «ЗНАЙДИ ЗАЙВИЙ РЯДОК»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3555">
            <a:off x="1882671" y="3305990"/>
            <a:ext cx="3146122" cy="291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Робота\Малюнки\Чоловічки\37897370_Subscription_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67563" y="3509746"/>
            <a:ext cx="2840911" cy="28777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074" name="Picture 2" descr="D:\Робота\Малюнки\Цифри\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30917"/>
            <a:ext cx="1512168" cy="86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документ 2"/>
          <p:cNvSpPr/>
          <p:nvPr/>
        </p:nvSpPr>
        <p:spPr>
          <a:xfrm>
            <a:off x="4131078" y="149744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СТАЛА ЗОЗУЛЯ КУВАТИ,</a:t>
            </a:r>
          </a:p>
          <a:p>
            <a:pPr algn="ctr"/>
            <a:r>
              <a:rPr lang="ru-RU" sz="2000" b="1" dirty="0" smtClean="0"/>
              <a:t>СТАВ ВІН ЗОЗУЛІ ПИТАТИ:</a:t>
            </a:r>
          </a:p>
          <a:p>
            <a:pPr algn="ctr"/>
            <a:r>
              <a:rPr lang="ru-RU" sz="2000" b="1" dirty="0" smtClean="0"/>
              <a:t>«ЗОЗУЛЕНЬКО, МОЯ НЕНЬКО,</a:t>
            </a:r>
          </a:p>
          <a:p>
            <a:pPr algn="ctr"/>
            <a:r>
              <a:rPr lang="ru-RU" sz="2000" b="1" dirty="0" smtClean="0"/>
              <a:t>МОЯ РІДНА МАТІНКО»</a:t>
            </a:r>
            <a:endParaRPr lang="ru-RU" sz="2000" b="1" dirty="0"/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419939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!\images03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70" y="3357562"/>
            <a:ext cx="3217425" cy="3500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5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4131078" y="149744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Буде </a:t>
            </a:r>
            <a:r>
              <a:rPr lang="ru-RU" sz="2000" b="1" dirty="0" err="1"/>
              <a:t>тобі</a:t>
            </a:r>
            <a:r>
              <a:rPr lang="ru-RU" sz="2000" b="1" dirty="0"/>
              <a:t>, </a:t>
            </a:r>
            <a:r>
              <a:rPr lang="ru-RU" sz="2000" b="1" dirty="0" err="1"/>
              <a:t>козаченьку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/>
              <a:t>Аж </a:t>
            </a:r>
            <a:r>
              <a:rPr lang="ru-RU" sz="2000" b="1" dirty="0" err="1"/>
              <a:t>чотири</a:t>
            </a:r>
            <a:r>
              <a:rPr lang="ru-RU" sz="2000" b="1" dirty="0"/>
              <a:t> </a:t>
            </a:r>
            <a:r>
              <a:rPr lang="ru-RU" sz="2000" b="1" dirty="0" err="1" smtClean="0"/>
              <a:t>доріженьки</a:t>
            </a:r>
            <a:r>
              <a:rPr lang="ru-RU" sz="2000" b="1" dirty="0" smtClean="0"/>
              <a:t>:</a:t>
            </a:r>
            <a:endParaRPr lang="ru-RU" sz="2000" b="1" dirty="0"/>
          </a:p>
          <a:p>
            <a:pPr algn="ctr"/>
            <a:r>
              <a:rPr lang="ru-RU" sz="2000" b="1" dirty="0" err="1" smtClean="0"/>
              <a:t>Їдна</a:t>
            </a:r>
            <a:r>
              <a:rPr lang="ru-RU" sz="2000" b="1" dirty="0" smtClean="0"/>
              <a:t> </a:t>
            </a:r>
            <a:r>
              <a:rPr lang="ru-RU" sz="2000" b="1" dirty="0"/>
              <a:t>в Рим, друга в </a:t>
            </a:r>
            <a:r>
              <a:rPr lang="ru-RU" sz="2000" b="1" dirty="0" err="1"/>
              <a:t>Крим</a:t>
            </a:r>
            <a:r>
              <a:rPr lang="ru-RU" sz="2000" b="1" dirty="0"/>
              <a:t>…</a:t>
            </a:r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419939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!\images03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70" y="3357562"/>
            <a:ext cx="3217425" cy="3500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Робота\Малюнки\Цифри\2 (3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6414"/>
            <a:ext cx="1595643" cy="932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3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4131078" y="149744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Приблудився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до гаю,</a:t>
            </a:r>
          </a:p>
          <a:p>
            <a:pPr algn="ctr"/>
            <a:r>
              <a:rPr lang="ru-RU" sz="2000" b="1" dirty="0"/>
              <a:t>До </a:t>
            </a:r>
            <a:r>
              <a:rPr lang="ru-RU" sz="2000" b="1" dirty="0" err="1"/>
              <a:t>маленької</a:t>
            </a:r>
            <a:r>
              <a:rPr lang="ru-RU" sz="2000" b="1" dirty="0"/>
              <a:t> </a:t>
            </a:r>
            <a:r>
              <a:rPr lang="ru-RU" sz="2000" b="1" dirty="0" err="1" smtClean="0"/>
              <a:t>річечки</a:t>
            </a:r>
            <a:endParaRPr lang="ru-RU" sz="2000" b="1" dirty="0"/>
          </a:p>
          <a:p>
            <a:pPr algn="ctr"/>
            <a:r>
              <a:rPr lang="ru-RU" sz="2000" b="1" dirty="0"/>
              <a:t>І став коня </a:t>
            </a:r>
            <a:r>
              <a:rPr lang="ru-RU" sz="2000" b="1" dirty="0" err="1"/>
              <a:t>напувати</a:t>
            </a:r>
            <a:r>
              <a:rPr lang="ru-RU" sz="2000" b="1" dirty="0"/>
              <a:t>…</a:t>
            </a:r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419939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!\images03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70" y="3357562"/>
            <a:ext cx="3217425" cy="3500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Робота\Малюнки\Цифри\3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666" y="1771129"/>
            <a:ext cx="1522289" cy="1003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0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4131078" y="149744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Здоров, здоров, </a:t>
            </a:r>
            <a:r>
              <a:rPr lang="ru-RU" sz="2000" b="1" dirty="0" err="1" smtClean="0"/>
              <a:t>хлопці</a:t>
            </a:r>
            <a:r>
              <a:rPr lang="ru-RU" sz="2000" b="1" dirty="0" smtClean="0"/>
              <a:t>,</a:t>
            </a:r>
            <a:endParaRPr lang="ru-RU" sz="2000" b="1" dirty="0"/>
          </a:p>
          <a:p>
            <a:pPr algn="ctr"/>
            <a:r>
              <a:rPr lang="ru-RU" sz="2000" b="1" dirty="0" smtClean="0"/>
              <a:t>Будем </a:t>
            </a:r>
            <a:r>
              <a:rPr lang="ru-RU" sz="2000" b="1" dirty="0"/>
              <a:t>разом </a:t>
            </a:r>
            <a:r>
              <a:rPr lang="ru-RU" sz="2000" b="1" dirty="0" err="1"/>
              <a:t>мандрувати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/>
              <a:t>Будем разом </a:t>
            </a:r>
            <a:r>
              <a:rPr lang="ru-RU" sz="2000" b="1" dirty="0" err="1"/>
              <a:t>мандрувати</a:t>
            </a:r>
            <a:r>
              <a:rPr lang="ru-RU" sz="2000" b="1" dirty="0"/>
              <a:t>.</a:t>
            </a:r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419939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!\images03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70" y="3357562"/>
            <a:ext cx="3217425" cy="3500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обота\Малюнки\Цифри\4 (2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54154"/>
            <a:ext cx="1519609" cy="954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99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991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4131078" y="149744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Там, де </a:t>
            </a:r>
            <a:r>
              <a:rPr lang="ru-RU" sz="2000" b="1" dirty="0" err="1"/>
              <a:t>доріженька</a:t>
            </a:r>
            <a:r>
              <a:rPr lang="ru-RU" sz="2000" b="1" dirty="0"/>
              <a:t> твоя,</a:t>
            </a:r>
          </a:p>
          <a:p>
            <a:pPr algn="ctr"/>
            <a:r>
              <a:rPr lang="ru-RU" sz="2000" b="1" dirty="0"/>
              <a:t>Питай </a:t>
            </a:r>
            <a:r>
              <a:rPr lang="ru-RU" sz="2000" b="1" dirty="0" err="1"/>
              <a:t>собі</a:t>
            </a:r>
            <a:r>
              <a:rPr lang="ru-RU" sz="2000" b="1" dirty="0"/>
              <a:t> </a:t>
            </a:r>
            <a:r>
              <a:rPr lang="ru-RU" sz="2000" b="1" dirty="0" err="1"/>
              <a:t>солов’я</a:t>
            </a:r>
            <a:r>
              <a:rPr lang="ru-RU" sz="2000" b="1" dirty="0"/>
              <a:t>;</a:t>
            </a:r>
          </a:p>
          <a:p>
            <a:pPr algn="ctr"/>
            <a:r>
              <a:rPr lang="ru-RU" sz="2000" b="1" dirty="0" err="1"/>
              <a:t>Бо</a:t>
            </a:r>
            <a:r>
              <a:rPr lang="ru-RU" sz="2000" b="1" dirty="0"/>
              <a:t> соловей рано </a:t>
            </a:r>
            <a:r>
              <a:rPr lang="ru-RU" sz="2000" b="1" dirty="0" err="1"/>
              <a:t>встає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 err="1"/>
              <a:t>Щасти</a:t>
            </a:r>
            <a:r>
              <a:rPr lang="ru-RU" sz="2000" b="1" dirty="0"/>
              <a:t> </a:t>
            </a:r>
            <a:r>
              <a:rPr lang="ru-RU" sz="2000" b="1" dirty="0" err="1"/>
              <a:t>козаченьку</a:t>
            </a:r>
            <a:r>
              <a:rPr lang="ru-RU" sz="2000" b="1" dirty="0"/>
              <a:t>, </a:t>
            </a:r>
            <a:r>
              <a:rPr lang="ru-RU" sz="2000" b="1" dirty="0" smtClean="0"/>
              <a:t>Боже.</a:t>
            </a:r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419939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!\images03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70" y="3357562"/>
            <a:ext cx="3217425" cy="3500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обота\Малюнки\Цифри\5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535" y="1772816"/>
            <a:ext cx="1612553" cy="943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77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1785918" cy="28797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51520" y="200835"/>
            <a:ext cx="8892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ВІДПОВІДІ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2317059" y="3008417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Стала зозуля </a:t>
            </a:r>
            <a:r>
              <a:rPr lang="ru-RU" sz="2000" b="1" dirty="0" err="1"/>
              <a:t>кувати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/>
              <a:t>Став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зозулі</a:t>
            </a:r>
            <a:r>
              <a:rPr lang="ru-RU" sz="2000" b="1" dirty="0"/>
              <a:t> </a:t>
            </a:r>
            <a:r>
              <a:rPr lang="ru-RU" sz="2000" b="1" dirty="0" err="1"/>
              <a:t>питати</a:t>
            </a:r>
            <a:r>
              <a:rPr lang="ru-RU" sz="2000" b="1" dirty="0"/>
              <a:t>:</a:t>
            </a:r>
          </a:p>
          <a:p>
            <a:pPr algn="ctr"/>
            <a:r>
              <a:rPr lang="ru-RU" sz="2000" b="1" dirty="0"/>
              <a:t>«</a:t>
            </a:r>
            <a:r>
              <a:rPr lang="ru-RU" sz="2000" b="1" dirty="0" err="1"/>
              <a:t>Зозуленько</a:t>
            </a:r>
            <a:r>
              <a:rPr lang="ru-RU" sz="2000" b="1" dirty="0"/>
              <a:t>, моя </a:t>
            </a:r>
            <a:r>
              <a:rPr lang="ru-RU" sz="2000" b="1" dirty="0" err="1"/>
              <a:t>ненько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 smtClean="0"/>
              <a:t>Скажи </a:t>
            </a:r>
            <a:r>
              <a:rPr lang="ru-RU" sz="2000" b="1" dirty="0" err="1"/>
              <a:t>мені</a:t>
            </a:r>
            <a:r>
              <a:rPr lang="ru-RU" sz="2000" b="1" dirty="0"/>
              <a:t> </a:t>
            </a:r>
            <a:r>
              <a:rPr lang="ru-RU" sz="2000" b="1" dirty="0" err="1" smtClean="0"/>
              <a:t>доріженьку</a:t>
            </a:r>
            <a:r>
              <a:rPr lang="ru-RU" sz="2000" b="1" dirty="0" smtClean="0"/>
              <a:t>…</a:t>
            </a:r>
            <a:endParaRPr lang="ru-RU" sz="2000" b="1" dirty="0"/>
          </a:p>
        </p:txBody>
      </p:sp>
      <p:pic>
        <p:nvPicPr>
          <p:cNvPr id="2" name="Picture 2" descr="Картинки по запросу &quot;книжка&quot;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403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774" y="16024"/>
            <a:ext cx="275923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Робота\Малюнки\Цифри\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200350"/>
            <a:ext cx="1512168" cy="86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Робота\Малюнки\Цифри\2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80" y="1164203"/>
            <a:ext cx="1595643" cy="932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Блок-схема: документ 11"/>
          <p:cNvSpPr/>
          <p:nvPr/>
        </p:nvSpPr>
        <p:spPr>
          <a:xfrm>
            <a:off x="2317059" y="3024252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Буде </a:t>
            </a:r>
            <a:r>
              <a:rPr lang="ru-RU" sz="2000" b="1" dirty="0" err="1"/>
              <a:t>тобі</a:t>
            </a:r>
            <a:r>
              <a:rPr lang="ru-RU" sz="2000" b="1" dirty="0"/>
              <a:t>, </a:t>
            </a:r>
            <a:r>
              <a:rPr lang="ru-RU" sz="2000" b="1" dirty="0" err="1"/>
              <a:t>козаченьку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 smtClean="0"/>
              <a:t>Аж </a:t>
            </a:r>
            <a:r>
              <a:rPr lang="ru-RU" sz="2000" b="1" dirty="0"/>
              <a:t>три </a:t>
            </a:r>
            <a:r>
              <a:rPr lang="ru-RU" sz="2000" b="1" dirty="0" err="1"/>
              <a:t>доріженьки</a:t>
            </a:r>
            <a:r>
              <a:rPr lang="ru-RU" sz="2000" b="1" dirty="0"/>
              <a:t> </a:t>
            </a:r>
            <a:r>
              <a:rPr lang="ru-RU" sz="2000" b="1" dirty="0" err="1" smtClean="0"/>
              <a:t>вкупі</a:t>
            </a:r>
            <a:r>
              <a:rPr lang="ru-RU" sz="2000" b="1" dirty="0" smtClean="0"/>
              <a:t>:</a:t>
            </a:r>
            <a:endParaRPr lang="ru-RU" sz="2000" b="1" dirty="0"/>
          </a:p>
          <a:p>
            <a:pPr algn="ctr"/>
            <a:r>
              <a:rPr lang="ru-RU" sz="2000" b="1" dirty="0" err="1"/>
              <a:t>Їдна</a:t>
            </a:r>
            <a:r>
              <a:rPr lang="ru-RU" sz="2000" b="1" dirty="0"/>
              <a:t> в Рим, друга в </a:t>
            </a:r>
            <a:r>
              <a:rPr lang="ru-RU" sz="2000" b="1" dirty="0" err="1"/>
              <a:t>Крим</a:t>
            </a:r>
            <a:r>
              <a:rPr lang="ru-RU" sz="2000" b="1" dirty="0"/>
              <a:t>…</a:t>
            </a:r>
          </a:p>
        </p:txBody>
      </p:sp>
      <p:pic>
        <p:nvPicPr>
          <p:cNvPr id="13" name="Picture 2" descr="D:\Робота\Малюнки\Цифри\3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80" y="1128483"/>
            <a:ext cx="1595643" cy="1003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Блок-схема: документ 14"/>
          <p:cNvSpPr/>
          <p:nvPr/>
        </p:nvSpPr>
        <p:spPr>
          <a:xfrm>
            <a:off x="2317059" y="3008417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Приблудився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до гаю,</a:t>
            </a:r>
          </a:p>
          <a:p>
            <a:pPr algn="ctr"/>
            <a:r>
              <a:rPr lang="ru-RU" sz="2000" b="1" dirty="0" smtClean="0"/>
              <a:t>До </a:t>
            </a:r>
            <a:r>
              <a:rPr lang="ru-RU" sz="2000" b="1" dirty="0" err="1"/>
              <a:t>дрібненького</a:t>
            </a:r>
            <a:r>
              <a:rPr lang="ru-RU" sz="2000" b="1" dirty="0"/>
              <a:t> </a:t>
            </a:r>
            <a:r>
              <a:rPr lang="ru-RU" sz="2000" b="1" dirty="0" err="1" smtClean="0"/>
              <a:t>ручаю</a:t>
            </a:r>
            <a:endParaRPr lang="ru-RU" sz="2000" b="1" dirty="0"/>
          </a:p>
          <a:p>
            <a:pPr algn="ctr"/>
            <a:r>
              <a:rPr lang="ru-RU" sz="2000" b="1" dirty="0"/>
              <a:t>І став коня </a:t>
            </a:r>
            <a:r>
              <a:rPr lang="ru-RU" sz="2000" b="1" dirty="0" err="1"/>
              <a:t>напувати</a:t>
            </a:r>
            <a:r>
              <a:rPr lang="ru-RU" sz="2000" b="1" dirty="0"/>
              <a:t>…</a:t>
            </a:r>
          </a:p>
        </p:txBody>
      </p:sp>
      <p:pic>
        <p:nvPicPr>
          <p:cNvPr id="17" name="Picture 3" descr="D:\Робота\Малюнки\Цифри\4 (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80" y="1153073"/>
            <a:ext cx="1576079" cy="954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Блок-схема: документ 17"/>
          <p:cNvSpPr/>
          <p:nvPr/>
        </p:nvSpPr>
        <p:spPr>
          <a:xfrm>
            <a:off x="2317059" y="298547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Здоров</a:t>
            </a:r>
            <a:r>
              <a:rPr lang="ru-RU" sz="2000" b="1" dirty="0"/>
              <a:t>, здоров, </a:t>
            </a:r>
            <a:r>
              <a:rPr lang="ru-RU" sz="2000" b="1" dirty="0" smtClean="0"/>
              <a:t>пане-брате,</a:t>
            </a:r>
            <a:endParaRPr lang="ru-RU" sz="2000" b="1" dirty="0"/>
          </a:p>
          <a:p>
            <a:pPr algn="ctr"/>
            <a:r>
              <a:rPr lang="ru-RU" sz="2000" b="1" dirty="0"/>
              <a:t>Будем разом </a:t>
            </a:r>
            <a:r>
              <a:rPr lang="ru-RU" sz="2000" b="1" dirty="0" err="1"/>
              <a:t>мандрувати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/>
              <a:t>Будем разом </a:t>
            </a:r>
            <a:r>
              <a:rPr lang="ru-RU" sz="2000" b="1" dirty="0" err="1" smtClean="0"/>
              <a:t>мандрувати</a:t>
            </a:r>
            <a:r>
              <a:rPr lang="ru-RU" sz="2000" b="1" dirty="0" smtClean="0"/>
              <a:t>…</a:t>
            </a:r>
            <a:endParaRPr lang="ru-RU" sz="2000" b="1" dirty="0"/>
          </a:p>
        </p:txBody>
      </p:sp>
      <p:pic>
        <p:nvPicPr>
          <p:cNvPr id="19" name="Picture 4" descr="D:\Робота\Малюнки\Цифри\5 (2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80" y="1130285"/>
            <a:ext cx="1638563" cy="1002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Блок-схема: документ 19"/>
          <p:cNvSpPr/>
          <p:nvPr/>
        </p:nvSpPr>
        <p:spPr>
          <a:xfrm>
            <a:off x="2331626" y="2985470"/>
            <a:ext cx="4761402" cy="271337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Там, де </a:t>
            </a:r>
            <a:r>
              <a:rPr lang="ru-RU" sz="2000" b="1" dirty="0" err="1"/>
              <a:t>доріженька</a:t>
            </a:r>
            <a:r>
              <a:rPr lang="ru-RU" sz="2000" b="1" dirty="0"/>
              <a:t> твоя,</a:t>
            </a:r>
          </a:p>
          <a:p>
            <a:pPr algn="ctr"/>
            <a:r>
              <a:rPr lang="ru-RU" sz="2000" b="1" dirty="0"/>
              <a:t>Питай </a:t>
            </a:r>
            <a:r>
              <a:rPr lang="ru-RU" sz="2000" b="1" dirty="0" err="1"/>
              <a:t>собі</a:t>
            </a:r>
            <a:r>
              <a:rPr lang="ru-RU" sz="2000" b="1" dirty="0"/>
              <a:t> </a:t>
            </a:r>
            <a:r>
              <a:rPr lang="ru-RU" sz="2000" b="1" dirty="0" err="1"/>
              <a:t>солов’я</a:t>
            </a:r>
            <a:r>
              <a:rPr lang="ru-RU" sz="2000" b="1" dirty="0"/>
              <a:t>;</a:t>
            </a:r>
          </a:p>
          <a:p>
            <a:pPr algn="ctr"/>
            <a:r>
              <a:rPr lang="ru-RU" sz="2000" b="1" dirty="0" err="1"/>
              <a:t>Бо</a:t>
            </a:r>
            <a:r>
              <a:rPr lang="ru-RU" sz="2000" b="1" dirty="0"/>
              <a:t> соловей рано </a:t>
            </a:r>
            <a:r>
              <a:rPr lang="ru-RU" sz="2000" b="1" dirty="0" err="1"/>
              <a:t>встає</a:t>
            </a:r>
            <a:r>
              <a:rPr lang="ru-RU" sz="2000" b="1" dirty="0"/>
              <a:t>,</a:t>
            </a:r>
          </a:p>
          <a:p>
            <a:pPr algn="ctr"/>
            <a:r>
              <a:rPr lang="ru-RU" sz="2000" b="1" dirty="0" smtClean="0"/>
              <a:t>Стежки</a:t>
            </a:r>
            <a:r>
              <a:rPr lang="ru-RU" sz="2000" b="1" dirty="0"/>
              <a:t>, </a:t>
            </a:r>
            <a:r>
              <a:rPr lang="ru-RU" sz="2000" b="1" dirty="0" err="1"/>
              <a:t>доріженьки</a:t>
            </a:r>
            <a:r>
              <a:rPr lang="ru-RU" sz="2000" b="1" dirty="0"/>
              <a:t> </a:t>
            </a:r>
            <a:r>
              <a:rPr lang="ru-RU" sz="2000" b="1" dirty="0" err="1" smtClean="0"/>
              <a:t>знає</a:t>
            </a:r>
            <a:r>
              <a:rPr lang="ru-RU" sz="2000" b="1" smtClean="0"/>
              <a:t>…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75758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 animBg="1"/>
      <p:bldP spid="12" grpId="0" animBg="1"/>
      <p:bldP spid="15" grpId="0" animBg="1"/>
      <p:bldP spid="18" grpId="0" animBg="1"/>
      <p:bldP spid="20" grpId="0" animBg="1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355</TotalTime>
  <Words>217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2021-02-09T16:32:54Z</dcterms:created>
  <dcterms:modified xsi:type="dcterms:W3CDTF">2021-02-12T08:53:35Z</dcterms:modified>
</cp:coreProperties>
</file>