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1"/>
  </p:notesMasterIdLst>
  <p:handoutMasterIdLst>
    <p:handoutMasterId r:id="rId12"/>
  </p:handoutMasterIdLst>
  <p:sldIdLst>
    <p:sldId id="434" r:id="rId2"/>
    <p:sldId id="435" r:id="rId3"/>
    <p:sldId id="439" r:id="rId4"/>
    <p:sldId id="447" r:id="rId5"/>
    <p:sldId id="450" r:id="rId6"/>
    <p:sldId id="451" r:id="rId7"/>
    <p:sldId id="452" r:id="rId8"/>
    <p:sldId id="454" r:id="rId9"/>
    <p:sldId id="453" r:id="rId10"/>
  </p:sldIdLst>
  <p:sldSz cx="9144000" cy="6858000" type="screen4x3"/>
  <p:notesSz cx="9723438" cy="6858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8F8"/>
    <a:srgbClr val="FFFFFF"/>
    <a:srgbClr val="C0C0C0"/>
    <a:srgbClr val="2FBFFF"/>
    <a:srgbClr val="1C1C1C"/>
    <a:srgbClr val="969696"/>
    <a:srgbClr val="E36803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76" autoAdjust="0"/>
  </p:normalViewPr>
  <p:slideViewPr>
    <p:cSldViewPr snapToGrid="0"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14813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07038" y="0"/>
            <a:ext cx="4214812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4214813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07038" y="6513513"/>
            <a:ext cx="4214812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B52D524A-0DF1-43F1-AE53-3DDA94D785B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5159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14813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endParaRPr lang="en-US"/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07038" y="0"/>
            <a:ext cx="4214812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en-US"/>
          </a:p>
        </p:txBody>
      </p:sp>
      <p:sp>
        <p:nvSpPr>
          <p:cNvPr id="161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148013" y="514350"/>
            <a:ext cx="3429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1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1550" y="3257550"/>
            <a:ext cx="7780338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1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4214813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endParaRPr lang="en-US"/>
          </a:p>
        </p:txBody>
      </p:sp>
      <p:sp>
        <p:nvSpPr>
          <p:cNvPr id="161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07038" y="6513513"/>
            <a:ext cx="4214812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664EC202-1938-46AA-B22E-767F9448CAA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3086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3D454E-15F5-47EF-97E7-6371C5AE3CAB}" type="slidenum">
              <a:rPr lang="en-US"/>
              <a:pPr/>
              <a:t>3</a:t>
            </a:fld>
            <a:endParaRPr lang="en-US"/>
          </a:p>
        </p:txBody>
      </p:sp>
      <p:sp>
        <p:nvSpPr>
          <p:cNvPr id="480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149600" y="514350"/>
            <a:ext cx="3429000" cy="2571750"/>
          </a:xfrm>
          <a:ln/>
        </p:spPr>
      </p:sp>
      <p:sp>
        <p:nvSpPr>
          <p:cNvPr id="480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138" y="3257550"/>
            <a:ext cx="7778750" cy="3086100"/>
          </a:xfrm>
        </p:spPr>
        <p:txBody>
          <a:bodyPr/>
          <a:lstStyle/>
          <a:p>
            <a:r>
              <a:rPr lang="en-US"/>
              <a:t>Content Layouts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842" name="Rectangle 1642"/>
          <p:cNvSpPr>
            <a:spLocks noChangeArrowheads="1"/>
          </p:cNvSpPr>
          <p:nvPr/>
        </p:nvSpPr>
        <p:spPr bwMode="gray">
          <a:xfrm>
            <a:off x="3071813" y="0"/>
            <a:ext cx="1417637" cy="6858000"/>
          </a:xfrm>
          <a:prstGeom prst="rect">
            <a:avLst/>
          </a:prstGeom>
          <a:solidFill>
            <a:schemeClr val="accent2">
              <a:alpha val="7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6834" name="Rectangle 1634"/>
          <p:cNvSpPr>
            <a:spLocks noChangeArrowheads="1"/>
          </p:cNvSpPr>
          <p:nvPr/>
        </p:nvSpPr>
        <p:spPr bwMode="gray">
          <a:xfrm>
            <a:off x="0" y="0"/>
            <a:ext cx="3152775" cy="68580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8588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6796" name="Rectangle 1596"/>
          <p:cNvSpPr>
            <a:spLocks noChangeArrowheads="1"/>
          </p:cNvSpPr>
          <p:nvPr/>
        </p:nvSpPr>
        <p:spPr bwMode="gray">
          <a:xfrm>
            <a:off x="6902450" y="-11113"/>
            <a:ext cx="303213" cy="6858001"/>
          </a:xfrm>
          <a:prstGeom prst="rect">
            <a:avLst/>
          </a:prstGeom>
          <a:solidFill>
            <a:schemeClr val="accent2">
              <a:alpha val="3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6797" name="Rectangle 1597"/>
          <p:cNvSpPr>
            <a:spLocks noChangeArrowheads="1"/>
          </p:cNvSpPr>
          <p:nvPr/>
        </p:nvSpPr>
        <p:spPr bwMode="gray">
          <a:xfrm>
            <a:off x="7158038" y="12700"/>
            <a:ext cx="227012" cy="6858000"/>
          </a:xfrm>
          <a:prstGeom prst="rect">
            <a:avLst/>
          </a:prstGeom>
          <a:solidFill>
            <a:schemeClr val="accent2">
              <a:alpha val="2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6792" name="Rectangle 1592"/>
          <p:cNvSpPr>
            <a:spLocks noChangeArrowheads="1"/>
          </p:cNvSpPr>
          <p:nvPr/>
        </p:nvSpPr>
        <p:spPr bwMode="gray">
          <a:xfrm>
            <a:off x="4375150" y="0"/>
            <a:ext cx="1060450" cy="6858000"/>
          </a:xfrm>
          <a:prstGeom prst="rect">
            <a:avLst/>
          </a:prstGeom>
          <a:solidFill>
            <a:schemeClr val="accent2">
              <a:alpha val="64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6793" name="Rectangle 1593"/>
          <p:cNvSpPr>
            <a:spLocks noChangeArrowheads="1"/>
          </p:cNvSpPr>
          <p:nvPr/>
        </p:nvSpPr>
        <p:spPr bwMode="gray">
          <a:xfrm>
            <a:off x="5359400" y="-17463"/>
            <a:ext cx="728663" cy="6938963"/>
          </a:xfrm>
          <a:prstGeom prst="rect">
            <a:avLst/>
          </a:prstGeom>
          <a:solidFill>
            <a:schemeClr val="accent2">
              <a:alpha val="53999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6794" name="Rectangle 1594"/>
          <p:cNvSpPr>
            <a:spLocks noChangeArrowheads="1"/>
          </p:cNvSpPr>
          <p:nvPr/>
        </p:nvSpPr>
        <p:spPr bwMode="gray">
          <a:xfrm>
            <a:off x="6018213" y="-19050"/>
            <a:ext cx="547687" cy="6938963"/>
          </a:xfrm>
          <a:prstGeom prst="rect">
            <a:avLst/>
          </a:prstGeom>
          <a:solidFill>
            <a:schemeClr val="accent2">
              <a:alpha val="47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6795" name="Rectangle 1595"/>
          <p:cNvSpPr>
            <a:spLocks noChangeArrowheads="1"/>
          </p:cNvSpPr>
          <p:nvPr/>
        </p:nvSpPr>
        <p:spPr bwMode="gray">
          <a:xfrm>
            <a:off x="6505575" y="0"/>
            <a:ext cx="446088" cy="6858000"/>
          </a:xfrm>
          <a:prstGeom prst="rect">
            <a:avLst/>
          </a:prstGeom>
          <a:solidFill>
            <a:schemeClr val="accent2">
              <a:alpha val="37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6822" name="Rectangle 1622"/>
          <p:cNvSpPr>
            <a:spLocks noChangeArrowheads="1"/>
          </p:cNvSpPr>
          <p:nvPr/>
        </p:nvSpPr>
        <p:spPr bwMode="gray">
          <a:xfrm>
            <a:off x="7339013" y="52388"/>
            <a:ext cx="136525" cy="6858000"/>
          </a:xfrm>
          <a:prstGeom prst="rect">
            <a:avLst/>
          </a:prstGeom>
          <a:solidFill>
            <a:schemeClr val="accent2">
              <a:alpha val="14999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6823" name="Rectangle 1623"/>
          <p:cNvSpPr>
            <a:spLocks noChangeArrowheads="1"/>
          </p:cNvSpPr>
          <p:nvPr/>
        </p:nvSpPr>
        <p:spPr bwMode="gray">
          <a:xfrm>
            <a:off x="8366125" y="20638"/>
            <a:ext cx="344488" cy="6858000"/>
          </a:xfrm>
          <a:prstGeom prst="rect">
            <a:avLst/>
          </a:prstGeom>
          <a:solidFill>
            <a:schemeClr val="accent2">
              <a:alpha val="23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6824" name="Rectangle 1624"/>
          <p:cNvSpPr>
            <a:spLocks noChangeArrowheads="1"/>
          </p:cNvSpPr>
          <p:nvPr/>
        </p:nvSpPr>
        <p:spPr bwMode="gray">
          <a:xfrm>
            <a:off x="8664575" y="0"/>
            <a:ext cx="474663" cy="6858000"/>
          </a:xfrm>
          <a:prstGeom prst="rect">
            <a:avLst/>
          </a:prstGeom>
          <a:solidFill>
            <a:schemeClr val="accent2">
              <a:alpha val="28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6813" name="Text Box 1613"/>
          <p:cNvSpPr txBox="1">
            <a:spLocks noChangeArrowheads="1"/>
          </p:cNvSpPr>
          <p:nvPr/>
        </p:nvSpPr>
        <p:spPr bwMode="gray">
          <a:xfrm>
            <a:off x="76200" y="6477000"/>
            <a:ext cx="1608138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1C1C1C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1000">
                <a:solidFill>
                  <a:srgbClr val="F8F8F8"/>
                </a:solidFill>
              </a:rPr>
              <a:t>www.themegallery.com</a:t>
            </a:r>
          </a:p>
        </p:txBody>
      </p:sp>
      <p:sp>
        <p:nvSpPr>
          <p:cNvPr id="436812" name="Text Box 1612"/>
          <p:cNvSpPr txBox="1">
            <a:spLocks noChangeArrowheads="1"/>
          </p:cNvSpPr>
          <p:nvPr/>
        </p:nvSpPr>
        <p:spPr bwMode="gray">
          <a:xfrm>
            <a:off x="276225" y="6007100"/>
            <a:ext cx="11699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1C1C1C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FFFFFF"/>
                </a:solidFill>
                <a:latin typeface="Verdana" pitchFamily="34" charset="0"/>
              </a:rPr>
              <a:t>LOGO</a:t>
            </a:r>
          </a:p>
        </p:txBody>
      </p:sp>
      <p:sp>
        <p:nvSpPr>
          <p:cNvPr id="436843" name="Rectangle 1643"/>
          <p:cNvSpPr>
            <a:spLocks noChangeArrowheads="1"/>
          </p:cNvSpPr>
          <p:nvPr/>
        </p:nvSpPr>
        <p:spPr bwMode="gray">
          <a:xfrm>
            <a:off x="7953375" y="4763"/>
            <a:ext cx="136525" cy="6858000"/>
          </a:xfrm>
          <a:prstGeom prst="rect">
            <a:avLst/>
          </a:prstGeom>
          <a:solidFill>
            <a:schemeClr val="accent2">
              <a:alpha val="6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6844" name="Rectangle 1644"/>
          <p:cNvSpPr>
            <a:spLocks noChangeArrowheads="1"/>
          </p:cNvSpPr>
          <p:nvPr/>
        </p:nvSpPr>
        <p:spPr bwMode="gray">
          <a:xfrm>
            <a:off x="8045450" y="4763"/>
            <a:ext cx="168275" cy="6858000"/>
          </a:xfrm>
          <a:prstGeom prst="rect">
            <a:avLst/>
          </a:prstGeom>
          <a:solidFill>
            <a:schemeClr val="accent2">
              <a:alpha val="12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6845" name="Rectangle 1645"/>
          <p:cNvSpPr>
            <a:spLocks noChangeArrowheads="1"/>
          </p:cNvSpPr>
          <p:nvPr/>
        </p:nvSpPr>
        <p:spPr bwMode="gray">
          <a:xfrm>
            <a:off x="8177213" y="-11113"/>
            <a:ext cx="230187" cy="6858001"/>
          </a:xfrm>
          <a:prstGeom prst="rect">
            <a:avLst/>
          </a:prstGeom>
          <a:solidFill>
            <a:schemeClr val="accent2">
              <a:alpha val="17999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6847" name="Rectangle 1647"/>
          <p:cNvSpPr>
            <a:spLocks noGrp="1" noChangeArrowheads="1"/>
          </p:cNvSpPr>
          <p:nvPr>
            <p:ph type="ctrTitle" sz="quarter"/>
          </p:nvPr>
        </p:nvSpPr>
        <p:spPr bwMode="gray">
          <a:xfrm>
            <a:off x="3802063" y="1314450"/>
            <a:ext cx="5105400" cy="1470025"/>
          </a:xfrm>
        </p:spPr>
        <p:txBody>
          <a:bodyPr/>
          <a:lstStyle>
            <a:lvl1pPr algn="ctr">
              <a:defRPr sz="4400"/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436848" name="Rectangle 1648"/>
          <p:cNvSpPr>
            <a:spLocks noGrp="1" noChangeArrowheads="1"/>
          </p:cNvSpPr>
          <p:nvPr>
            <p:ph type="subTitle" sz="quarter" idx="1"/>
          </p:nvPr>
        </p:nvSpPr>
        <p:spPr bwMode="gray">
          <a:xfrm>
            <a:off x="3810000" y="2762250"/>
            <a:ext cx="5151438" cy="757238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  <p:sp>
        <p:nvSpPr>
          <p:cNvPr id="436850" name="Rectangle 1650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552825" y="6534150"/>
            <a:ext cx="2895600" cy="2349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36849" name="Rectangle 1649"/>
          <p:cNvSpPr>
            <a:spLocks noGrp="1" noChangeArrowheads="1"/>
          </p:cNvSpPr>
          <p:nvPr>
            <p:ph type="dt" sz="quarter" idx="2"/>
          </p:nvPr>
        </p:nvSpPr>
        <p:spPr bwMode="gray">
          <a:xfrm>
            <a:off x="6900863" y="6526213"/>
            <a:ext cx="2133600" cy="274637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36851" name="Rectangle 1651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3011488" y="6527800"/>
            <a:ext cx="373062" cy="234950"/>
          </a:xfrm>
        </p:spPr>
        <p:txBody>
          <a:bodyPr/>
          <a:lstStyle>
            <a:lvl1pPr>
              <a:defRPr/>
            </a:lvl1pPr>
          </a:lstStyle>
          <a:p>
            <a:fld id="{373A948F-A0C0-42C6-81E0-4FD0330365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36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36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36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36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67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36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36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367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367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36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67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36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6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67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6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67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368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36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36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368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36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36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68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368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368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368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36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36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368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36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36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7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368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36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36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3100"/>
                            </p:stCondLst>
                            <p:childTnLst>
                              <p:par>
                                <p:cTn id="68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9" dur="500" fill="hold"/>
                                        <p:tgtEl>
                                          <p:spTgt spid="43683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6" presetClass="emph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71" dur="500" fill="hold"/>
                                        <p:tgtEl>
                                          <p:spTgt spid="43679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6" presetClass="emp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73" dur="500" fill="hold"/>
                                        <p:tgtEl>
                                          <p:spTgt spid="43679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4" presetID="6" presetClass="emph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75" dur="500" fill="hold"/>
                                        <p:tgtEl>
                                          <p:spTgt spid="43679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6" presetClass="emph" presetSubtype="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77" dur="500" fill="hold"/>
                                        <p:tgtEl>
                                          <p:spTgt spid="43679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8" presetID="6" presetClass="emph" presetSubtype="0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79" dur="500" fill="hold"/>
                                        <p:tgtEl>
                                          <p:spTgt spid="43679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0" presetID="6" presetClass="emph" presetSubtype="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Scale>
                                      <p:cBhvr>
                                        <p:cTn id="81" dur="500" fill="hold"/>
                                        <p:tgtEl>
                                          <p:spTgt spid="43679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6" presetClass="emph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83" dur="500" fill="hold"/>
                                        <p:tgtEl>
                                          <p:spTgt spid="4368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4" presetID="6" presetClass="emph" presetSubtype="0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animScale>
                                      <p:cBhvr>
                                        <p:cTn id="85" dur="500" fill="hold"/>
                                        <p:tgtEl>
                                          <p:spTgt spid="43682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6" presetClass="emph" presetSubtype="0" fill="hold" grpId="1" nodeType="withEffect">
                                  <p:stCondLst>
                                    <p:cond delay="2300"/>
                                  </p:stCondLst>
                                  <p:childTnLst>
                                    <p:animScale>
                                      <p:cBhvr>
                                        <p:cTn id="87" dur="500" fill="hold"/>
                                        <p:tgtEl>
                                          <p:spTgt spid="43682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5900"/>
                            </p:stCondLst>
                            <p:childTnLst>
                              <p:par>
                                <p:cTn id="89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0" dur="500" fill="hold"/>
                                        <p:tgtEl>
                                          <p:spTgt spid="43684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6" presetClass="emp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92" dur="500" fill="hold"/>
                                        <p:tgtEl>
                                          <p:spTgt spid="43684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3" presetID="6" presetClass="emph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94" dur="500" fill="hold"/>
                                        <p:tgtEl>
                                          <p:spTgt spid="43684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6" presetClass="emph" presetSubtype="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96" dur="500" fill="hold"/>
                                        <p:tgtEl>
                                          <p:spTgt spid="4368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368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368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436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37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344 0.26526 C 0.15434 0.26017 0.07587 0.23011 0.04201 0.19056 C 0.00816 0.15101 -0.01441 0.06198 -0.02934 0.02821 " pathEditMode="relative" rAng="0" ptsTypes="faf">
                                      <p:cBhvr>
                                        <p:cTn id="103" dur="1000" fill="hold"/>
                                        <p:tgtEl>
                                          <p:spTgt spid="4368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39" y="-118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6842" grpId="0" animBg="1"/>
      <p:bldP spid="436842" grpId="1" animBg="1"/>
      <p:bldP spid="436834" grpId="0" animBg="1"/>
      <p:bldP spid="436834" grpId="1" animBg="1"/>
      <p:bldP spid="436796" grpId="0" animBg="1"/>
      <p:bldP spid="436796" grpId="1" animBg="1"/>
      <p:bldP spid="436797" grpId="0" animBg="1"/>
      <p:bldP spid="436797" grpId="1" animBg="1"/>
      <p:bldP spid="436792" grpId="0" animBg="1"/>
      <p:bldP spid="436792" grpId="1" animBg="1"/>
      <p:bldP spid="436793" grpId="0" animBg="1"/>
      <p:bldP spid="436793" grpId="1" animBg="1"/>
      <p:bldP spid="436794" grpId="0" animBg="1"/>
      <p:bldP spid="436794" grpId="1" animBg="1"/>
      <p:bldP spid="436795" grpId="0" animBg="1"/>
      <p:bldP spid="436795" grpId="1" animBg="1"/>
      <p:bldP spid="436822" grpId="0" animBg="1"/>
      <p:bldP spid="436822" grpId="1" animBg="1"/>
      <p:bldP spid="436823" grpId="0" animBg="1"/>
      <p:bldP spid="436823" grpId="1" animBg="1"/>
      <p:bldP spid="436824" grpId="0" animBg="1"/>
      <p:bldP spid="436824" grpId="1" animBg="1"/>
      <p:bldP spid="436843" grpId="0" animBg="1"/>
      <p:bldP spid="436843" grpId="1" animBg="1"/>
      <p:bldP spid="436844" grpId="0" animBg="1"/>
      <p:bldP spid="436844" grpId="1" animBg="1"/>
      <p:bldP spid="436845" grpId="0" animBg="1"/>
      <p:bldP spid="436845" grpId="1" animBg="1"/>
      <p:bldP spid="436847" grpId="0"/>
      <p:bldP spid="436847" grpId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792761-0755-4DBC-B7E2-0EA6FB95B5A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743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18338" y="65088"/>
            <a:ext cx="1995487" cy="64595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30288" y="65088"/>
            <a:ext cx="5835650" cy="64595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94A46B-02E8-49A6-B017-28AEB1D854D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7108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5688" y="65088"/>
            <a:ext cx="7958137" cy="10112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1030288" y="1163638"/>
            <a:ext cx="7961312" cy="5360987"/>
          </a:xfrm>
        </p:spPr>
        <p:txBody>
          <a:bodyPr/>
          <a:lstStyle/>
          <a:p>
            <a:r>
              <a:rPr lang="ru-RU" smtClean="0"/>
              <a:t>Вставка диаграммы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077913" y="6616700"/>
            <a:ext cx="2133600" cy="2413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5838825" y="6616700"/>
            <a:ext cx="2895600" cy="2413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187825" y="6616700"/>
            <a:ext cx="661988" cy="241300"/>
          </a:xfrm>
        </p:spPr>
        <p:txBody>
          <a:bodyPr/>
          <a:lstStyle>
            <a:lvl1pPr>
              <a:defRPr/>
            </a:lvl1pPr>
          </a:lstStyle>
          <a:p>
            <a:fld id="{AE340E20-128C-449E-B0EB-3618C8DDCEF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151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CCE783-8FED-4AAB-A526-AB8CEFCB7AC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054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F78349-D4EA-481D-8C2B-D43828E8809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829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30288" y="1163638"/>
            <a:ext cx="3903662" cy="5360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86350" y="1163638"/>
            <a:ext cx="3905250" cy="5360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A79086-9F11-4151-B707-3B8FC85392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083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721CE8-3F5A-45B3-B606-F74799862A2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908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9866C8-C7DB-41BF-9A67-230D1C9EEA8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587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4BB4A4-A1EB-4E05-B8B5-100FD77794F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89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F8581F-5040-4FDD-9F7B-146A0B8750A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001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59E22B-8DE4-4334-BF25-7C1818DDBCD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986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019" name="Line 491"/>
          <p:cNvSpPr>
            <a:spLocks noChangeShapeType="1"/>
          </p:cNvSpPr>
          <p:nvPr/>
        </p:nvSpPr>
        <p:spPr bwMode="auto">
          <a:xfrm>
            <a:off x="1101725" y="1000125"/>
            <a:ext cx="7834313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1002" name="Rectangle 474"/>
          <p:cNvSpPr>
            <a:spLocks noChangeArrowheads="1"/>
          </p:cNvSpPr>
          <p:nvPr/>
        </p:nvSpPr>
        <p:spPr bwMode="gray">
          <a:xfrm>
            <a:off x="269875" y="0"/>
            <a:ext cx="284163" cy="6889750"/>
          </a:xfrm>
          <a:prstGeom prst="rect">
            <a:avLst/>
          </a:prstGeom>
          <a:solidFill>
            <a:schemeClr val="accent2">
              <a:alpha val="8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1003" name="Rectangle 475"/>
          <p:cNvSpPr>
            <a:spLocks noChangeArrowheads="1"/>
          </p:cNvSpPr>
          <p:nvPr/>
        </p:nvSpPr>
        <p:spPr bwMode="gray">
          <a:xfrm>
            <a:off x="-12700" y="0"/>
            <a:ext cx="330200" cy="6858000"/>
          </a:xfrm>
          <a:prstGeom prst="rect">
            <a:avLst/>
          </a:prstGeom>
          <a:gradFill rotWithShape="1">
            <a:gsLst>
              <a:gs pos="0">
                <a:schemeClr val="accent2">
                  <a:gamma/>
                  <a:shade val="28627"/>
                  <a:invGamma/>
                </a:schemeClr>
              </a:gs>
              <a:gs pos="100000">
                <a:schemeClr val="accent2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1005" name="Rectangle 477"/>
          <p:cNvSpPr>
            <a:spLocks noChangeArrowheads="1"/>
          </p:cNvSpPr>
          <p:nvPr/>
        </p:nvSpPr>
        <p:spPr bwMode="gray">
          <a:xfrm>
            <a:off x="749300" y="-14288"/>
            <a:ext cx="71438" cy="6872288"/>
          </a:xfrm>
          <a:prstGeom prst="rect">
            <a:avLst/>
          </a:prstGeom>
          <a:solidFill>
            <a:schemeClr val="accent2">
              <a:alpha val="2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1007" name="Rectangle 479"/>
          <p:cNvSpPr>
            <a:spLocks noChangeArrowheads="1"/>
          </p:cNvSpPr>
          <p:nvPr/>
        </p:nvSpPr>
        <p:spPr bwMode="gray">
          <a:xfrm>
            <a:off x="508000" y="0"/>
            <a:ext cx="168275" cy="6865938"/>
          </a:xfrm>
          <a:prstGeom prst="rect">
            <a:avLst/>
          </a:prstGeom>
          <a:solidFill>
            <a:schemeClr val="accent2">
              <a:alpha val="53999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1009" name="Rectangle 481"/>
          <p:cNvSpPr>
            <a:spLocks noChangeArrowheads="1"/>
          </p:cNvSpPr>
          <p:nvPr/>
        </p:nvSpPr>
        <p:spPr bwMode="gray">
          <a:xfrm>
            <a:off x="661988" y="0"/>
            <a:ext cx="114300" cy="6872288"/>
          </a:xfrm>
          <a:prstGeom prst="rect">
            <a:avLst/>
          </a:prstGeom>
          <a:solidFill>
            <a:schemeClr val="accent2">
              <a:alpha val="37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0988" name="Rectangle 460"/>
          <p:cNvSpPr>
            <a:spLocks noGrp="1" noChangeArrowheads="1"/>
          </p:cNvSpPr>
          <p:nvPr>
            <p:ph type="title"/>
          </p:nvPr>
        </p:nvSpPr>
        <p:spPr bwMode="auto">
          <a:xfrm>
            <a:off x="1055688" y="65088"/>
            <a:ext cx="7958137" cy="101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50989" name="Rectangle 46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0288" y="1163638"/>
            <a:ext cx="7961312" cy="5360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50990" name="Rectangle 46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7913" y="6616700"/>
            <a:ext cx="2133600" cy="24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endParaRPr lang="en-US"/>
          </a:p>
        </p:txBody>
      </p:sp>
      <p:sp>
        <p:nvSpPr>
          <p:cNvPr id="150991" name="Rectangle 46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38825" y="6616700"/>
            <a:ext cx="2895600" cy="24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/>
          </a:p>
        </p:txBody>
      </p:sp>
      <p:sp>
        <p:nvSpPr>
          <p:cNvPr id="150992" name="Rectangle 46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187825" y="6616700"/>
            <a:ext cx="661988" cy="24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E7417B34-8923-449A-8BDB-74724CDBEEB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51036" name="Oval 508"/>
          <p:cNvSpPr>
            <a:spLocks noChangeArrowheads="1"/>
          </p:cNvSpPr>
          <p:nvPr/>
        </p:nvSpPr>
        <p:spPr bwMode="gray">
          <a:xfrm>
            <a:off x="438150" y="1892300"/>
            <a:ext cx="619125" cy="614363"/>
          </a:xfrm>
          <a:prstGeom prst="ellipse">
            <a:avLst/>
          </a:prstGeom>
          <a:blipFill dpi="0" rotWithShape="1">
            <a:blip r:embed="rId14"/>
            <a:srcRect/>
            <a:stretch>
              <a:fillRect/>
            </a:stretch>
          </a:blipFill>
          <a:ln w="28575" algn="ctr">
            <a:solidFill>
              <a:srgbClr val="F8F8F8">
                <a:alpha val="70000"/>
              </a:srgb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1039" name="Oval 511"/>
          <p:cNvSpPr>
            <a:spLocks noChangeArrowheads="1"/>
          </p:cNvSpPr>
          <p:nvPr/>
        </p:nvSpPr>
        <p:spPr bwMode="gray">
          <a:xfrm>
            <a:off x="442913" y="315913"/>
            <a:ext cx="603250" cy="596900"/>
          </a:xfrm>
          <a:prstGeom prst="ellipse">
            <a:avLst/>
          </a:prstGeom>
          <a:blipFill dpi="0" rotWithShape="1">
            <a:blip r:embed="rId15"/>
            <a:srcRect/>
            <a:stretch>
              <a:fillRect/>
            </a:stretch>
          </a:blipFill>
          <a:ln w="57150" algn="ctr">
            <a:solidFill>
              <a:srgbClr val="F8F8F8">
                <a:alpha val="70000"/>
              </a:srgb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1043" name="Oval 515"/>
          <p:cNvSpPr>
            <a:spLocks noChangeArrowheads="1"/>
          </p:cNvSpPr>
          <p:nvPr/>
        </p:nvSpPr>
        <p:spPr bwMode="gray">
          <a:xfrm>
            <a:off x="430213" y="1128713"/>
            <a:ext cx="603250" cy="593725"/>
          </a:xfrm>
          <a:prstGeom prst="ellipse">
            <a:avLst/>
          </a:prstGeom>
          <a:blipFill dpi="0" rotWithShape="1">
            <a:blip r:embed="rId16"/>
            <a:srcRect/>
            <a:stretch>
              <a:fillRect/>
            </a:stretch>
          </a:blipFill>
          <a:ln w="38100" algn="ctr">
            <a:solidFill>
              <a:srgbClr val="F8F8F8">
                <a:alpha val="70000"/>
              </a:srgb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150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1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51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51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10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10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10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10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10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10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800"/>
                            </p:stCondLst>
                            <p:childTnLst>
                              <p:par>
                                <p:cTn id="28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500" fill="hold"/>
                                        <p:tgtEl>
                                          <p:spTgt spid="15100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6" presetClass="emp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31" dur="500" fill="hold"/>
                                        <p:tgtEl>
                                          <p:spTgt spid="15100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6" presetClass="emph" presetSubtype="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33" dur="500" fill="hold"/>
                                        <p:tgtEl>
                                          <p:spTgt spid="15100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6" presetClass="emph" presetSubtype="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Scale>
                                      <p:cBhvr>
                                        <p:cTn id="35" dur="500" fill="hold"/>
                                        <p:tgtEl>
                                          <p:spTgt spid="15100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7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500" fill="hold"/>
                                        <p:tgtEl>
                                          <p:spTgt spid="15100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002" grpId="0" animBg="1"/>
      <p:bldP spid="151002" grpId="1" animBg="1"/>
      <p:bldP spid="151003" grpId="0" animBg="1"/>
      <p:bldP spid="151003" grpId="1" animBg="1"/>
      <p:bldP spid="151005" grpId="0" animBg="1"/>
      <p:bldP spid="151005" grpId="1" animBg="1"/>
      <p:bldP spid="151007" grpId="0" animBg="1"/>
      <p:bldP spid="151007" grpId="1" animBg="1"/>
      <p:bldP spid="151009" grpId="0" animBg="1"/>
      <p:bldP spid="151009" grpId="1" animBg="1"/>
      <p:bldP spid="150988" grpId="0"/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85000"/>
        <a:buFont typeface="Wingdings" pitchFamily="2" charset="2"/>
        <a:buChar char="£"/>
        <a:defRPr sz="3200" b="1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5000"/>
        <a:buChar char="•"/>
        <a:defRPr sz="2800">
          <a:solidFill>
            <a:schemeClr val="tx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5000"/>
        <a:buChar char="•"/>
        <a:defRPr sz="2000">
          <a:solidFill>
            <a:schemeClr val="tx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Char char="•"/>
        <a:defRPr sz="2000"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Char char="•"/>
        <a:defRPr sz="2000"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Char char="•"/>
        <a:defRPr sz="2000"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Char char="•"/>
        <a:defRPr sz="2000"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Char char="•"/>
        <a:defRPr sz="2000">
          <a:solidFill>
            <a:schemeClr val="tx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&#1053;&#1072;&#1090;&#1072;&#1083;&#1080;&#1103;\Desktop\&#1057;&#1110;&#1095;&#1082;&#1072;&#1088;,&#1040;&#1088;&#1093;&#1080;&#1087;&#1086;&#1074;&#1072;,&#1050;&#1091;&#1079;&#1100;&#1084;&#1110;&#1085;&#1089;&#1100;&#1082;&#1072;,%20&#1052;&#1080;&#1085;&#1095;&#1077;&#1085;&#1082;&#1086;.&#1044;&#1080;&#1076;&#1072;&#1082;&#1090;&#1080;&#1095;&#1085;&#1080;&#1081;%20&#1084;&#1072;&#1090;&#1077;&#1088;&#1110;&#1072;&#1083;%20&#1092;&#1072;&#1082;&#1091;&#1083;&#1100;&#1090;&#1072;&#1090;&#1080;&#1074;&#1085;&#1086;&#1075;&#1086;%20&#1082;&#1091;&#1088;&#1089;&#1091;.%206%20&#1082;&#1083;&#1072;&#1089;\&#1055;&#1088;&#1086;&#1075;&#1088;&#1072;&#1084;&#1072;%20&#1092;&#1072;&#1082;&#1091;&#1083;&#1100;&#1090;&#1072;&#1090;&#1080;&#1074;&#1085;&#1086;&#1075;&#1086;%20&#1082;&#1091;&#1088;&#1089;&#1091;.docx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hyperlink" Target="&#1044;&#1086;&#1076;&#1072;&#1090;&#1082;&#1080;/&#1055;&#1088;&#1086;&#1075;&#1088;&#1072;&#1084;&#1072;%20&#1092;&#1072;&#1082;&#1091;&#1083;&#1100;&#1090;&#1072;&#1090;&#1080;&#1074;&#1085;&#1086;&#1075;&#1086;%20&#1082;&#1091;&#1088;&#1089;&#1091;.docx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&#1053;&#1072;&#1090;&#1072;&#1083;&#1080;&#1103;\Desktop\&#1057;&#1110;&#1095;&#1082;&#1072;&#1088;,&#1040;&#1088;&#1093;&#1080;&#1087;&#1086;&#1074;&#1072;,&#1050;&#1091;&#1079;&#1100;&#1084;&#1110;&#1085;&#1089;&#1100;&#1082;&#1072;,%20&#1052;&#1080;&#1085;&#1095;&#1077;&#1085;&#1082;&#1086;.&#1044;&#1080;&#1076;&#1072;&#1082;&#1090;&#1080;&#1095;&#1085;&#1080;&#1081;%20&#1084;&#1072;&#1090;&#1077;&#1088;&#1110;&#1072;&#1083;%20&#1092;&#1072;&#1082;&#1091;&#1083;&#1100;&#1090;&#1072;&#1090;&#1080;&#1074;&#1085;&#1086;&#1075;&#1086;%20&#1082;&#1091;&#1088;&#1089;&#1091;.%206%20&#1082;&#1083;&#1072;&#1089;\&#1050;&#1072;&#1083;&#1077;&#1085;&#1076;&#1072;&#1088;&#1085;&#1086;-&#1090;&#1077;&#1084;&#1072;&#1090;&#1080;&#1095;&#1085;&#1077;%20&#1087;&#1083;&#1072;&#1085;&#1091;&#1074;&#1072;&#1085;&#1085;&#1103;.docx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0.jpeg"/><Relationship Id="rId4" Type="http://schemas.openxmlformats.org/officeDocument/2006/relationships/hyperlink" Target="&#1044;&#1086;&#1076;&#1072;&#1090;&#1082;&#1080;/&#1050;&#1072;&#1083;&#1077;&#1085;&#1076;&#1072;&#1088;&#1085;&#1086;-&#1090;&#1077;&#1084;&#1072;&#1090;&#1080;&#1095;&#1085;&#1077;%20&#1087;&#1083;&#1072;&#1085;&#1091;&#1074;&#1072;&#1085;&#1085;&#1103;.docx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hyperlink" Target="&#1044;&#1086;&#1076;&#1072;&#1090;&#1082;&#1080;/6.pptx" TargetMode="External"/><Relationship Id="rId18" Type="http://schemas.openxmlformats.org/officeDocument/2006/relationships/image" Target="../media/image20.jpeg"/><Relationship Id="rId3" Type="http://schemas.openxmlformats.org/officeDocument/2006/relationships/hyperlink" Target="&#1044;&#1086;&#1076;&#1072;&#1090;&#1082;&#1080;/1.pptx" TargetMode="External"/><Relationship Id="rId21" Type="http://schemas.openxmlformats.org/officeDocument/2006/relationships/hyperlink" Target="https://www.youtube.com/watch?v=EBRrTN677yA&amp;feature=emb_logo" TargetMode="External"/><Relationship Id="rId7" Type="http://schemas.openxmlformats.org/officeDocument/2006/relationships/hyperlink" Target="&#1044;&#1086;&#1076;&#1072;&#1090;&#1082;&#1080;/3.pptx" TargetMode="External"/><Relationship Id="rId12" Type="http://schemas.openxmlformats.org/officeDocument/2006/relationships/image" Target="../media/image17.jpeg"/><Relationship Id="rId17" Type="http://schemas.openxmlformats.org/officeDocument/2006/relationships/hyperlink" Target="&#1044;&#1086;&#1076;&#1072;&#1090;&#1082;&#1080;/8.pptx" TargetMode="External"/><Relationship Id="rId2" Type="http://schemas.openxmlformats.org/officeDocument/2006/relationships/image" Target="../media/image9.png"/><Relationship Id="rId16" Type="http://schemas.openxmlformats.org/officeDocument/2006/relationships/image" Target="../media/image19.jpeg"/><Relationship Id="rId20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11" Type="http://schemas.openxmlformats.org/officeDocument/2006/relationships/hyperlink" Target="&#1044;&#1086;&#1076;&#1072;&#1090;&#1082;&#1080;/5.pptx" TargetMode="External"/><Relationship Id="rId5" Type="http://schemas.openxmlformats.org/officeDocument/2006/relationships/hyperlink" Target="&#1044;&#1086;&#1076;&#1072;&#1090;&#1082;&#1080;/2.pptx" TargetMode="External"/><Relationship Id="rId15" Type="http://schemas.openxmlformats.org/officeDocument/2006/relationships/hyperlink" Target="&#1044;&#1086;&#1076;&#1072;&#1090;&#1082;&#1080;/7.pptx" TargetMode="External"/><Relationship Id="rId23" Type="http://schemas.openxmlformats.org/officeDocument/2006/relationships/hyperlink" Target="https://www.youtube.com/watch?v=G2SJKQD-eP4&amp;feature=emb_logo" TargetMode="External"/><Relationship Id="rId10" Type="http://schemas.openxmlformats.org/officeDocument/2006/relationships/image" Target="../media/image16.jpeg"/><Relationship Id="rId19" Type="http://schemas.openxmlformats.org/officeDocument/2006/relationships/hyperlink" Target="&#1044;&#1086;&#1076;&#1072;&#1090;&#1082;&#1080;/9.ppt" TargetMode="External"/><Relationship Id="rId4" Type="http://schemas.openxmlformats.org/officeDocument/2006/relationships/image" Target="../media/image13.jpeg"/><Relationship Id="rId9" Type="http://schemas.openxmlformats.org/officeDocument/2006/relationships/hyperlink" Target="&#1044;&#1086;&#1076;&#1072;&#1090;&#1082;&#1080;/4.pptx" TargetMode="External"/><Relationship Id="rId14" Type="http://schemas.openxmlformats.org/officeDocument/2006/relationships/image" Target="../media/image18.jpeg"/><Relationship Id="rId22" Type="http://schemas.openxmlformats.org/officeDocument/2006/relationships/hyperlink" Target="https://www.youtube.com/watch?v=ldwLWCX_ugc&amp;feature=emb_logo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hyperlink" Target="&#1044;&#1086;&#1076;&#1072;&#1090;&#1082;&#1080;/&#1058;&#1072;,%20&#1086;&#1081;,%20&#1103;&#1082;%20&#1082;&#1088;&#1080;&#1082;&#1085;&#1091;&#1074;%20&#1078;&#1077;%20&#1082;&#1086;&#1079;&#1072;&#1082;%20&#1057;&#1110;&#1088;&#1082;&#1086;.docx" TargetMode="External"/><Relationship Id="rId18" Type="http://schemas.openxmlformats.org/officeDocument/2006/relationships/hyperlink" Target="&#1044;&#1086;&#1076;&#1072;&#1090;&#1082;&#1080;/3.1.pptx" TargetMode="External"/><Relationship Id="rId3" Type="http://schemas.openxmlformats.org/officeDocument/2006/relationships/hyperlink" Target="&#1044;&#1086;&#1076;&#1072;&#1090;&#1082;&#1080;/1.1.pptx" TargetMode="External"/><Relationship Id="rId7" Type="http://schemas.openxmlformats.org/officeDocument/2006/relationships/hyperlink" Target="&#1044;&#1086;&#1076;&#1072;&#1090;&#1082;&#1080;/1.3.pptx" TargetMode="External"/><Relationship Id="rId12" Type="http://schemas.openxmlformats.org/officeDocument/2006/relationships/image" Target="../media/image23.png"/><Relationship Id="rId17" Type="http://schemas.openxmlformats.org/officeDocument/2006/relationships/hyperlink" Target="&#1044;&#1086;&#1076;&#1072;&#1090;&#1082;&#1080;/2.3.pptx" TargetMode="External"/><Relationship Id="rId2" Type="http://schemas.openxmlformats.org/officeDocument/2006/relationships/image" Target="../media/image9.png"/><Relationship Id="rId16" Type="http://schemas.openxmlformats.org/officeDocument/2006/relationships/hyperlink" Target="&#1044;&#1086;&#1076;&#1072;&#1090;&#1082;&#1080;/2.2.pptx" TargetMode="External"/><Relationship Id="rId20" Type="http://schemas.openxmlformats.org/officeDocument/2006/relationships/hyperlink" Target="&#1044;&#1086;&#1076;&#1072;&#1090;&#1082;&#1080;/3.3.pptx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11" Type="http://schemas.openxmlformats.org/officeDocument/2006/relationships/hyperlink" Target="&#1044;&#1086;&#1076;&#1072;&#1090;&#1082;&#1080;/&#1054;&#1081;%20&#1090;&#1072;&#1084;%20&#1074;%20&#1089;&#1090;&#1077;&#1087;&#1091;%20&#1087;&#1088;&#1080;%20&#1076;&#1086;&#1088;&#1086;&#1079;&#1110;.docx" TargetMode="External"/><Relationship Id="rId5" Type="http://schemas.openxmlformats.org/officeDocument/2006/relationships/hyperlink" Target="&#1044;&#1086;&#1076;&#1072;&#1090;&#1082;&#1080;/1.2.pptx" TargetMode="External"/><Relationship Id="rId15" Type="http://schemas.openxmlformats.org/officeDocument/2006/relationships/hyperlink" Target="&#1044;&#1086;&#1076;&#1072;&#1090;&#1082;&#1080;/2.1.pptx" TargetMode="External"/><Relationship Id="rId10" Type="http://schemas.openxmlformats.org/officeDocument/2006/relationships/image" Target="../media/image22.png"/><Relationship Id="rId19" Type="http://schemas.openxmlformats.org/officeDocument/2006/relationships/hyperlink" Target="&#1044;&#1086;&#1076;&#1072;&#1090;&#1082;&#1080;/3.2.pptx" TargetMode="External"/><Relationship Id="rId4" Type="http://schemas.openxmlformats.org/officeDocument/2006/relationships/image" Target="../media/image13.jpeg"/><Relationship Id="rId9" Type="http://schemas.openxmlformats.org/officeDocument/2006/relationships/hyperlink" Target="&#1044;&#1086;&#1076;&#1072;&#1090;&#1082;&#1080;/&#1054;&#1081;%20&#1084;&#1072;&#1085;&#1076;&#1088;&#1091;&#1074;&#1072;&#1074;%20&#1084;&#1086;&#1083;&#1086;&#1076;&#1080;&#1081;%20&#1082;&#1086;&#1079;&#1072;&#1082;.docx" TargetMode="External"/><Relationship Id="rId1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teacherjornal.in.ua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issuu.com/ukrainochka/docs/habarova/21" TargetMode="External"/><Relationship Id="rId5" Type="http://schemas.openxmlformats.org/officeDocument/2006/relationships/hyperlink" Target="http://metodportal.com/node/59023" TargetMode="External"/><Relationship Id="rId4" Type="http://schemas.openxmlformats.org/officeDocument/2006/relationships/hyperlink" Target="http://osvita.ua/school/lessons_summary/edu_technology/32395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jpe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409" name="Rectangle 41"/>
          <p:cNvSpPr>
            <a:spLocks noGrp="1" noChangeArrowheads="1"/>
          </p:cNvSpPr>
          <p:nvPr>
            <p:ph type="ctrTitle"/>
          </p:nvPr>
        </p:nvSpPr>
        <p:spPr>
          <a:xfrm>
            <a:off x="3098042" y="2171960"/>
            <a:ext cx="5725236" cy="1470025"/>
          </a:xfrm>
          <a:effectLst>
            <a:outerShdw dist="17961" dir="2700000" algn="ctr" rotWithShape="0">
              <a:srgbClr val="F8F8F8">
                <a:alpha val="50000"/>
              </a:srgbClr>
            </a:outerShdw>
          </a:effectLst>
        </p:spPr>
        <p:txBody>
          <a:bodyPr/>
          <a:lstStyle/>
          <a:p>
            <a:r>
              <a:rPr lang="uk-UA" sz="2800" dirty="0" smtClean="0"/>
              <a:t>Методично-дидактичний </a:t>
            </a:r>
            <a:r>
              <a:rPr lang="uk-UA" sz="2800" dirty="0"/>
              <a:t>матеріал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uk-UA" sz="2800" dirty="0"/>
              <a:t>до факультативного курсу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uk-UA" sz="2800" dirty="0"/>
              <a:t>«Нащадкам козацької слави»</a:t>
            </a:r>
            <a:endParaRPr lang="ru-RU" sz="2800" dirty="0"/>
          </a:p>
        </p:txBody>
      </p:sp>
      <p:pic>
        <p:nvPicPr>
          <p:cNvPr id="442427" name="Picture 5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66030" cy="275484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cap="flat" cmpd="sng" algn="ctr">
                <a:solidFill>
                  <a:srgbClr val="FFFFFF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</p:pic>
      <p:pic>
        <p:nvPicPr>
          <p:cNvPr id="442428" name="Picture 6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591" y="2652506"/>
            <a:ext cx="2490716" cy="223339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cap="flat" cmpd="sng" algn="ctr">
                <a:solidFill>
                  <a:srgbClr val="FFFFFF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</p:pic>
      <p:pic>
        <p:nvPicPr>
          <p:cNvPr id="442429" name="Picture 6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2020" y="4466377"/>
            <a:ext cx="1632044" cy="162052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cap="flat" cmpd="sng" algn="ctr">
                <a:solidFill>
                  <a:srgbClr val="FFFFFF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 bwMode="auto">
          <a:xfrm>
            <a:off x="109182" y="6086901"/>
            <a:ext cx="2988860" cy="71317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uk-UA" sz="3600" dirty="0" smtClean="0">
                <a:solidFill>
                  <a:schemeClr val="tx1"/>
                </a:solidFill>
                <a:latin typeface="Arial" charset="0"/>
              </a:rPr>
              <a:t>6 клас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98042" y="232054"/>
            <a:ext cx="57252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Формування</a:t>
            </a:r>
            <a:r>
              <a:rPr lang="ru-RU" dirty="0" smtClean="0"/>
              <a:t> </a:t>
            </a:r>
            <a:r>
              <a:rPr lang="ru-RU" dirty="0" err="1" smtClean="0"/>
              <a:t>ключових</a:t>
            </a:r>
            <a:r>
              <a:rPr lang="ru-RU" dirty="0" smtClean="0"/>
              <a:t> компетентностей </a:t>
            </a:r>
            <a:r>
              <a:rPr lang="ru-RU" dirty="0" err="1" smtClean="0"/>
              <a:t>учнів</a:t>
            </a:r>
            <a:r>
              <a:rPr lang="ru-RU" dirty="0" smtClean="0"/>
              <a:t> </a:t>
            </a:r>
          </a:p>
          <a:p>
            <a:r>
              <a:rPr lang="ru-RU" dirty="0" smtClean="0"/>
              <a:t>у </a:t>
            </a:r>
            <a:r>
              <a:rPr lang="ru-RU" dirty="0" err="1" smtClean="0"/>
              <a:t>контексті</a:t>
            </a:r>
            <a:r>
              <a:rPr lang="ru-RU" dirty="0" smtClean="0"/>
              <a:t> </a:t>
            </a:r>
            <a:r>
              <a:rPr lang="ru-RU" dirty="0" err="1" smtClean="0"/>
              <a:t>Концептуальних</a:t>
            </a:r>
            <a:r>
              <a:rPr lang="ru-RU" dirty="0" smtClean="0"/>
              <a:t> засад </a:t>
            </a:r>
            <a:r>
              <a:rPr lang="ru-RU" dirty="0" err="1" smtClean="0"/>
              <a:t>реформування</a:t>
            </a:r>
            <a:r>
              <a:rPr lang="ru-RU" dirty="0" smtClean="0"/>
              <a:t> </a:t>
            </a:r>
            <a:r>
              <a:rPr lang="ru-RU" dirty="0" err="1" smtClean="0"/>
              <a:t>середньої</a:t>
            </a:r>
            <a:r>
              <a:rPr lang="ru-RU" dirty="0" smtClean="0"/>
              <a:t> </a:t>
            </a:r>
            <a:r>
              <a:rPr lang="ru-RU" dirty="0" err="1" smtClean="0"/>
              <a:t>освіти</a:t>
            </a:r>
            <a:r>
              <a:rPr lang="ru-RU" dirty="0" smtClean="0"/>
              <a:t> </a:t>
            </a:r>
          </a:p>
          <a:p>
            <a:r>
              <a:rPr lang="ru-RU" dirty="0" smtClean="0"/>
              <a:t>«Нова </a:t>
            </a:r>
            <a:r>
              <a:rPr lang="ru-RU" dirty="0" err="1" smtClean="0"/>
              <a:t>українська</a:t>
            </a:r>
            <a:r>
              <a:rPr lang="ru-RU" dirty="0" smtClean="0"/>
              <a:t> школа»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3848669" y="4553306"/>
            <a:ext cx="518614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uk-UA" sz="1400" dirty="0" err="1"/>
              <a:t>Січкар</a:t>
            </a:r>
            <a:r>
              <a:rPr lang="uk-UA" sz="1400" dirty="0"/>
              <a:t> С.І., завідувач лабораторії гуманітарних дисциплін </a:t>
            </a:r>
            <a:r>
              <a:rPr lang="uk-UA" sz="1400" dirty="0" smtClean="0"/>
              <a:t>КНЗ «ЧОІПОПП  Черкаської </a:t>
            </a:r>
            <a:r>
              <a:rPr lang="uk-UA" sz="1400" dirty="0"/>
              <a:t>обласної ради», </a:t>
            </a:r>
            <a:endParaRPr lang="uk-UA" sz="1400" dirty="0" smtClean="0"/>
          </a:p>
          <a:p>
            <a:pPr algn="l"/>
            <a:r>
              <a:rPr lang="uk-UA" sz="1400" dirty="0" smtClean="0"/>
              <a:t>Архипова </a:t>
            </a:r>
            <a:r>
              <a:rPr lang="uk-UA" sz="1400" dirty="0"/>
              <a:t>В.П., методист української мови і </a:t>
            </a:r>
            <a:r>
              <a:rPr lang="uk-UA" sz="1400" dirty="0" smtClean="0"/>
              <a:t>літератури дисциплін КНЗ «ЧОІПОПП  Черкаської обласної ради», </a:t>
            </a:r>
          </a:p>
          <a:p>
            <a:pPr algn="l"/>
            <a:r>
              <a:rPr lang="uk-UA" sz="1400" dirty="0" err="1" smtClean="0"/>
              <a:t>Кузьмінська</a:t>
            </a:r>
            <a:r>
              <a:rPr lang="uk-UA" sz="1400" dirty="0" smtClean="0"/>
              <a:t> </a:t>
            </a:r>
            <a:r>
              <a:rPr lang="uk-UA" sz="1400" dirty="0"/>
              <a:t>О.В., учитель української мови і літератури </a:t>
            </a:r>
            <a:r>
              <a:rPr lang="uk-UA" sz="1400" dirty="0" err="1"/>
              <a:t>Золотоніської</a:t>
            </a:r>
            <a:r>
              <a:rPr lang="uk-UA" sz="1400" dirty="0"/>
              <a:t> спеціалізованої школи  № 1 </a:t>
            </a:r>
            <a:r>
              <a:rPr lang="uk-UA" sz="1400" dirty="0" err="1"/>
              <a:t>Золотоніської</a:t>
            </a:r>
            <a:r>
              <a:rPr lang="uk-UA" sz="1400" dirty="0"/>
              <a:t> міської ради.</a:t>
            </a:r>
            <a:endParaRPr lang="ru-RU" sz="1400" dirty="0"/>
          </a:p>
          <a:p>
            <a:pPr algn="l"/>
            <a:r>
              <a:rPr lang="uk-UA" sz="1400" dirty="0" err="1"/>
              <a:t>Минченко</a:t>
            </a:r>
            <a:r>
              <a:rPr lang="uk-UA" sz="1400" dirty="0"/>
              <a:t> Т.М., учитель української мови і літератури </a:t>
            </a:r>
            <a:r>
              <a:rPr lang="uk-UA" sz="1400" dirty="0" err="1"/>
              <a:t>Золотоніської</a:t>
            </a:r>
            <a:r>
              <a:rPr lang="uk-UA" sz="1400" dirty="0"/>
              <a:t> спеціалізованої школи № 1 </a:t>
            </a:r>
            <a:endParaRPr lang="uk-UA" sz="1400" dirty="0" smtClean="0"/>
          </a:p>
          <a:p>
            <a:pPr algn="l"/>
            <a:r>
              <a:rPr lang="uk-UA" sz="1400" dirty="0" err="1" smtClean="0"/>
              <a:t>Золотоніської</a:t>
            </a:r>
            <a:r>
              <a:rPr lang="uk-UA" sz="1400" dirty="0" smtClean="0"/>
              <a:t> </a:t>
            </a:r>
            <a:r>
              <a:rPr lang="uk-UA" sz="1400" dirty="0"/>
              <a:t>міської </a:t>
            </a:r>
            <a:r>
              <a:rPr lang="uk-UA" sz="1400" dirty="0" smtClean="0"/>
              <a:t>ради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121" name="Rectangle 9"/>
          <p:cNvSpPr>
            <a:spLocks noGrp="1" noChangeArrowheads="1"/>
          </p:cNvSpPr>
          <p:nvPr>
            <p:ph type="title"/>
          </p:nvPr>
        </p:nvSpPr>
        <p:spPr>
          <a:xfrm>
            <a:off x="1037229" y="0"/>
            <a:ext cx="7137779" cy="1011237"/>
          </a:xfrm>
        </p:spPr>
        <p:txBody>
          <a:bodyPr/>
          <a:lstStyle/>
          <a:p>
            <a:r>
              <a:rPr lang="uk-UA" dirty="0" smtClean="0"/>
              <a:t>ЗМІСТ</a:t>
            </a:r>
            <a:endParaRPr lang="en-US" dirty="0"/>
          </a:p>
        </p:txBody>
      </p:sp>
      <p:sp>
        <p:nvSpPr>
          <p:cNvPr id="474148" name="Line 36"/>
          <p:cNvSpPr>
            <a:spLocks noChangeShapeType="1"/>
          </p:cNvSpPr>
          <p:nvPr/>
        </p:nvSpPr>
        <p:spPr bwMode="auto">
          <a:xfrm flipV="1">
            <a:off x="3389313" y="3097213"/>
            <a:ext cx="6080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74149" name="Line 37"/>
          <p:cNvSpPr>
            <a:spLocks noChangeShapeType="1"/>
          </p:cNvSpPr>
          <p:nvPr/>
        </p:nvSpPr>
        <p:spPr bwMode="auto">
          <a:xfrm>
            <a:off x="3455988" y="3773488"/>
            <a:ext cx="5413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74150" name="Line 38"/>
          <p:cNvSpPr>
            <a:spLocks noChangeShapeType="1"/>
          </p:cNvSpPr>
          <p:nvPr/>
        </p:nvSpPr>
        <p:spPr bwMode="auto">
          <a:xfrm flipV="1">
            <a:off x="3389313" y="4381500"/>
            <a:ext cx="6080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474151" name="Group 39"/>
          <p:cNvGrpSpPr>
            <a:grpSpLocks/>
          </p:cNvGrpSpPr>
          <p:nvPr/>
        </p:nvGrpSpPr>
        <p:grpSpPr bwMode="auto">
          <a:xfrm>
            <a:off x="3117850" y="2420938"/>
            <a:ext cx="879475" cy="338137"/>
            <a:chOff x="1492" y="1538"/>
            <a:chExt cx="624" cy="240"/>
          </a:xfrm>
        </p:grpSpPr>
        <p:sp>
          <p:nvSpPr>
            <p:cNvPr id="474152" name="Line 40"/>
            <p:cNvSpPr>
              <a:spLocks noChangeShapeType="1"/>
            </p:cNvSpPr>
            <p:nvPr/>
          </p:nvSpPr>
          <p:spPr bwMode="auto">
            <a:xfrm>
              <a:off x="1732" y="1538"/>
              <a:ext cx="3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74153" name="Line 41"/>
            <p:cNvSpPr>
              <a:spLocks noChangeShapeType="1"/>
            </p:cNvSpPr>
            <p:nvPr/>
          </p:nvSpPr>
          <p:spPr bwMode="auto">
            <a:xfrm flipV="1">
              <a:off x="1492" y="1538"/>
              <a:ext cx="240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74154" name="Group 42"/>
          <p:cNvGrpSpPr>
            <a:grpSpLocks/>
          </p:cNvGrpSpPr>
          <p:nvPr/>
        </p:nvGrpSpPr>
        <p:grpSpPr bwMode="auto">
          <a:xfrm>
            <a:off x="3051175" y="4787900"/>
            <a:ext cx="946150" cy="269875"/>
            <a:chOff x="1444" y="3218"/>
            <a:chExt cx="672" cy="192"/>
          </a:xfrm>
        </p:grpSpPr>
        <p:sp>
          <p:nvSpPr>
            <p:cNvPr id="474155" name="Line 43"/>
            <p:cNvSpPr>
              <a:spLocks noChangeShapeType="1"/>
            </p:cNvSpPr>
            <p:nvPr/>
          </p:nvSpPr>
          <p:spPr bwMode="auto">
            <a:xfrm>
              <a:off x="1732" y="3410"/>
              <a:ext cx="3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74156" name="Line 44"/>
            <p:cNvSpPr>
              <a:spLocks noChangeShapeType="1"/>
            </p:cNvSpPr>
            <p:nvPr/>
          </p:nvSpPr>
          <p:spPr bwMode="auto">
            <a:xfrm>
              <a:off x="1444" y="3218"/>
              <a:ext cx="288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74157" name="AutoShape 45"/>
          <p:cNvSpPr>
            <a:spLocks noChangeArrowheads="1"/>
          </p:cNvSpPr>
          <p:nvPr/>
        </p:nvSpPr>
        <p:spPr bwMode="gray">
          <a:xfrm>
            <a:off x="3992563" y="2217738"/>
            <a:ext cx="4532312" cy="433387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474158" name="Rectangle 46"/>
          <p:cNvSpPr>
            <a:spLocks noChangeArrowheads="1"/>
          </p:cNvSpPr>
          <p:nvPr/>
        </p:nvSpPr>
        <p:spPr bwMode="auto">
          <a:xfrm>
            <a:off x="5238750" y="2286000"/>
            <a:ext cx="104214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ru-RU" sz="2000" dirty="0" smtClean="0">
                <a:solidFill>
                  <a:srgbClr val="000000"/>
                </a:solidFill>
              </a:rPr>
              <a:t>ВСТУП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474159" name="AutoShape 47"/>
          <p:cNvSpPr>
            <a:spLocks noChangeArrowheads="1"/>
          </p:cNvSpPr>
          <p:nvPr/>
        </p:nvSpPr>
        <p:spPr bwMode="gray">
          <a:xfrm>
            <a:off x="3992563" y="2882900"/>
            <a:ext cx="4532312" cy="43338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474160" name="Rectangle 48"/>
          <p:cNvSpPr>
            <a:spLocks noChangeArrowheads="1"/>
          </p:cNvSpPr>
          <p:nvPr/>
        </p:nvSpPr>
        <p:spPr bwMode="auto">
          <a:xfrm>
            <a:off x="5238750" y="2951163"/>
            <a:ext cx="142680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ru-RU" sz="2000" dirty="0" smtClean="0">
                <a:solidFill>
                  <a:srgbClr val="000000"/>
                </a:solidFill>
              </a:rPr>
              <a:t>РОЗДІЛ І. 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474161" name="AutoShape 49"/>
          <p:cNvSpPr>
            <a:spLocks noChangeArrowheads="1"/>
          </p:cNvSpPr>
          <p:nvPr/>
        </p:nvSpPr>
        <p:spPr bwMode="gray">
          <a:xfrm>
            <a:off x="3989388" y="3541713"/>
            <a:ext cx="4532312" cy="4349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474162" name="Rectangle 50"/>
          <p:cNvSpPr>
            <a:spLocks noChangeArrowheads="1"/>
          </p:cNvSpPr>
          <p:nvPr/>
        </p:nvSpPr>
        <p:spPr bwMode="auto">
          <a:xfrm>
            <a:off x="5235575" y="3609975"/>
            <a:ext cx="142680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ru-RU" sz="2000" dirty="0" smtClean="0">
                <a:solidFill>
                  <a:srgbClr val="000000"/>
                </a:solidFill>
              </a:rPr>
              <a:t>РОЗДІЛ ІІ.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474163" name="Oval 51"/>
          <p:cNvSpPr>
            <a:spLocks noChangeArrowheads="1"/>
          </p:cNvSpPr>
          <p:nvPr/>
        </p:nvSpPr>
        <p:spPr bwMode="gray">
          <a:xfrm>
            <a:off x="3913188" y="2322513"/>
            <a:ext cx="203200" cy="201612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66667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474164" name="Oval 52"/>
          <p:cNvSpPr>
            <a:spLocks noChangeArrowheads="1"/>
          </p:cNvSpPr>
          <p:nvPr/>
        </p:nvSpPr>
        <p:spPr bwMode="gray">
          <a:xfrm>
            <a:off x="3924300" y="3000375"/>
            <a:ext cx="203200" cy="203200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66667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474165" name="Oval 53"/>
          <p:cNvSpPr>
            <a:spLocks noChangeArrowheads="1"/>
          </p:cNvSpPr>
          <p:nvPr/>
        </p:nvSpPr>
        <p:spPr bwMode="gray">
          <a:xfrm>
            <a:off x="3924300" y="3671888"/>
            <a:ext cx="203200" cy="203200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66667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474166" name="AutoShape 54"/>
          <p:cNvSpPr>
            <a:spLocks noChangeArrowheads="1"/>
          </p:cNvSpPr>
          <p:nvPr/>
        </p:nvSpPr>
        <p:spPr bwMode="gray">
          <a:xfrm>
            <a:off x="3992563" y="4191000"/>
            <a:ext cx="4532312" cy="4349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474167" name="Rectangle 55"/>
          <p:cNvSpPr>
            <a:spLocks noChangeArrowheads="1"/>
          </p:cNvSpPr>
          <p:nvPr/>
        </p:nvSpPr>
        <p:spPr bwMode="auto">
          <a:xfrm>
            <a:off x="5238750" y="4259263"/>
            <a:ext cx="156786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ru-RU" sz="2000" dirty="0" smtClean="0">
                <a:solidFill>
                  <a:srgbClr val="000000"/>
                </a:solidFill>
              </a:rPr>
              <a:t>РОЗДІЛ ІІІ. 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474168" name="Oval 56"/>
          <p:cNvSpPr>
            <a:spLocks noChangeArrowheads="1"/>
          </p:cNvSpPr>
          <p:nvPr/>
        </p:nvSpPr>
        <p:spPr bwMode="gray">
          <a:xfrm>
            <a:off x="3913188" y="4314825"/>
            <a:ext cx="203200" cy="203200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66667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474169" name="AutoShape 57"/>
          <p:cNvSpPr>
            <a:spLocks noChangeArrowheads="1"/>
          </p:cNvSpPr>
          <p:nvPr/>
        </p:nvSpPr>
        <p:spPr bwMode="gray">
          <a:xfrm>
            <a:off x="3992563" y="4892675"/>
            <a:ext cx="4532312" cy="43338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474170" name="Rectangle 58"/>
          <p:cNvSpPr>
            <a:spLocks noChangeArrowheads="1"/>
          </p:cNvSpPr>
          <p:nvPr/>
        </p:nvSpPr>
        <p:spPr bwMode="auto">
          <a:xfrm>
            <a:off x="4371214" y="4925953"/>
            <a:ext cx="376866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ru-RU" sz="2000" dirty="0" smtClean="0">
                <a:solidFill>
                  <a:srgbClr val="000000"/>
                </a:solidFill>
              </a:rPr>
              <a:t>ВИКОРИСТАНА ЛІТЕРАТУРА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474171" name="Oval 59"/>
          <p:cNvSpPr>
            <a:spLocks noChangeArrowheads="1"/>
          </p:cNvSpPr>
          <p:nvPr/>
        </p:nvSpPr>
        <p:spPr bwMode="gray">
          <a:xfrm>
            <a:off x="3924300" y="5010150"/>
            <a:ext cx="203200" cy="203200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66667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474172" name="Group 60"/>
          <p:cNvGrpSpPr>
            <a:grpSpLocks/>
          </p:cNvGrpSpPr>
          <p:nvPr/>
        </p:nvGrpSpPr>
        <p:grpSpPr bwMode="auto">
          <a:xfrm>
            <a:off x="1285875" y="2551113"/>
            <a:ext cx="2373313" cy="2371725"/>
            <a:chOff x="192" y="1631"/>
            <a:chExt cx="1684" cy="1683"/>
          </a:xfrm>
        </p:grpSpPr>
        <p:sp>
          <p:nvSpPr>
            <p:cNvPr id="474173" name="Oval 61"/>
            <p:cNvSpPr>
              <a:spLocks noChangeArrowheads="1"/>
            </p:cNvSpPr>
            <p:nvPr/>
          </p:nvSpPr>
          <p:spPr bwMode="gray">
            <a:xfrm>
              <a:off x="192" y="1631"/>
              <a:ext cx="1684" cy="168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474174" name="Oval 62"/>
            <p:cNvSpPr>
              <a:spLocks noChangeArrowheads="1"/>
            </p:cNvSpPr>
            <p:nvPr/>
          </p:nvSpPr>
          <p:spPr bwMode="gray">
            <a:xfrm>
              <a:off x="303" y="1740"/>
              <a:ext cx="1461" cy="146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474175" name="Oval 63"/>
            <p:cNvSpPr>
              <a:spLocks noChangeArrowheads="1"/>
            </p:cNvSpPr>
            <p:nvPr/>
          </p:nvSpPr>
          <p:spPr bwMode="gray">
            <a:xfrm>
              <a:off x="288" y="1754"/>
              <a:ext cx="1461" cy="146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474176" name="Oval 64"/>
            <p:cNvSpPr>
              <a:spLocks noChangeArrowheads="1"/>
            </p:cNvSpPr>
            <p:nvPr/>
          </p:nvSpPr>
          <p:spPr bwMode="gray">
            <a:xfrm>
              <a:off x="375" y="1814"/>
              <a:ext cx="1317" cy="1316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474177" name="Oval 65"/>
            <p:cNvSpPr>
              <a:spLocks noChangeArrowheads="1"/>
            </p:cNvSpPr>
            <p:nvPr/>
          </p:nvSpPr>
          <p:spPr bwMode="gray">
            <a:xfrm>
              <a:off x="396" y="1835"/>
              <a:ext cx="1276" cy="1277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474178" name="Oval 66"/>
            <p:cNvSpPr>
              <a:spLocks noChangeArrowheads="1"/>
            </p:cNvSpPr>
            <p:nvPr/>
          </p:nvSpPr>
          <p:spPr bwMode="gray">
            <a:xfrm>
              <a:off x="412" y="1842"/>
              <a:ext cx="1246" cy="1246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474179" name="Oval 67"/>
            <p:cNvSpPr>
              <a:spLocks noChangeArrowheads="1"/>
            </p:cNvSpPr>
            <p:nvPr/>
          </p:nvSpPr>
          <p:spPr bwMode="gray">
            <a:xfrm>
              <a:off x="426" y="1854"/>
              <a:ext cx="1184" cy="1164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474180" name="Oval 68"/>
            <p:cNvSpPr>
              <a:spLocks noChangeArrowheads="1"/>
            </p:cNvSpPr>
            <p:nvPr/>
          </p:nvSpPr>
          <p:spPr bwMode="gray">
            <a:xfrm>
              <a:off x="480" y="1872"/>
              <a:ext cx="1053" cy="945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</p:grpSp>
      <p:pic>
        <p:nvPicPr>
          <p:cNvPr id="474184" name="Picture 72" descr="D:\Робота\Малюнки\Україна\den_nezalezhnost__20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48" y="0"/>
            <a:ext cx="1146412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4187" name="Picture 7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3783" y="2895600"/>
            <a:ext cx="1827901" cy="176794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cap="flat" cmpd="sng" algn="ctr">
                <a:solidFill>
                  <a:srgbClr val="FFFFFF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74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4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741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74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ВСТУП</a:t>
            </a:r>
            <a:endParaRPr lang="en-US" dirty="0"/>
          </a:p>
        </p:txBody>
      </p:sp>
      <p:sp>
        <p:nvSpPr>
          <p:cNvPr id="479283" name="AutoShape 51"/>
          <p:cNvSpPr>
            <a:spLocks noChangeArrowheads="1"/>
          </p:cNvSpPr>
          <p:nvPr/>
        </p:nvSpPr>
        <p:spPr bwMode="gray">
          <a:xfrm>
            <a:off x="1344613" y="4465638"/>
            <a:ext cx="6572250" cy="1076325"/>
          </a:xfrm>
          <a:prstGeom prst="roundRect">
            <a:avLst>
              <a:gd name="adj" fmla="val 16667"/>
            </a:avLst>
          </a:prstGeom>
          <a:solidFill>
            <a:srgbClr val="FFFFFF">
              <a:alpha val="3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9284" name="AutoShape 52"/>
          <p:cNvSpPr>
            <a:spLocks noChangeArrowheads="1"/>
          </p:cNvSpPr>
          <p:nvPr/>
        </p:nvSpPr>
        <p:spPr bwMode="gray">
          <a:xfrm>
            <a:off x="1250566" y="2937839"/>
            <a:ext cx="7733531" cy="869725"/>
          </a:xfrm>
          <a:prstGeom prst="roundRect">
            <a:avLst>
              <a:gd name="adj" fmla="val 16667"/>
            </a:avLst>
          </a:prstGeom>
          <a:solidFill>
            <a:schemeClr val="accent2">
              <a:alpha val="3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9285" name="AutoShape 53"/>
          <p:cNvSpPr>
            <a:spLocks noChangeArrowheads="1"/>
          </p:cNvSpPr>
          <p:nvPr/>
        </p:nvSpPr>
        <p:spPr bwMode="gray">
          <a:xfrm>
            <a:off x="1344613" y="1547813"/>
            <a:ext cx="6572250" cy="1076325"/>
          </a:xfrm>
          <a:prstGeom prst="roundRect">
            <a:avLst>
              <a:gd name="adj" fmla="val 16667"/>
            </a:avLst>
          </a:prstGeom>
          <a:solidFill>
            <a:srgbClr val="FFFF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9286" name="AutoShape 54"/>
          <p:cNvSpPr>
            <a:spLocks noChangeArrowheads="1"/>
          </p:cNvSpPr>
          <p:nvPr/>
        </p:nvSpPr>
        <p:spPr bwMode="gray">
          <a:xfrm>
            <a:off x="1228726" y="4278930"/>
            <a:ext cx="7700529" cy="2411933"/>
          </a:xfrm>
          <a:prstGeom prst="roundRect">
            <a:avLst>
              <a:gd name="adj" fmla="val 16667"/>
            </a:avLst>
          </a:prstGeom>
          <a:solidFill>
            <a:schemeClr val="hlink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9287" name="AutoShape 55"/>
          <p:cNvSpPr>
            <a:spLocks noChangeArrowheads="1"/>
          </p:cNvSpPr>
          <p:nvPr/>
        </p:nvSpPr>
        <p:spPr bwMode="gray">
          <a:xfrm>
            <a:off x="1235075" y="1412724"/>
            <a:ext cx="7731504" cy="1076325"/>
          </a:xfrm>
          <a:prstGeom prst="roundRect">
            <a:avLst>
              <a:gd name="adj" fmla="val 16667"/>
            </a:avLst>
          </a:prstGeom>
          <a:solidFill>
            <a:schemeClr val="accent1">
              <a:alpha val="3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479288" name="Group 56"/>
          <p:cNvGrpSpPr>
            <a:grpSpLocks/>
          </p:cNvGrpSpPr>
          <p:nvPr/>
        </p:nvGrpSpPr>
        <p:grpSpPr bwMode="auto">
          <a:xfrm>
            <a:off x="1195731" y="2503385"/>
            <a:ext cx="5046199" cy="401638"/>
            <a:chOff x="720" y="1392"/>
            <a:chExt cx="4058" cy="480"/>
          </a:xfrm>
        </p:grpSpPr>
        <p:sp>
          <p:nvSpPr>
            <p:cNvPr id="479289" name="AutoShape 57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shade val="92157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479290" name="Group 58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479291" name="AutoShape 59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alpha val="0"/>
                    </a:schemeClr>
                  </a:gs>
                  <a:gs pos="100000">
                    <a:schemeClr val="accent2">
                      <a:gamma/>
                      <a:tint val="19216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79292" name="AutoShape 60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tint val="15686"/>
                      <a:invGamma/>
                    </a:schemeClr>
                  </a:gs>
                  <a:gs pos="100000">
                    <a:schemeClr val="accent2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479293" name="Group 61"/>
          <p:cNvGrpSpPr>
            <a:grpSpLocks/>
          </p:cNvGrpSpPr>
          <p:nvPr/>
        </p:nvGrpSpPr>
        <p:grpSpPr bwMode="auto">
          <a:xfrm>
            <a:off x="1168744" y="3847818"/>
            <a:ext cx="5066968" cy="401637"/>
            <a:chOff x="720" y="1392"/>
            <a:chExt cx="4058" cy="480"/>
          </a:xfrm>
        </p:grpSpPr>
        <p:sp>
          <p:nvSpPr>
            <p:cNvPr id="479294" name="AutoShape 62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hlink"/>
                </a:gs>
                <a:gs pos="50000">
                  <a:schemeClr val="hlink">
                    <a:gamma/>
                    <a:shade val="92157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479295" name="Group 63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479296" name="AutoShape 64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alpha val="0"/>
                    </a:schemeClr>
                  </a:gs>
                  <a:gs pos="100000">
                    <a:schemeClr val="hlink">
                      <a:gamma/>
                      <a:tint val="25490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79297" name="AutoShape 65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gamma/>
                      <a:tint val="19216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479298" name="Group 66"/>
          <p:cNvGrpSpPr>
            <a:grpSpLocks/>
          </p:cNvGrpSpPr>
          <p:nvPr/>
        </p:nvGrpSpPr>
        <p:grpSpPr bwMode="auto">
          <a:xfrm>
            <a:off x="1216286" y="1011087"/>
            <a:ext cx="5049245" cy="401637"/>
            <a:chOff x="720" y="1392"/>
            <a:chExt cx="4058" cy="480"/>
          </a:xfrm>
        </p:grpSpPr>
        <p:sp>
          <p:nvSpPr>
            <p:cNvPr id="479299" name="AutoShape 67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92157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479300" name="Group 68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479301" name="AutoShape 69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20000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79302" name="AutoShape 70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gamma/>
                      <a:tint val="22353"/>
                      <a:invGamma/>
                    </a:schemeClr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479303" name="Rectangle 71"/>
          <p:cNvSpPr>
            <a:spLocks noChangeArrowheads="1"/>
          </p:cNvSpPr>
          <p:nvPr/>
        </p:nvSpPr>
        <p:spPr bwMode="gray">
          <a:xfrm>
            <a:off x="1241168" y="1012614"/>
            <a:ext cx="457170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buClr>
                <a:srgbClr val="1F3F5F"/>
              </a:buClr>
            </a:pPr>
            <a:r>
              <a:rPr lang="en-US" sz="1600" dirty="0">
                <a:solidFill>
                  <a:srgbClr val="FFFFFF"/>
                </a:solidFill>
              </a:rPr>
              <a:t> </a:t>
            </a:r>
            <a:r>
              <a:rPr lang="uk-UA" sz="2000" dirty="0" smtClean="0">
                <a:solidFill>
                  <a:srgbClr val="FFFFFF"/>
                </a:solidFill>
              </a:rPr>
              <a:t>ЗАВДАННЯ ОСВІТИ ХХІ СТОЛІТТЯ</a:t>
            </a: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479304" name="Rectangle 72"/>
          <p:cNvSpPr>
            <a:spLocks noChangeArrowheads="1"/>
          </p:cNvSpPr>
          <p:nvPr/>
        </p:nvSpPr>
        <p:spPr bwMode="gray">
          <a:xfrm>
            <a:off x="1216286" y="2503385"/>
            <a:ext cx="502436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  <a:buClr>
                <a:srgbClr val="1F3F5F"/>
              </a:buClr>
            </a:pP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uk-UA" sz="2000" dirty="0" smtClean="0">
                <a:solidFill>
                  <a:srgbClr val="FFFFFF"/>
                </a:solidFill>
              </a:rPr>
              <a:t>ГОЛОВНЕ ЗАВДАННЯ ШКОЛИ</a:t>
            </a: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479305" name="Rectangle 73"/>
          <p:cNvSpPr>
            <a:spLocks noChangeArrowheads="1"/>
          </p:cNvSpPr>
          <p:nvPr/>
        </p:nvSpPr>
        <p:spPr bwMode="gray">
          <a:xfrm>
            <a:off x="1235075" y="3831773"/>
            <a:ext cx="385026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  <a:buClr>
                <a:srgbClr val="1F3F5F"/>
              </a:buClr>
            </a:pPr>
            <a:r>
              <a:rPr lang="en-US" sz="1600" dirty="0">
                <a:solidFill>
                  <a:srgbClr val="FFFFFF"/>
                </a:solidFill>
              </a:rPr>
              <a:t> </a:t>
            </a:r>
            <a:r>
              <a:rPr lang="uk-UA" sz="2000" dirty="0" smtClean="0">
                <a:solidFill>
                  <a:srgbClr val="FFFFFF"/>
                </a:solidFill>
              </a:rPr>
              <a:t>МЕТА ФАКУЛЬТАТИВУ</a:t>
            </a: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479306" name="Rectangle 74"/>
          <p:cNvSpPr>
            <a:spLocks noChangeArrowheads="1"/>
          </p:cNvSpPr>
          <p:nvPr/>
        </p:nvSpPr>
        <p:spPr bwMode="auto">
          <a:xfrm>
            <a:off x="1216286" y="1412724"/>
            <a:ext cx="7725411" cy="1006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</a:pPr>
            <a:r>
              <a:rPr lang="ru-RU" dirty="0" err="1" smtClean="0">
                <a:solidFill>
                  <a:srgbClr val="000000"/>
                </a:solidFill>
              </a:rPr>
              <a:t>утвердження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 err="1" smtClean="0">
                <a:solidFill>
                  <a:srgbClr val="000000"/>
                </a:solidFill>
              </a:rPr>
              <a:t>національної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 err="1" smtClean="0">
                <a:solidFill>
                  <a:srgbClr val="000000"/>
                </a:solidFill>
              </a:rPr>
              <a:t>свідомості</a:t>
            </a:r>
            <a:r>
              <a:rPr lang="ru-RU" dirty="0" smtClean="0">
                <a:solidFill>
                  <a:srgbClr val="000000"/>
                </a:solidFill>
              </a:rPr>
              <a:t> та </a:t>
            </a:r>
            <a:r>
              <a:rPr lang="ru-RU" dirty="0" err="1" smtClean="0">
                <a:solidFill>
                  <a:srgbClr val="000000"/>
                </a:solidFill>
              </a:rPr>
              <a:t>гідності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 err="1" smtClean="0">
                <a:solidFill>
                  <a:srgbClr val="000000"/>
                </a:solidFill>
              </a:rPr>
              <a:t>молоді</a:t>
            </a:r>
            <a:r>
              <a:rPr lang="ru-RU" dirty="0" smtClean="0">
                <a:solidFill>
                  <a:srgbClr val="000000"/>
                </a:solidFill>
              </a:rPr>
              <a:t>, </a:t>
            </a:r>
          </a:p>
          <a:p>
            <a:pPr algn="l" eaLnBrk="0" hangingPunct="0">
              <a:lnSpc>
                <a:spcPct val="110000"/>
              </a:lnSpc>
            </a:pPr>
            <a:r>
              <a:rPr lang="ru-RU" dirty="0" err="1" smtClean="0">
                <a:solidFill>
                  <a:srgbClr val="000000"/>
                </a:solidFill>
              </a:rPr>
              <a:t>місія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 err="1" smtClean="0">
                <a:solidFill>
                  <a:srgbClr val="000000"/>
                </a:solidFill>
              </a:rPr>
              <a:t>якої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 err="1" smtClean="0">
                <a:solidFill>
                  <a:srgbClr val="000000"/>
                </a:solidFill>
              </a:rPr>
              <a:t>розбудовувати</a:t>
            </a:r>
            <a:r>
              <a:rPr lang="ru-RU" dirty="0" smtClean="0">
                <a:solidFill>
                  <a:srgbClr val="000000"/>
                </a:solidFill>
              </a:rPr>
              <a:t> культуру </a:t>
            </a:r>
            <a:r>
              <a:rPr lang="ru-RU" dirty="0" err="1" smtClean="0">
                <a:solidFill>
                  <a:srgbClr val="000000"/>
                </a:solidFill>
              </a:rPr>
              <a:t>нашого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 err="1" smtClean="0">
                <a:solidFill>
                  <a:srgbClr val="000000"/>
                </a:solidFill>
              </a:rPr>
              <a:t>суспільства</a:t>
            </a:r>
            <a:r>
              <a:rPr lang="ru-RU" dirty="0" smtClean="0">
                <a:solidFill>
                  <a:srgbClr val="000000"/>
                </a:solidFill>
              </a:rPr>
              <a:t> та </a:t>
            </a:r>
            <a:r>
              <a:rPr lang="ru-RU" dirty="0" err="1" smtClean="0">
                <a:solidFill>
                  <a:srgbClr val="000000"/>
                </a:solidFill>
              </a:rPr>
              <a:t>завершити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 err="1" smtClean="0">
                <a:solidFill>
                  <a:srgbClr val="000000"/>
                </a:solidFill>
              </a:rPr>
              <a:t>державотворення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79307" name="Rectangle 75"/>
          <p:cNvSpPr>
            <a:spLocks noChangeArrowheads="1"/>
          </p:cNvSpPr>
          <p:nvPr/>
        </p:nvSpPr>
        <p:spPr bwMode="auto">
          <a:xfrm>
            <a:off x="1241169" y="4372283"/>
            <a:ext cx="7615210" cy="222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</a:pPr>
            <a:r>
              <a:rPr lang="ru-RU" dirty="0" err="1" smtClean="0">
                <a:solidFill>
                  <a:srgbClr val="000000"/>
                </a:solidFill>
              </a:rPr>
              <a:t>формування</a:t>
            </a:r>
            <a:r>
              <a:rPr lang="ru-RU" dirty="0" smtClean="0">
                <a:solidFill>
                  <a:srgbClr val="000000"/>
                </a:solidFill>
              </a:rPr>
              <a:t> та </a:t>
            </a:r>
            <a:r>
              <a:rPr lang="ru-RU" dirty="0" err="1" smtClean="0">
                <a:solidFill>
                  <a:srgbClr val="000000"/>
                </a:solidFill>
              </a:rPr>
              <a:t>розвиток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 err="1" smtClean="0">
                <a:solidFill>
                  <a:srgbClr val="000000"/>
                </a:solidFill>
              </a:rPr>
              <a:t>повноцінної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 err="1" smtClean="0">
                <a:solidFill>
                  <a:srgbClr val="000000"/>
                </a:solidFill>
              </a:rPr>
              <a:t>особистості</a:t>
            </a:r>
            <a:r>
              <a:rPr lang="ru-RU" dirty="0" smtClean="0">
                <a:solidFill>
                  <a:srgbClr val="000000"/>
                </a:solidFill>
              </a:rPr>
              <a:t>, </a:t>
            </a:r>
            <a:r>
              <a:rPr lang="ru-RU" dirty="0" err="1" smtClean="0">
                <a:solidFill>
                  <a:srgbClr val="000000"/>
                </a:solidFill>
              </a:rPr>
              <a:t>гармонійної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 err="1" smtClean="0">
                <a:solidFill>
                  <a:srgbClr val="000000"/>
                </a:solidFill>
              </a:rPr>
              <a:t>людини</a:t>
            </a:r>
            <a:r>
              <a:rPr lang="ru-RU" dirty="0" smtClean="0">
                <a:solidFill>
                  <a:srgbClr val="000000"/>
                </a:solidFill>
              </a:rPr>
              <a:t>, </a:t>
            </a:r>
            <a:r>
              <a:rPr lang="ru-RU" dirty="0" err="1" smtClean="0">
                <a:solidFill>
                  <a:srgbClr val="000000"/>
                </a:solidFill>
              </a:rPr>
              <a:t>патріота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 err="1" smtClean="0">
                <a:solidFill>
                  <a:srgbClr val="000000"/>
                </a:solidFill>
              </a:rPr>
              <a:t>Батьківщини</a:t>
            </a:r>
            <a:r>
              <a:rPr lang="ru-RU" dirty="0" smtClean="0">
                <a:solidFill>
                  <a:srgbClr val="000000"/>
                </a:solidFill>
              </a:rPr>
              <a:t>, </a:t>
            </a:r>
            <a:r>
              <a:rPr lang="ru-RU" dirty="0" err="1" smtClean="0">
                <a:solidFill>
                  <a:srgbClr val="000000"/>
                </a:solidFill>
              </a:rPr>
              <a:t>національної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 err="1" smtClean="0">
                <a:solidFill>
                  <a:srgbClr val="000000"/>
                </a:solidFill>
              </a:rPr>
              <a:t>самосвідомості</a:t>
            </a:r>
            <a:r>
              <a:rPr lang="ru-RU" dirty="0" smtClean="0">
                <a:solidFill>
                  <a:srgbClr val="000000"/>
                </a:solidFill>
              </a:rPr>
              <a:t>, </a:t>
            </a:r>
            <a:r>
              <a:rPr lang="ru-RU" dirty="0" err="1" smtClean="0">
                <a:solidFill>
                  <a:srgbClr val="000000"/>
                </a:solidFill>
              </a:rPr>
              <a:t>культури</a:t>
            </a:r>
            <a:r>
              <a:rPr lang="ru-RU" dirty="0" smtClean="0">
                <a:solidFill>
                  <a:srgbClr val="000000"/>
                </a:solidFill>
              </a:rPr>
              <a:t>, </a:t>
            </a:r>
            <a:r>
              <a:rPr lang="ru-RU" dirty="0" err="1" smtClean="0">
                <a:solidFill>
                  <a:srgbClr val="000000"/>
                </a:solidFill>
              </a:rPr>
              <a:t>світоглядних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 err="1" smtClean="0">
                <a:solidFill>
                  <a:srgbClr val="000000"/>
                </a:solidFill>
              </a:rPr>
              <a:t>орієнтирів</a:t>
            </a:r>
            <a:r>
              <a:rPr lang="ru-RU" dirty="0" smtClean="0">
                <a:solidFill>
                  <a:srgbClr val="000000"/>
                </a:solidFill>
              </a:rPr>
              <a:t>, </a:t>
            </a:r>
            <a:r>
              <a:rPr lang="ru-RU" dirty="0" err="1" smtClean="0">
                <a:solidFill>
                  <a:srgbClr val="000000"/>
                </a:solidFill>
              </a:rPr>
              <a:t>навичок</a:t>
            </a:r>
            <a:r>
              <a:rPr lang="ru-RU" dirty="0" smtClean="0">
                <a:solidFill>
                  <a:srgbClr val="000000"/>
                </a:solidFill>
              </a:rPr>
              <a:t> практичного </a:t>
            </a:r>
            <a:r>
              <a:rPr lang="ru-RU" dirty="0" err="1" smtClean="0">
                <a:solidFill>
                  <a:srgbClr val="000000"/>
                </a:solidFill>
              </a:rPr>
              <a:t>використання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 err="1" smtClean="0">
                <a:solidFill>
                  <a:srgbClr val="000000"/>
                </a:solidFill>
              </a:rPr>
              <a:t>досвіду</a:t>
            </a:r>
            <a:r>
              <a:rPr lang="ru-RU" dirty="0" smtClean="0">
                <a:solidFill>
                  <a:srgbClr val="000000"/>
                </a:solidFill>
              </a:rPr>
              <a:t>, </a:t>
            </a:r>
            <a:r>
              <a:rPr lang="ru-RU" dirty="0" err="1" smtClean="0">
                <a:solidFill>
                  <a:srgbClr val="000000"/>
                </a:solidFill>
              </a:rPr>
              <a:t>здобутого</a:t>
            </a:r>
            <a:r>
              <a:rPr lang="ru-RU" dirty="0" smtClean="0">
                <a:solidFill>
                  <a:srgbClr val="000000"/>
                </a:solidFill>
              </a:rPr>
              <a:t> за </a:t>
            </a:r>
            <a:r>
              <a:rPr lang="ru-RU" dirty="0" err="1" smtClean="0">
                <a:solidFill>
                  <a:srgbClr val="000000"/>
                </a:solidFill>
              </a:rPr>
              <a:t>допомогою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 err="1" smtClean="0">
                <a:solidFill>
                  <a:srgbClr val="000000"/>
                </a:solidFill>
              </a:rPr>
              <a:t>читання</a:t>
            </a:r>
            <a:r>
              <a:rPr lang="ru-RU" dirty="0" smtClean="0">
                <a:solidFill>
                  <a:srgbClr val="000000"/>
                </a:solidFill>
              </a:rPr>
              <a:t>, </a:t>
            </a:r>
            <a:r>
              <a:rPr lang="ru-RU" dirty="0" err="1" smtClean="0">
                <a:solidFill>
                  <a:srgbClr val="000000"/>
                </a:solidFill>
              </a:rPr>
              <a:t>усвідомлення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 err="1" smtClean="0">
                <a:solidFill>
                  <a:srgbClr val="000000"/>
                </a:solidFill>
              </a:rPr>
              <a:t>важливості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 err="1" smtClean="0">
                <a:solidFill>
                  <a:srgbClr val="000000"/>
                </a:solidFill>
              </a:rPr>
              <a:t>читання</a:t>
            </a:r>
            <a:r>
              <a:rPr lang="ru-RU" dirty="0" smtClean="0">
                <a:solidFill>
                  <a:srgbClr val="000000"/>
                </a:solidFill>
              </a:rPr>
              <a:t> як </a:t>
            </a:r>
            <a:r>
              <a:rPr lang="ru-RU" dirty="0" err="1" smtClean="0">
                <a:solidFill>
                  <a:srgbClr val="000000"/>
                </a:solidFill>
              </a:rPr>
              <a:t>чинника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 err="1" smtClean="0">
                <a:solidFill>
                  <a:srgbClr val="000000"/>
                </a:solidFill>
              </a:rPr>
              <a:t>власного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 err="1" smtClean="0">
                <a:solidFill>
                  <a:srgbClr val="000000"/>
                </a:solidFill>
              </a:rPr>
              <a:t>становлення</a:t>
            </a:r>
            <a:r>
              <a:rPr lang="ru-RU" dirty="0" smtClean="0">
                <a:solidFill>
                  <a:srgbClr val="000000"/>
                </a:solidFill>
              </a:rPr>
              <a:t> й </a:t>
            </a:r>
            <a:r>
              <a:rPr lang="ru-RU" dirty="0" err="1" smtClean="0">
                <a:solidFill>
                  <a:srgbClr val="000000"/>
                </a:solidFill>
              </a:rPr>
              <a:t>соціалізації</a:t>
            </a:r>
            <a:r>
              <a:rPr lang="ru-RU" dirty="0" smtClean="0">
                <a:solidFill>
                  <a:srgbClr val="000000"/>
                </a:solidFill>
              </a:rPr>
              <a:t>, </a:t>
            </a:r>
            <a:r>
              <a:rPr lang="ru-RU" dirty="0" err="1" smtClean="0">
                <a:solidFill>
                  <a:srgbClr val="000000"/>
                </a:solidFill>
              </a:rPr>
              <a:t>екологічного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 err="1" smtClean="0">
                <a:solidFill>
                  <a:srgbClr val="000000"/>
                </a:solidFill>
              </a:rPr>
              <a:t>мислення</a:t>
            </a:r>
            <a:r>
              <a:rPr lang="ru-RU" dirty="0" smtClean="0">
                <a:solidFill>
                  <a:srgbClr val="000000"/>
                </a:solidFill>
              </a:rPr>
              <a:t> й </a:t>
            </a:r>
            <a:r>
              <a:rPr lang="ru-RU" dirty="0" err="1" smtClean="0">
                <a:solidFill>
                  <a:srgbClr val="000000"/>
                </a:solidFill>
              </a:rPr>
              <a:t>поведінки</a:t>
            </a:r>
            <a:r>
              <a:rPr lang="ru-RU" dirty="0" smtClean="0">
                <a:solidFill>
                  <a:srgbClr val="000000"/>
                </a:solidFill>
              </a:rPr>
              <a:t>, </a:t>
            </a:r>
            <a:r>
              <a:rPr lang="ru-RU" dirty="0" err="1" smtClean="0">
                <a:solidFill>
                  <a:srgbClr val="000000"/>
                </a:solidFill>
              </a:rPr>
              <a:t>творчих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 err="1" smtClean="0">
                <a:solidFill>
                  <a:srgbClr val="000000"/>
                </a:solidFill>
              </a:rPr>
              <a:t>здібностей</a:t>
            </a:r>
            <a:r>
              <a:rPr lang="ru-RU" dirty="0" smtClean="0">
                <a:solidFill>
                  <a:srgbClr val="000000"/>
                </a:solidFill>
              </a:rPr>
              <a:t>, </a:t>
            </a:r>
            <a:r>
              <a:rPr lang="ru-RU" dirty="0" err="1" smtClean="0">
                <a:solidFill>
                  <a:srgbClr val="000000"/>
                </a:solidFill>
              </a:rPr>
              <a:t>здатності</a:t>
            </a:r>
            <a:r>
              <a:rPr lang="ru-RU" dirty="0" smtClean="0">
                <a:solidFill>
                  <a:srgbClr val="000000"/>
                </a:solidFill>
              </a:rPr>
              <a:t> до </a:t>
            </a:r>
            <a:r>
              <a:rPr lang="ru-RU" dirty="0" err="1" smtClean="0">
                <a:solidFill>
                  <a:srgbClr val="000000"/>
                </a:solidFill>
              </a:rPr>
              <a:t>саморозвитку</a:t>
            </a:r>
            <a:r>
              <a:rPr lang="ru-RU" dirty="0" smtClean="0">
                <a:solidFill>
                  <a:srgbClr val="000000"/>
                </a:solidFill>
              </a:rPr>
              <a:t> й </a:t>
            </a:r>
            <a:r>
              <a:rPr lang="ru-RU" dirty="0" err="1" smtClean="0">
                <a:solidFill>
                  <a:srgbClr val="000000"/>
                </a:solidFill>
              </a:rPr>
              <a:t>самонавчання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79309" name="Rectangle 77"/>
          <p:cNvSpPr>
            <a:spLocks noChangeArrowheads="1"/>
          </p:cNvSpPr>
          <p:nvPr/>
        </p:nvSpPr>
        <p:spPr bwMode="auto">
          <a:xfrm>
            <a:off x="1398185" y="3021837"/>
            <a:ext cx="7458193" cy="70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</a:pPr>
            <a:r>
              <a:rPr lang="ru-RU" dirty="0" err="1" smtClean="0">
                <a:solidFill>
                  <a:srgbClr val="000000"/>
                </a:solidFill>
              </a:rPr>
              <a:t>формування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 err="1" smtClean="0">
                <a:solidFill>
                  <a:srgbClr val="000000"/>
                </a:solidFill>
              </a:rPr>
              <a:t>майбутнього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 err="1" smtClean="0">
                <a:solidFill>
                  <a:srgbClr val="000000"/>
                </a:solidFill>
              </a:rPr>
              <a:t>України</a:t>
            </a:r>
            <a:r>
              <a:rPr lang="ru-RU" dirty="0" smtClean="0">
                <a:solidFill>
                  <a:srgbClr val="000000"/>
                </a:solidFill>
              </a:rPr>
              <a:t>, </a:t>
            </a:r>
            <a:r>
              <a:rPr lang="ru-RU" dirty="0" err="1" smtClean="0">
                <a:solidFill>
                  <a:srgbClr val="000000"/>
                </a:solidFill>
              </a:rPr>
              <a:t>виховання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 err="1" smtClean="0">
                <a:solidFill>
                  <a:srgbClr val="000000"/>
                </a:solidFill>
              </a:rPr>
              <a:t>вільних</a:t>
            </a:r>
            <a:r>
              <a:rPr lang="ru-RU" dirty="0" smtClean="0">
                <a:solidFill>
                  <a:srgbClr val="000000"/>
                </a:solidFill>
              </a:rPr>
              <a:t>, </a:t>
            </a:r>
            <a:r>
              <a:rPr lang="ru-RU" dirty="0" err="1" smtClean="0">
                <a:solidFill>
                  <a:srgbClr val="000000"/>
                </a:solidFill>
              </a:rPr>
              <a:t>відповідальних</a:t>
            </a:r>
            <a:r>
              <a:rPr lang="ru-RU" dirty="0" smtClean="0">
                <a:solidFill>
                  <a:srgbClr val="000000"/>
                </a:solidFill>
              </a:rPr>
              <a:t> людей, </a:t>
            </a:r>
            <a:r>
              <a:rPr lang="ru-RU" dirty="0" err="1" smtClean="0">
                <a:solidFill>
                  <a:srgbClr val="000000"/>
                </a:solidFill>
              </a:rPr>
              <a:t>гідних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 err="1" smtClean="0">
                <a:solidFill>
                  <a:srgbClr val="000000"/>
                </a:solidFill>
              </a:rPr>
              <a:t>громадян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 err="1" smtClean="0">
                <a:solidFill>
                  <a:srgbClr val="000000"/>
                </a:solidFill>
              </a:rPr>
              <a:t>своєї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 err="1" smtClean="0">
                <a:solidFill>
                  <a:srgbClr val="000000"/>
                </a:solidFill>
              </a:rPr>
              <a:t>держави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479310" name="Picture 7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114617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cap="flat" cmpd="sng" algn="ctr">
                <a:solidFill>
                  <a:srgbClr val="FFFFFF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568" name="Rectangle 72"/>
          <p:cNvSpPr>
            <a:spLocks noGrp="1" noChangeArrowheads="1"/>
          </p:cNvSpPr>
          <p:nvPr>
            <p:ph type="title"/>
          </p:nvPr>
        </p:nvSpPr>
        <p:spPr>
          <a:xfrm>
            <a:off x="1055688" y="65089"/>
            <a:ext cx="7958137" cy="943970"/>
          </a:xfrm>
        </p:spPr>
        <p:txBody>
          <a:bodyPr/>
          <a:lstStyle/>
          <a:p>
            <a:r>
              <a:rPr lang="uk-UA" dirty="0" smtClean="0"/>
              <a:t>РОЗДІЛ І</a:t>
            </a:r>
            <a:endParaRPr lang="en-US" dirty="0"/>
          </a:p>
        </p:txBody>
      </p:sp>
      <p:grpSp>
        <p:nvGrpSpPr>
          <p:cNvPr id="490569" name="Group 73"/>
          <p:cNvGrpSpPr>
            <a:grpSpLocks/>
          </p:cNvGrpSpPr>
          <p:nvPr/>
        </p:nvGrpSpPr>
        <p:grpSpPr bwMode="auto">
          <a:xfrm>
            <a:off x="1333500" y="2133600"/>
            <a:ext cx="3381375" cy="3124200"/>
            <a:chOff x="672" y="1344"/>
            <a:chExt cx="2130" cy="1968"/>
          </a:xfrm>
        </p:grpSpPr>
        <p:sp>
          <p:nvSpPr>
            <p:cNvPr id="490570" name="AutoShape 74"/>
            <p:cNvSpPr>
              <a:spLocks noChangeArrowheads="1"/>
            </p:cNvSpPr>
            <p:nvPr/>
          </p:nvSpPr>
          <p:spPr bwMode="gray">
            <a:xfrm>
              <a:off x="672" y="1872"/>
              <a:ext cx="2112" cy="1440"/>
            </a:xfrm>
            <a:prstGeom prst="roundRect">
              <a:avLst>
                <a:gd name="adj" fmla="val 10347"/>
              </a:avLst>
            </a:prstGeom>
            <a:gradFill rotWithShape="1">
              <a:gsLst>
                <a:gs pos="0">
                  <a:srgbClr val="CCECFF"/>
                </a:gs>
                <a:gs pos="100000">
                  <a:srgbClr val="CCECFF">
                    <a:gamma/>
                    <a:tint val="0"/>
                    <a:invGamma/>
                  </a:srgbClr>
                </a:gs>
              </a:gsLst>
              <a:lin ang="18900000" scaled="1"/>
            </a:gradFill>
            <a:ln w="50800">
              <a:solidFill>
                <a:srgbClr val="7099E2"/>
              </a:solidFill>
              <a:round/>
              <a:headEnd/>
              <a:tailEnd/>
            </a:ln>
            <a:effectLst>
              <a:outerShdw dist="107763" dir="2700000" algn="ctr" rotWithShape="0">
                <a:srgbClr val="C0C0C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490571" name="Group 75"/>
            <p:cNvGrpSpPr>
              <a:grpSpLocks/>
            </p:cNvGrpSpPr>
            <p:nvPr/>
          </p:nvGrpSpPr>
          <p:grpSpPr bwMode="auto">
            <a:xfrm>
              <a:off x="2304" y="1344"/>
              <a:ext cx="498" cy="1245"/>
              <a:chOff x="2304" y="1344"/>
              <a:chExt cx="498" cy="1245"/>
            </a:xfrm>
          </p:grpSpPr>
          <p:sp>
            <p:nvSpPr>
              <p:cNvPr id="490572" name="Freeform 76"/>
              <p:cNvSpPr>
                <a:spLocks/>
              </p:cNvSpPr>
              <p:nvPr/>
            </p:nvSpPr>
            <p:spPr bwMode="gray">
              <a:xfrm>
                <a:off x="2425" y="1344"/>
                <a:ext cx="233" cy="254"/>
              </a:xfrm>
              <a:custGeom>
                <a:avLst/>
                <a:gdLst>
                  <a:gd name="T0" fmla="*/ 133 w 267"/>
                  <a:gd name="T1" fmla="*/ 0 h 292"/>
                  <a:gd name="T2" fmla="*/ 161 w 267"/>
                  <a:gd name="T3" fmla="*/ 3 h 292"/>
                  <a:gd name="T4" fmla="*/ 186 w 267"/>
                  <a:gd name="T5" fmla="*/ 12 h 292"/>
                  <a:gd name="T6" fmla="*/ 209 w 267"/>
                  <a:gd name="T7" fmla="*/ 25 h 292"/>
                  <a:gd name="T8" fmla="*/ 228 w 267"/>
                  <a:gd name="T9" fmla="*/ 42 h 292"/>
                  <a:gd name="T10" fmla="*/ 245 w 267"/>
                  <a:gd name="T11" fmla="*/ 64 h 292"/>
                  <a:gd name="T12" fmla="*/ 257 w 267"/>
                  <a:gd name="T13" fmla="*/ 88 h 292"/>
                  <a:gd name="T14" fmla="*/ 265 w 267"/>
                  <a:gd name="T15" fmla="*/ 116 h 292"/>
                  <a:gd name="T16" fmla="*/ 267 w 267"/>
                  <a:gd name="T17" fmla="*/ 146 h 292"/>
                  <a:gd name="T18" fmla="*/ 265 w 267"/>
                  <a:gd name="T19" fmla="*/ 175 h 292"/>
                  <a:gd name="T20" fmla="*/ 257 w 267"/>
                  <a:gd name="T21" fmla="*/ 203 h 292"/>
                  <a:gd name="T22" fmla="*/ 245 w 267"/>
                  <a:gd name="T23" fmla="*/ 227 h 292"/>
                  <a:gd name="T24" fmla="*/ 228 w 267"/>
                  <a:gd name="T25" fmla="*/ 249 h 292"/>
                  <a:gd name="T26" fmla="*/ 209 w 267"/>
                  <a:gd name="T27" fmla="*/ 267 h 292"/>
                  <a:gd name="T28" fmla="*/ 186 w 267"/>
                  <a:gd name="T29" fmla="*/ 281 h 292"/>
                  <a:gd name="T30" fmla="*/ 161 w 267"/>
                  <a:gd name="T31" fmla="*/ 289 h 292"/>
                  <a:gd name="T32" fmla="*/ 133 w 267"/>
                  <a:gd name="T33" fmla="*/ 292 h 292"/>
                  <a:gd name="T34" fmla="*/ 103 w 267"/>
                  <a:gd name="T35" fmla="*/ 288 h 292"/>
                  <a:gd name="T36" fmla="*/ 75 w 267"/>
                  <a:gd name="T37" fmla="*/ 277 h 292"/>
                  <a:gd name="T38" fmla="*/ 51 w 267"/>
                  <a:gd name="T39" fmla="*/ 260 h 292"/>
                  <a:gd name="T40" fmla="*/ 29 w 267"/>
                  <a:gd name="T41" fmla="*/ 237 h 292"/>
                  <a:gd name="T42" fmla="*/ 13 w 267"/>
                  <a:gd name="T43" fmla="*/ 210 h 292"/>
                  <a:gd name="T44" fmla="*/ 4 w 267"/>
                  <a:gd name="T45" fmla="*/ 178 h 292"/>
                  <a:gd name="T46" fmla="*/ 0 w 267"/>
                  <a:gd name="T47" fmla="*/ 146 h 292"/>
                  <a:gd name="T48" fmla="*/ 4 w 267"/>
                  <a:gd name="T49" fmla="*/ 113 h 292"/>
                  <a:gd name="T50" fmla="*/ 13 w 267"/>
                  <a:gd name="T51" fmla="*/ 81 h 292"/>
                  <a:gd name="T52" fmla="*/ 29 w 267"/>
                  <a:gd name="T53" fmla="*/ 54 h 292"/>
                  <a:gd name="T54" fmla="*/ 51 w 267"/>
                  <a:gd name="T55" fmla="*/ 32 h 292"/>
                  <a:gd name="T56" fmla="*/ 75 w 267"/>
                  <a:gd name="T57" fmla="*/ 14 h 292"/>
                  <a:gd name="T58" fmla="*/ 103 w 267"/>
                  <a:gd name="T59" fmla="*/ 3 h 292"/>
                  <a:gd name="T60" fmla="*/ 133 w 267"/>
                  <a:gd name="T61" fmla="*/ 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67" h="292">
                    <a:moveTo>
                      <a:pt x="133" y="0"/>
                    </a:moveTo>
                    <a:lnTo>
                      <a:pt x="161" y="3"/>
                    </a:lnTo>
                    <a:lnTo>
                      <a:pt x="186" y="12"/>
                    </a:lnTo>
                    <a:lnTo>
                      <a:pt x="209" y="25"/>
                    </a:lnTo>
                    <a:lnTo>
                      <a:pt x="228" y="42"/>
                    </a:lnTo>
                    <a:lnTo>
                      <a:pt x="245" y="64"/>
                    </a:lnTo>
                    <a:lnTo>
                      <a:pt x="257" y="88"/>
                    </a:lnTo>
                    <a:lnTo>
                      <a:pt x="265" y="116"/>
                    </a:lnTo>
                    <a:lnTo>
                      <a:pt x="267" y="146"/>
                    </a:lnTo>
                    <a:lnTo>
                      <a:pt x="265" y="175"/>
                    </a:lnTo>
                    <a:lnTo>
                      <a:pt x="257" y="203"/>
                    </a:lnTo>
                    <a:lnTo>
                      <a:pt x="245" y="227"/>
                    </a:lnTo>
                    <a:lnTo>
                      <a:pt x="228" y="249"/>
                    </a:lnTo>
                    <a:lnTo>
                      <a:pt x="209" y="267"/>
                    </a:lnTo>
                    <a:lnTo>
                      <a:pt x="186" y="281"/>
                    </a:lnTo>
                    <a:lnTo>
                      <a:pt x="161" y="289"/>
                    </a:lnTo>
                    <a:lnTo>
                      <a:pt x="133" y="292"/>
                    </a:lnTo>
                    <a:lnTo>
                      <a:pt x="103" y="288"/>
                    </a:lnTo>
                    <a:lnTo>
                      <a:pt x="75" y="277"/>
                    </a:lnTo>
                    <a:lnTo>
                      <a:pt x="51" y="260"/>
                    </a:lnTo>
                    <a:lnTo>
                      <a:pt x="29" y="237"/>
                    </a:lnTo>
                    <a:lnTo>
                      <a:pt x="13" y="210"/>
                    </a:lnTo>
                    <a:lnTo>
                      <a:pt x="4" y="178"/>
                    </a:lnTo>
                    <a:lnTo>
                      <a:pt x="0" y="146"/>
                    </a:lnTo>
                    <a:lnTo>
                      <a:pt x="4" y="113"/>
                    </a:lnTo>
                    <a:lnTo>
                      <a:pt x="13" y="81"/>
                    </a:lnTo>
                    <a:lnTo>
                      <a:pt x="29" y="54"/>
                    </a:lnTo>
                    <a:lnTo>
                      <a:pt x="51" y="32"/>
                    </a:lnTo>
                    <a:lnTo>
                      <a:pt x="75" y="14"/>
                    </a:lnTo>
                    <a:lnTo>
                      <a:pt x="103" y="3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7099E2"/>
              </a:solidFill>
              <a:ln>
                <a:noFill/>
              </a:ln>
              <a:effectLst>
                <a:outerShdw dist="91581" dir="3378596" algn="ctr" rotWithShape="0">
                  <a:srgbClr val="C0C0C0">
                    <a:alpha val="50000"/>
                  </a:srgbClr>
                </a:outerShdw>
              </a:effectLst>
              <a:extLst>
                <a:ext uri="{91240B29-F687-4F45-9708-019B960494DF}">
                  <a14:hiddenLine xmlns:a14="http://schemas.microsoft.com/office/drawing/2010/main" w="0">
                    <a:solidFill>
                      <a:srgbClr val="F7F161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0573" name="Freeform 77"/>
              <p:cNvSpPr>
                <a:spLocks/>
              </p:cNvSpPr>
              <p:nvPr/>
            </p:nvSpPr>
            <p:spPr bwMode="gray">
              <a:xfrm>
                <a:off x="2304" y="1625"/>
                <a:ext cx="498" cy="964"/>
              </a:xfrm>
              <a:custGeom>
                <a:avLst/>
                <a:gdLst>
                  <a:gd name="T0" fmla="*/ 72 w 573"/>
                  <a:gd name="T1" fmla="*/ 5 h 1111"/>
                  <a:gd name="T2" fmla="*/ 30 w 573"/>
                  <a:gd name="T3" fmla="*/ 32 h 1111"/>
                  <a:gd name="T4" fmla="*/ 4 w 573"/>
                  <a:gd name="T5" fmla="*/ 75 h 1111"/>
                  <a:gd name="T6" fmla="*/ 0 w 573"/>
                  <a:gd name="T7" fmla="*/ 509 h 1111"/>
                  <a:gd name="T8" fmla="*/ 1 w 573"/>
                  <a:gd name="T9" fmla="*/ 516 h 1111"/>
                  <a:gd name="T10" fmla="*/ 9 w 573"/>
                  <a:gd name="T11" fmla="*/ 533 h 1111"/>
                  <a:gd name="T12" fmla="*/ 26 w 573"/>
                  <a:gd name="T13" fmla="*/ 550 h 1111"/>
                  <a:gd name="T14" fmla="*/ 56 w 573"/>
                  <a:gd name="T15" fmla="*/ 557 h 1111"/>
                  <a:gd name="T16" fmla="*/ 84 w 573"/>
                  <a:gd name="T17" fmla="*/ 551 h 1111"/>
                  <a:gd name="T18" fmla="*/ 100 w 573"/>
                  <a:gd name="T19" fmla="*/ 534 h 1111"/>
                  <a:gd name="T20" fmla="*/ 106 w 573"/>
                  <a:gd name="T21" fmla="*/ 516 h 1111"/>
                  <a:gd name="T22" fmla="*/ 108 w 573"/>
                  <a:gd name="T23" fmla="*/ 503 h 1111"/>
                  <a:gd name="T24" fmla="*/ 108 w 573"/>
                  <a:gd name="T25" fmla="*/ 166 h 1111"/>
                  <a:gd name="T26" fmla="*/ 135 w 573"/>
                  <a:gd name="T27" fmla="*/ 1066 h 1111"/>
                  <a:gd name="T28" fmla="*/ 138 w 573"/>
                  <a:gd name="T29" fmla="*/ 1073 h 1111"/>
                  <a:gd name="T30" fmla="*/ 151 w 573"/>
                  <a:gd name="T31" fmla="*/ 1089 h 1111"/>
                  <a:gd name="T32" fmla="*/ 174 w 573"/>
                  <a:gd name="T33" fmla="*/ 1105 h 1111"/>
                  <a:gd name="T34" fmla="*/ 199 w 573"/>
                  <a:gd name="T35" fmla="*/ 1111 h 1111"/>
                  <a:gd name="T36" fmla="*/ 227 w 573"/>
                  <a:gd name="T37" fmla="*/ 1110 h 1111"/>
                  <a:gd name="T38" fmla="*/ 255 w 573"/>
                  <a:gd name="T39" fmla="*/ 1097 h 1111"/>
                  <a:gd name="T40" fmla="*/ 272 w 573"/>
                  <a:gd name="T41" fmla="*/ 1080 h 1111"/>
                  <a:gd name="T42" fmla="*/ 278 w 573"/>
                  <a:gd name="T43" fmla="*/ 1068 h 1111"/>
                  <a:gd name="T44" fmla="*/ 279 w 573"/>
                  <a:gd name="T45" fmla="*/ 499 h 1111"/>
                  <a:gd name="T46" fmla="*/ 302 w 573"/>
                  <a:gd name="T47" fmla="*/ 503 h 1111"/>
                  <a:gd name="T48" fmla="*/ 302 w 573"/>
                  <a:gd name="T49" fmla="*/ 534 h 1111"/>
                  <a:gd name="T50" fmla="*/ 304 w 573"/>
                  <a:gd name="T51" fmla="*/ 590 h 1111"/>
                  <a:gd name="T52" fmla="*/ 304 w 573"/>
                  <a:gd name="T53" fmla="*/ 664 h 1111"/>
                  <a:gd name="T54" fmla="*/ 304 w 573"/>
                  <a:gd name="T55" fmla="*/ 750 h 1111"/>
                  <a:gd name="T56" fmla="*/ 304 w 573"/>
                  <a:gd name="T57" fmla="*/ 838 h 1111"/>
                  <a:gd name="T58" fmla="*/ 305 w 573"/>
                  <a:gd name="T59" fmla="*/ 926 h 1111"/>
                  <a:gd name="T60" fmla="*/ 305 w 573"/>
                  <a:gd name="T61" fmla="*/ 1004 h 1111"/>
                  <a:gd name="T62" fmla="*/ 305 w 573"/>
                  <a:gd name="T63" fmla="*/ 1066 h 1111"/>
                  <a:gd name="T64" fmla="*/ 306 w 573"/>
                  <a:gd name="T65" fmla="*/ 1073 h 1111"/>
                  <a:gd name="T66" fmla="*/ 315 w 573"/>
                  <a:gd name="T67" fmla="*/ 1088 h 1111"/>
                  <a:gd name="T68" fmla="*/ 335 w 573"/>
                  <a:gd name="T69" fmla="*/ 1103 h 1111"/>
                  <a:gd name="T70" fmla="*/ 372 w 573"/>
                  <a:gd name="T71" fmla="*/ 1111 h 1111"/>
                  <a:gd name="T72" fmla="*/ 408 w 573"/>
                  <a:gd name="T73" fmla="*/ 1103 h 1111"/>
                  <a:gd name="T74" fmla="*/ 429 w 573"/>
                  <a:gd name="T75" fmla="*/ 1089 h 1111"/>
                  <a:gd name="T76" fmla="*/ 437 w 573"/>
                  <a:gd name="T77" fmla="*/ 1073 h 1111"/>
                  <a:gd name="T78" fmla="*/ 438 w 573"/>
                  <a:gd name="T79" fmla="*/ 1067 h 1111"/>
                  <a:gd name="T80" fmla="*/ 466 w 573"/>
                  <a:gd name="T81" fmla="*/ 166 h 1111"/>
                  <a:gd name="T82" fmla="*/ 468 w 573"/>
                  <a:gd name="T83" fmla="*/ 503 h 1111"/>
                  <a:gd name="T84" fmla="*/ 472 w 573"/>
                  <a:gd name="T85" fmla="*/ 517 h 1111"/>
                  <a:gd name="T86" fmla="*/ 483 w 573"/>
                  <a:gd name="T87" fmla="*/ 537 h 1111"/>
                  <a:gd name="T88" fmla="*/ 505 w 573"/>
                  <a:gd name="T89" fmla="*/ 551 h 1111"/>
                  <a:gd name="T90" fmla="*/ 536 w 573"/>
                  <a:gd name="T91" fmla="*/ 551 h 1111"/>
                  <a:gd name="T92" fmla="*/ 557 w 573"/>
                  <a:gd name="T93" fmla="*/ 537 h 1111"/>
                  <a:gd name="T94" fmla="*/ 570 w 573"/>
                  <a:gd name="T95" fmla="*/ 517 h 1111"/>
                  <a:gd name="T96" fmla="*/ 573 w 573"/>
                  <a:gd name="T97" fmla="*/ 508 h 1111"/>
                  <a:gd name="T98" fmla="*/ 572 w 573"/>
                  <a:gd name="T99" fmla="*/ 68 h 1111"/>
                  <a:gd name="T100" fmla="*/ 546 w 573"/>
                  <a:gd name="T101" fmla="*/ 28 h 1111"/>
                  <a:gd name="T102" fmla="*/ 506 w 573"/>
                  <a:gd name="T103" fmla="*/ 4 h 1111"/>
                  <a:gd name="T104" fmla="*/ 94 w 573"/>
                  <a:gd name="T105" fmla="*/ 0 h 1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73" h="1111">
                    <a:moveTo>
                      <a:pt x="94" y="0"/>
                    </a:moveTo>
                    <a:lnTo>
                      <a:pt x="72" y="5"/>
                    </a:lnTo>
                    <a:lnTo>
                      <a:pt x="50" y="16"/>
                    </a:lnTo>
                    <a:lnTo>
                      <a:pt x="30" y="32"/>
                    </a:lnTo>
                    <a:lnTo>
                      <a:pt x="15" y="53"/>
                    </a:lnTo>
                    <a:lnTo>
                      <a:pt x="4" y="75"/>
                    </a:lnTo>
                    <a:lnTo>
                      <a:pt x="0" y="99"/>
                    </a:lnTo>
                    <a:lnTo>
                      <a:pt x="0" y="509"/>
                    </a:lnTo>
                    <a:lnTo>
                      <a:pt x="0" y="511"/>
                    </a:lnTo>
                    <a:lnTo>
                      <a:pt x="1" y="516"/>
                    </a:lnTo>
                    <a:lnTo>
                      <a:pt x="4" y="525"/>
                    </a:lnTo>
                    <a:lnTo>
                      <a:pt x="9" y="533"/>
                    </a:lnTo>
                    <a:lnTo>
                      <a:pt x="16" y="543"/>
                    </a:lnTo>
                    <a:lnTo>
                      <a:pt x="26" y="550"/>
                    </a:lnTo>
                    <a:lnTo>
                      <a:pt x="39" y="556"/>
                    </a:lnTo>
                    <a:lnTo>
                      <a:pt x="56" y="557"/>
                    </a:lnTo>
                    <a:lnTo>
                      <a:pt x="72" y="556"/>
                    </a:lnTo>
                    <a:lnTo>
                      <a:pt x="84" y="551"/>
                    </a:lnTo>
                    <a:lnTo>
                      <a:pt x="92" y="543"/>
                    </a:lnTo>
                    <a:lnTo>
                      <a:pt x="100" y="534"/>
                    </a:lnTo>
                    <a:lnTo>
                      <a:pt x="103" y="525"/>
                    </a:lnTo>
                    <a:lnTo>
                      <a:pt x="106" y="516"/>
                    </a:lnTo>
                    <a:lnTo>
                      <a:pt x="107" y="508"/>
                    </a:lnTo>
                    <a:lnTo>
                      <a:pt x="108" y="503"/>
                    </a:lnTo>
                    <a:lnTo>
                      <a:pt x="108" y="500"/>
                    </a:lnTo>
                    <a:lnTo>
                      <a:pt x="108" y="166"/>
                    </a:lnTo>
                    <a:lnTo>
                      <a:pt x="134" y="167"/>
                    </a:lnTo>
                    <a:lnTo>
                      <a:pt x="135" y="1066"/>
                    </a:lnTo>
                    <a:lnTo>
                      <a:pt x="136" y="1068"/>
                    </a:lnTo>
                    <a:lnTo>
                      <a:pt x="138" y="1073"/>
                    </a:lnTo>
                    <a:lnTo>
                      <a:pt x="143" y="1080"/>
                    </a:lnTo>
                    <a:lnTo>
                      <a:pt x="151" y="1089"/>
                    </a:lnTo>
                    <a:lnTo>
                      <a:pt x="162" y="1097"/>
                    </a:lnTo>
                    <a:lnTo>
                      <a:pt x="174" y="1105"/>
                    </a:lnTo>
                    <a:lnTo>
                      <a:pt x="189" y="1110"/>
                    </a:lnTo>
                    <a:lnTo>
                      <a:pt x="199" y="1111"/>
                    </a:lnTo>
                    <a:lnTo>
                      <a:pt x="217" y="1111"/>
                    </a:lnTo>
                    <a:lnTo>
                      <a:pt x="227" y="1110"/>
                    </a:lnTo>
                    <a:lnTo>
                      <a:pt x="243" y="1105"/>
                    </a:lnTo>
                    <a:lnTo>
                      <a:pt x="255" y="1097"/>
                    </a:lnTo>
                    <a:lnTo>
                      <a:pt x="265" y="1089"/>
                    </a:lnTo>
                    <a:lnTo>
                      <a:pt x="272" y="1080"/>
                    </a:lnTo>
                    <a:lnTo>
                      <a:pt x="276" y="1073"/>
                    </a:lnTo>
                    <a:lnTo>
                      <a:pt x="278" y="1068"/>
                    </a:lnTo>
                    <a:lnTo>
                      <a:pt x="279" y="1066"/>
                    </a:lnTo>
                    <a:lnTo>
                      <a:pt x="279" y="499"/>
                    </a:lnTo>
                    <a:lnTo>
                      <a:pt x="302" y="499"/>
                    </a:lnTo>
                    <a:lnTo>
                      <a:pt x="302" y="503"/>
                    </a:lnTo>
                    <a:lnTo>
                      <a:pt x="302" y="515"/>
                    </a:lnTo>
                    <a:lnTo>
                      <a:pt x="302" y="534"/>
                    </a:lnTo>
                    <a:lnTo>
                      <a:pt x="302" y="560"/>
                    </a:lnTo>
                    <a:lnTo>
                      <a:pt x="304" y="590"/>
                    </a:lnTo>
                    <a:lnTo>
                      <a:pt x="304" y="626"/>
                    </a:lnTo>
                    <a:lnTo>
                      <a:pt x="304" y="664"/>
                    </a:lnTo>
                    <a:lnTo>
                      <a:pt x="304" y="706"/>
                    </a:lnTo>
                    <a:lnTo>
                      <a:pt x="304" y="750"/>
                    </a:lnTo>
                    <a:lnTo>
                      <a:pt x="304" y="793"/>
                    </a:lnTo>
                    <a:lnTo>
                      <a:pt x="304" y="838"/>
                    </a:lnTo>
                    <a:lnTo>
                      <a:pt x="305" y="882"/>
                    </a:lnTo>
                    <a:lnTo>
                      <a:pt x="305" y="926"/>
                    </a:lnTo>
                    <a:lnTo>
                      <a:pt x="305" y="966"/>
                    </a:lnTo>
                    <a:lnTo>
                      <a:pt x="305" y="1004"/>
                    </a:lnTo>
                    <a:lnTo>
                      <a:pt x="305" y="1037"/>
                    </a:lnTo>
                    <a:lnTo>
                      <a:pt x="305" y="1066"/>
                    </a:lnTo>
                    <a:lnTo>
                      <a:pt x="305" y="1067"/>
                    </a:lnTo>
                    <a:lnTo>
                      <a:pt x="306" y="1073"/>
                    </a:lnTo>
                    <a:lnTo>
                      <a:pt x="310" y="1079"/>
                    </a:lnTo>
                    <a:lnTo>
                      <a:pt x="315" y="1088"/>
                    </a:lnTo>
                    <a:lnTo>
                      <a:pt x="323" y="1096"/>
                    </a:lnTo>
                    <a:lnTo>
                      <a:pt x="335" y="1103"/>
                    </a:lnTo>
                    <a:lnTo>
                      <a:pt x="351" y="1108"/>
                    </a:lnTo>
                    <a:lnTo>
                      <a:pt x="372" y="1111"/>
                    </a:lnTo>
                    <a:lnTo>
                      <a:pt x="392" y="1108"/>
                    </a:lnTo>
                    <a:lnTo>
                      <a:pt x="408" y="1103"/>
                    </a:lnTo>
                    <a:lnTo>
                      <a:pt x="420" y="1096"/>
                    </a:lnTo>
                    <a:lnTo>
                      <a:pt x="429" y="1089"/>
                    </a:lnTo>
                    <a:lnTo>
                      <a:pt x="434" y="1080"/>
                    </a:lnTo>
                    <a:lnTo>
                      <a:pt x="437" y="1073"/>
                    </a:lnTo>
                    <a:lnTo>
                      <a:pt x="438" y="1068"/>
                    </a:lnTo>
                    <a:lnTo>
                      <a:pt x="438" y="1067"/>
                    </a:lnTo>
                    <a:lnTo>
                      <a:pt x="440" y="166"/>
                    </a:lnTo>
                    <a:lnTo>
                      <a:pt x="466" y="166"/>
                    </a:lnTo>
                    <a:lnTo>
                      <a:pt x="466" y="500"/>
                    </a:lnTo>
                    <a:lnTo>
                      <a:pt x="468" y="503"/>
                    </a:lnTo>
                    <a:lnTo>
                      <a:pt x="469" y="509"/>
                    </a:lnTo>
                    <a:lnTo>
                      <a:pt x="472" y="517"/>
                    </a:lnTo>
                    <a:lnTo>
                      <a:pt x="477" y="527"/>
                    </a:lnTo>
                    <a:lnTo>
                      <a:pt x="483" y="537"/>
                    </a:lnTo>
                    <a:lnTo>
                      <a:pt x="493" y="545"/>
                    </a:lnTo>
                    <a:lnTo>
                      <a:pt x="505" y="551"/>
                    </a:lnTo>
                    <a:lnTo>
                      <a:pt x="520" y="554"/>
                    </a:lnTo>
                    <a:lnTo>
                      <a:pt x="536" y="551"/>
                    </a:lnTo>
                    <a:lnTo>
                      <a:pt x="548" y="545"/>
                    </a:lnTo>
                    <a:lnTo>
                      <a:pt x="557" y="537"/>
                    </a:lnTo>
                    <a:lnTo>
                      <a:pt x="563" y="527"/>
                    </a:lnTo>
                    <a:lnTo>
                      <a:pt x="570" y="517"/>
                    </a:lnTo>
                    <a:lnTo>
                      <a:pt x="573" y="510"/>
                    </a:lnTo>
                    <a:lnTo>
                      <a:pt x="573" y="508"/>
                    </a:lnTo>
                    <a:lnTo>
                      <a:pt x="573" y="79"/>
                    </a:lnTo>
                    <a:lnTo>
                      <a:pt x="572" y="68"/>
                    </a:lnTo>
                    <a:lnTo>
                      <a:pt x="561" y="47"/>
                    </a:lnTo>
                    <a:lnTo>
                      <a:pt x="546" y="28"/>
                    </a:lnTo>
                    <a:lnTo>
                      <a:pt x="528" y="14"/>
                    </a:lnTo>
                    <a:lnTo>
                      <a:pt x="506" y="4"/>
                    </a:lnTo>
                    <a:lnTo>
                      <a:pt x="485" y="0"/>
                    </a:lnTo>
                    <a:lnTo>
                      <a:pt x="94" y="0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7099E2"/>
              </a:solidFill>
              <a:ln>
                <a:noFill/>
              </a:ln>
              <a:effectLst>
                <a:outerShdw dist="91581" dir="3378596" algn="ctr" rotWithShape="0">
                  <a:srgbClr val="C0C0C0">
                    <a:alpha val="50000"/>
                  </a:srgbClr>
                </a:outerShdw>
              </a:effectLst>
              <a:extLst>
                <a:ext uri="{91240B29-F687-4F45-9708-019B960494DF}">
                  <a14:hiddenLine xmlns:a14="http://schemas.microsoft.com/office/drawing/2010/main" w="0">
                    <a:solidFill>
                      <a:srgbClr val="F7F161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490575" name="Group 79"/>
          <p:cNvGrpSpPr>
            <a:grpSpLocks/>
          </p:cNvGrpSpPr>
          <p:nvPr/>
        </p:nvGrpSpPr>
        <p:grpSpPr bwMode="auto">
          <a:xfrm>
            <a:off x="4838700" y="2133600"/>
            <a:ext cx="3375025" cy="3124200"/>
            <a:chOff x="2880" y="1344"/>
            <a:chExt cx="2126" cy="1968"/>
          </a:xfrm>
        </p:grpSpPr>
        <p:sp>
          <p:nvSpPr>
            <p:cNvPr id="490576" name="AutoShape 80"/>
            <p:cNvSpPr>
              <a:spLocks noChangeArrowheads="1"/>
            </p:cNvSpPr>
            <p:nvPr/>
          </p:nvSpPr>
          <p:spPr bwMode="gray">
            <a:xfrm>
              <a:off x="2894" y="1872"/>
              <a:ext cx="2112" cy="1440"/>
            </a:xfrm>
            <a:prstGeom prst="roundRect">
              <a:avLst>
                <a:gd name="adj" fmla="val 10347"/>
              </a:avLst>
            </a:prstGeom>
            <a:gradFill rotWithShape="1">
              <a:gsLst>
                <a:gs pos="0">
                  <a:srgbClr val="D8F4BE">
                    <a:gamma/>
                    <a:tint val="0"/>
                    <a:invGamma/>
                  </a:srgbClr>
                </a:gs>
                <a:gs pos="100000">
                  <a:srgbClr val="D8F4BE"/>
                </a:gs>
              </a:gsLst>
              <a:lin ang="2700000" scaled="1"/>
            </a:gradFill>
            <a:ln w="50800">
              <a:solidFill>
                <a:srgbClr val="44988C"/>
              </a:solidFill>
              <a:round/>
              <a:headEnd/>
              <a:tailEnd/>
            </a:ln>
            <a:effectLst>
              <a:outerShdw dist="107763" dir="2700000" algn="ctr" rotWithShape="0">
                <a:srgbClr val="C0C0C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490578" name="Group 82"/>
            <p:cNvGrpSpPr>
              <a:grpSpLocks/>
            </p:cNvGrpSpPr>
            <p:nvPr/>
          </p:nvGrpSpPr>
          <p:grpSpPr bwMode="auto">
            <a:xfrm>
              <a:off x="2880" y="1344"/>
              <a:ext cx="498" cy="1245"/>
              <a:chOff x="2880" y="1344"/>
              <a:chExt cx="498" cy="1245"/>
            </a:xfrm>
          </p:grpSpPr>
          <p:sp>
            <p:nvSpPr>
              <p:cNvPr id="490579" name="Freeform 83"/>
              <p:cNvSpPr>
                <a:spLocks/>
              </p:cNvSpPr>
              <p:nvPr/>
            </p:nvSpPr>
            <p:spPr bwMode="gray">
              <a:xfrm>
                <a:off x="3001" y="1344"/>
                <a:ext cx="233" cy="254"/>
              </a:xfrm>
              <a:custGeom>
                <a:avLst/>
                <a:gdLst>
                  <a:gd name="T0" fmla="*/ 133 w 267"/>
                  <a:gd name="T1" fmla="*/ 0 h 292"/>
                  <a:gd name="T2" fmla="*/ 161 w 267"/>
                  <a:gd name="T3" fmla="*/ 3 h 292"/>
                  <a:gd name="T4" fmla="*/ 186 w 267"/>
                  <a:gd name="T5" fmla="*/ 12 h 292"/>
                  <a:gd name="T6" fmla="*/ 209 w 267"/>
                  <a:gd name="T7" fmla="*/ 25 h 292"/>
                  <a:gd name="T8" fmla="*/ 228 w 267"/>
                  <a:gd name="T9" fmla="*/ 42 h 292"/>
                  <a:gd name="T10" fmla="*/ 245 w 267"/>
                  <a:gd name="T11" fmla="*/ 64 h 292"/>
                  <a:gd name="T12" fmla="*/ 257 w 267"/>
                  <a:gd name="T13" fmla="*/ 88 h 292"/>
                  <a:gd name="T14" fmla="*/ 265 w 267"/>
                  <a:gd name="T15" fmla="*/ 116 h 292"/>
                  <a:gd name="T16" fmla="*/ 267 w 267"/>
                  <a:gd name="T17" fmla="*/ 146 h 292"/>
                  <a:gd name="T18" fmla="*/ 265 w 267"/>
                  <a:gd name="T19" fmla="*/ 175 h 292"/>
                  <a:gd name="T20" fmla="*/ 257 w 267"/>
                  <a:gd name="T21" fmla="*/ 203 h 292"/>
                  <a:gd name="T22" fmla="*/ 245 w 267"/>
                  <a:gd name="T23" fmla="*/ 227 h 292"/>
                  <a:gd name="T24" fmla="*/ 228 w 267"/>
                  <a:gd name="T25" fmla="*/ 249 h 292"/>
                  <a:gd name="T26" fmla="*/ 209 w 267"/>
                  <a:gd name="T27" fmla="*/ 267 h 292"/>
                  <a:gd name="T28" fmla="*/ 186 w 267"/>
                  <a:gd name="T29" fmla="*/ 281 h 292"/>
                  <a:gd name="T30" fmla="*/ 161 w 267"/>
                  <a:gd name="T31" fmla="*/ 289 h 292"/>
                  <a:gd name="T32" fmla="*/ 133 w 267"/>
                  <a:gd name="T33" fmla="*/ 292 h 292"/>
                  <a:gd name="T34" fmla="*/ 103 w 267"/>
                  <a:gd name="T35" fmla="*/ 288 h 292"/>
                  <a:gd name="T36" fmla="*/ 75 w 267"/>
                  <a:gd name="T37" fmla="*/ 277 h 292"/>
                  <a:gd name="T38" fmla="*/ 51 w 267"/>
                  <a:gd name="T39" fmla="*/ 260 h 292"/>
                  <a:gd name="T40" fmla="*/ 29 w 267"/>
                  <a:gd name="T41" fmla="*/ 237 h 292"/>
                  <a:gd name="T42" fmla="*/ 13 w 267"/>
                  <a:gd name="T43" fmla="*/ 210 h 292"/>
                  <a:gd name="T44" fmla="*/ 4 w 267"/>
                  <a:gd name="T45" fmla="*/ 178 h 292"/>
                  <a:gd name="T46" fmla="*/ 0 w 267"/>
                  <a:gd name="T47" fmla="*/ 146 h 292"/>
                  <a:gd name="T48" fmla="*/ 4 w 267"/>
                  <a:gd name="T49" fmla="*/ 113 h 292"/>
                  <a:gd name="T50" fmla="*/ 13 w 267"/>
                  <a:gd name="T51" fmla="*/ 81 h 292"/>
                  <a:gd name="T52" fmla="*/ 29 w 267"/>
                  <a:gd name="T53" fmla="*/ 54 h 292"/>
                  <a:gd name="T54" fmla="*/ 51 w 267"/>
                  <a:gd name="T55" fmla="*/ 32 h 292"/>
                  <a:gd name="T56" fmla="*/ 75 w 267"/>
                  <a:gd name="T57" fmla="*/ 14 h 292"/>
                  <a:gd name="T58" fmla="*/ 103 w 267"/>
                  <a:gd name="T59" fmla="*/ 3 h 292"/>
                  <a:gd name="T60" fmla="*/ 133 w 267"/>
                  <a:gd name="T61" fmla="*/ 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67" h="292">
                    <a:moveTo>
                      <a:pt x="133" y="0"/>
                    </a:moveTo>
                    <a:lnTo>
                      <a:pt x="161" y="3"/>
                    </a:lnTo>
                    <a:lnTo>
                      <a:pt x="186" y="12"/>
                    </a:lnTo>
                    <a:lnTo>
                      <a:pt x="209" y="25"/>
                    </a:lnTo>
                    <a:lnTo>
                      <a:pt x="228" y="42"/>
                    </a:lnTo>
                    <a:lnTo>
                      <a:pt x="245" y="64"/>
                    </a:lnTo>
                    <a:lnTo>
                      <a:pt x="257" y="88"/>
                    </a:lnTo>
                    <a:lnTo>
                      <a:pt x="265" y="116"/>
                    </a:lnTo>
                    <a:lnTo>
                      <a:pt x="267" y="146"/>
                    </a:lnTo>
                    <a:lnTo>
                      <a:pt x="265" y="175"/>
                    </a:lnTo>
                    <a:lnTo>
                      <a:pt x="257" y="203"/>
                    </a:lnTo>
                    <a:lnTo>
                      <a:pt x="245" y="227"/>
                    </a:lnTo>
                    <a:lnTo>
                      <a:pt x="228" y="249"/>
                    </a:lnTo>
                    <a:lnTo>
                      <a:pt x="209" y="267"/>
                    </a:lnTo>
                    <a:lnTo>
                      <a:pt x="186" y="281"/>
                    </a:lnTo>
                    <a:lnTo>
                      <a:pt x="161" y="289"/>
                    </a:lnTo>
                    <a:lnTo>
                      <a:pt x="133" y="292"/>
                    </a:lnTo>
                    <a:lnTo>
                      <a:pt x="103" y="288"/>
                    </a:lnTo>
                    <a:lnTo>
                      <a:pt x="75" y="277"/>
                    </a:lnTo>
                    <a:lnTo>
                      <a:pt x="51" y="260"/>
                    </a:lnTo>
                    <a:lnTo>
                      <a:pt x="29" y="237"/>
                    </a:lnTo>
                    <a:lnTo>
                      <a:pt x="13" y="210"/>
                    </a:lnTo>
                    <a:lnTo>
                      <a:pt x="4" y="178"/>
                    </a:lnTo>
                    <a:lnTo>
                      <a:pt x="0" y="146"/>
                    </a:lnTo>
                    <a:lnTo>
                      <a:pt x="4" y="113"/>
                    </a:lnTo>
                    <a:lnTo>
                      <a:pt x="13" y="81"/>
                    </a:lnTo>
                    <a:lnTo>
                      <a:pt x="29" y="54"/>
                    </a:lnTo>
                    <a:lnTo>
                      <a:pt x="51" y="32"/>
                    </a:lnTo>
                    <a:lnTo>
                      <a:pt x="75" y="14"/>
                    </a:lnTo>
                    <a:lnTo>
                      <a:pt x="103" y="3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44988C"/>
              </a:solidFill>
              <a:ln>
                <a:noFill/>
              </a:ln>
              <a:effectLst>
                <a:outerShdw dist="91581" dir="3378596" algn="ctr" rotWithShape="0">
                  <a:srgbClr val="C0C0C0">
                    <a:alpha val="50000"/>
                  </a:srgbClr>
                </a:outerShdw>
              </a:effectLst>
              <a:extLst>
                <a:ext uri="{91240B29-F687-4F45-9708-019B960494DF}">
                  <a14:hiddenLine xmlns:a14="http://schemas.microsoft.com/office/drawing/2010/main" w="0">
                    <a:solidFill>
                      <a:srgbClr val="F7F161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0580" name="Freeform 84"/>
              <p:cNvSpPr>
                <a:spLocks/>
              </p:cNvSpPr>
              <p:nvPr/>
            </p:nvSpPr>
            <p:spPr bwMode="gray">
              <a:xfrm>
                <a:off x="2880" y="1625"/>
                <a:ext cx="498" cy="964"/>
              </a:xfrm>
              <a:custGeom>
                <a:avLst/>
                <a:gdLst>
                  <a:gd name="T0" fmla="*/ 72 w 573"/>
                  <a:gd name="T1" fmla="*/ 5 h 1111"/>
                  <a:gd name="T2" fmla="*/ 30 w 573"/>
                  <a:gd name="T3" fmla="*/ 32 h 1111"/>
                  <a:gd name="T4" fmla="*/ 4 w 573"/>
                  <a:gd name="T5" fmla="*/ 75 h 1111"/>
                  <a:gd name="T6" fmla="*/ 0 w 573"/>
                  <a:gd name="T7" fmla="*/ 509 h 1111"/>
                  <a:gd name="T8" fmla="*/ 1 w 573"/>
                  <a:gd name="T9" fmla="*/ 516 h 1111"/>
                  <a:gd name="T10" fmla="*/ 9 w 573"/>
                  <a:gd name="T11" fmla="*/ 533 h 1111"/>
                  <a:gd name="T12" fmla="*/ 26 w 573"/>
                  <a:gd name="T13" fmla="*/ 550 h 1111"/>
                  <a:gd name="T14" fmla="*/ 56 w 573"/>
                  <a:gd name="T15" fmla="*/ 557 h 1111"/>
                  <a:gd name="T16" fmla="*/ 84 w 573"/>
                  <a:gd name="T17" fmla="*/ 551 h 1111"/>
                  <a:gd name="T18" fmla="*/ 100 w 573"/>
                  <a:gd name="T19" fmla="*/ 534 h 1111"/>
                  <a:gd name="T20" fmla="*/ 106 w 573"/>
                  <a:gd name="T21" fmla="*/ 516 h 1111"/>
                  <a:gd name="T22" fmla="*/ 108 w 573"/>
                  <a:gd name="T23" fmla="*/ 503 h 1111"/>
                  <a:gd name="T24" fmla="*/ 108 w 573"/>
                  <a:gd name="T25" fmla="*/ 166 h 1111"/>
                  <a:gd name="T26" fmla="*/ 135 w 573"/>
                  <a:gd name="T27" fmla="*/ 1066 h 1111"/>
                  <a:gd name="T28" fmla="*/ 138 w 573"/>
                  <a:gd name="T29" fmla="*/ 1073 h 1111"/>
                  <a:gd name="T30" fmla="*/ 151 w 573"/>
                  <a:gd name="T31" fmla="*/ 1089 h 1111"/>
                  <a:gd name="T32" fmla="*/ 174 w 573"/>
                  <a:gd name="T33" fmla="*/ 1105 h 1111"/>
                  <a:gd name="T34" fmla="*/ 199 w 573"/>
                  <a:gd name="T35" fmla="*/ 1111 h 1111"/>
                  <a:gd name="T36" fmla="*/ 227 w 573"/>
                  <a:gd name="T37" fmla="*/ 1110 h 1111"/>
                  <a:gd name="T38" fmla="*/ 255 w 573"/>
                  <a:gd name="T39" fmla="*/ 1097 h 1111"/>
                  <a:gd name="T40" fmla="*/ 272 w 573"/>
                  <a:gd name="T41" fmla="*/ 1080 h 1111"/>
                  <a:gd name="T42" fmla="*/ 278 w 573"/>
                  <a:gd name="T43" fmla="*/ 1068 h 1111"/>
                  <a:gd name="T44" fmla="*/ 279 w 573"/>
                  <a:gd name="T45" fmla="*/ 499 h 1111"/>
                  <a:gd name="T46" fmla="*/ 302 w 573"/>
                  <a:gd name="T47" fmla="*/ 503 h 1111"/>
                  <a:gd name="T48" fmla="*/ 302 w 573"/>
                  <a:gd name="T49" fmla="*/ 534 h 1111"/>
                  <a:gd name="T50" fmla="*/ 304 w 573"/>
                  <a:gd name="T51" fmla="*/ 590 h 1111"/>
                  <a:gd name="T52" fmla="*/ 304 w 573"/>
                  <a:gd name="T53" fmla="*/ 664 h 1111"/>
                  <a:gd name="T54" fmla="*/ 304 w 573"/>
                  <a:gd name="T55" fmla="*/ 750 h 1111"/>
                  <a:gd name="T56" fmla="*/ 304 w 573"/>
                  <a:gd name="T57" fmla="*/ 838 h 1111"/>
                  <a:gd name="T58" fmla="*/ 305 w 573"/>
                  <a:gd name="T59" fmla="*/ 926 h 1111"/>
                  <a:gd name="T60" fmla="*/ 305 w 573"/>
                  <a:gd name="T61" fmla="*/ 1004 h 1111"/>
                  <a:gd name="T62" fmla="*/ 305 w 573"/>
                  <a:gd name="T63" fmla="*/ 1066 h 1111"/>
                  <a:gd name="T64" fmla="*/ 306 w 573"/>
                  <a:gd name="T65" fmla="*/ 1073 h 1111"/>
                  <a:gd name="T66" fmla="*/ 315 w 573"/>
                  <a:gd name="T67" fmla="*/ 1088 h 1111"/>
                  <a:gd name="T68" fmla="*/ 335 w 573"/>
                  <a:gd name="T69" fmla="*/ 1103 h 1111"/>
                  <a:gd name="T70" fmla="*/ 372 w 573"/>
                  <a:gd name="T71" fmla="*/ 1111 h 1111"/>
                  <a:gd name="T72" fmla="*/ 408 w 573"/>
                  <a:gd name="T73" fmla="*/ 1103 h 1111"/>
                  <a:gd name="T74" fmla="*/ 429 w 573"/>
                  <a:gd name="T75" fmla="*/ 1089 h 1111"/>
                  <a:gd name="T76" fmla="*/ 437 w 573"/>
                  <a:gd name="T77" fmla="*/ 1073 h 1111"/>
                  <a:gd name="T78" fmla="*/ 438 w 573"/>
                  <a:gd name="T79" fmla="*/ 1067 h 1111"/>
                  <a:gd name="T80" fmla="*/ 466 w 573"/>
                  <a:gd name="T81" fmla="*/ 166 h 1111"/>
                  <a:gd name="T82" fmla="*/ 468 w 573"/>
                  <a:gd name="T83" fmla="*/ 503 h 1111"/>
                  <a:gd name="T84" fmla="*/ 472 w 573"/>
                  <a:gd name="T85" fmla="*/ 517 h 1111"/>
                  <a:gd name="T86" fmla="*/ 483 w 573"/>
                  <a:gd name="T87" fmla="*/ 537 h 1111"/>
                  <a:gd name="T88" fmla="*/ 505 w 573"/>
                  <a:gd name="T89" fmla="*/ 551 h 1111"/>
                  <a:gd name="T90" fmla="*/ 536 w 573"/>
                  <a:gd name="T91" fmla="*/ 551 h 1111"/>
                  <a:gd name="T92" fmla="*/ 557 w 573"/>
                  <a:gd name="T93" fmla="*/ 537 h 1111"/>
                  <a:gd name="T94" fmla="*/ 570 w 573"/>
                  <a:gd name="T95" fmla="*/ 517 h 1111"/>
                  <a:gd name="T96" fmla="*/ 573 w 573"/>
                  <a:gd name="T97" fmla="*/ 508 h 1111"/>
                  <a:gd name="T98" fmla="*/ 572 w 573"/>
                  <a:gd name="T99" fmla="*/ 68 h 1111"/>
                  <a:gd name="T100" fmla="*/ 546 w 573"/>
                  <a:gd name="T101" fmla="*/ 28 h 1111"/>
                  <a:gd name="T102" fmla="*/ 506 w 573"/>
                  <a:gd name="T103" fmla="*/ 4 h 1111"/>
                  <a:gd name="T104" fmla="*/ 94 w 573"/>
                  <a:gd name="T105" fmla="*/ 0 h 1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73" h="1111">
                    <a:moveTo>
                      <a:pt x="94" y="0"/>
                    </a:moveTo>
                    <a:lnTo>
                      <a:pt x="72" y="5"/>
                    </a:lnTo>
                    <a:lnTo>
                      <a:pt x="50" y="16"/>
                    </a:lnTo>
                    <a:lnTo>
                      <a:pt x="30" y="32"/>
                    </a:lnTo>
                    <a:lnTo>
                      <a:pt x="15" y="53"/>
                    </a:lnTo>
                    <a:lnTo>
                      <a:pt x="4" y="75"/>
                    </a:lnTo>
                    <a:lnTo>
                      <a:pt x="0" y="99"/>
                    </a:lnTo>
                    <a:lnTo>
                      <a:pt x="0" y="509"/>
                    </a:lnTo>
                    <a:lnTo>
                      <a:pt x="0" y="511"/>
                    </a:lnTo>
                    <a:lnTo>
                      <a:pt x="1" y="516"/>
                    </a:lnTo>
                    <a:lnTo>
                      <a:pt x="4" y="525"/>
                    </a:lnTo>
                    <a:lnTo>
                      <a:pt x="9" y="533"/>
                    </a:lnTo>
                    <a:lnTo>
                      <a:pt x="16" y="543"/>
                    </a:lnTo>
                    <a:lnTo>
                      <a:pt x="26" y="550"/>
                    </a:lnTo>
                    <a:lnTo>
                      <a:pt x="39" y="556"/>
                    </a:lnTo>
                    <a:lnTo>
                      <a:pt x="56" y="557"/>
                    </a:lnTo>
                    <a:lnTo>
                      <a:pt x="72" y="556"/>
                    </a:lnTo>
                    <a:lnTo>
                      <a:pt x="84" y="551"/>
                    </a:lnTo>
                    <a:lnTo>
                      <a:pt x="92" y="543"/>
                    </a:lnTo>
                    <a:lnTo>
                      <a:pt x="100" y="534"/>
                    </a:lnTo>
                    <a:lnTo>
                      <a:pt x="103" y="525"/>
                    </a:lnTo>
                    <a:lnTo>
                      <a:pt x="106" y="516"/>
                    </a:lnTo>
                    <a:lnTo>
                      <a:pt x="107" y="508"/>
                    </a:lnTo>
                    <a:lnTo>
                      <a:pt x="108" y="503"/>
                    </a:lnTo>
                    <a:lnTo>
                      <a:pt x="108" y="500"/>
                    </a:lnTo>
                    <a:lnTo>
                      <a:pt x="108" y="166"/>
                    </a:lnTo>
                    <a:lnTo>
                      <a:pt x="134" y="167"/>
                    </a:lnTo>
                    <a:lnTo>
                      <a:pt x="135" y="1066"/>
                    </a:lnTo>
                    <a:lnTo>
                      <a:pt x="136" y="1068"/>
                    </a:lnTo>
                    <a:lnTo>
                      <a:pt x="138" y="1073"/>
                    </a:lnTo>
                    <a:lnTo>
                      <a:pt x="143" y="1080"/>
                    </a:lnTo>
                    <a:lnTo>
                      <a:pt x="151" y="1089"/>
                    </a:lnTo>
                    <a:lnTo>
                      <a:pt x="162" y="1097"/>
                    </a:lnTo>
                    <a:lnTo>
                      <a:pt x="174" y="1105"/>
                    </a:lnTo>
                    <a:lnTo>
                      <a:pt x="189" y="1110"/>
                    </a:lnTo>
                    <a:lnTo>
                      <a:pt x="199" y="1111"/>
                    </a:lnTo>
                    <a:lnTo>
                      <a:pt x="217" y="1111"/>
                    </a:lnTo>
                    <a:lnTo>
                      <a:pt x="227" y="1110"/>
                    </a:lnTo>
                    <a:lnTo>
                      <a:pt x="243" y="1105"/>
                    </a:lnTo>
                    <a:lnTo>
                      <a:pt x="255" y="1097"/>
                    </a:lnTo>
                    <a:lnTo>
                      <a:pt x="265" y="1089"/>
                    </a:lnTo>
                    <a:lnTo>
                      <a:pt x="272" y="1080"/>
                    </a:lnTo>
                    <a:lnTo>
                      <a:pt x="276" y="1073"/>
                    </a:lnTo>
                    <a:lnTo>
                      <a:pt x="278" y="1068"/>
                    </a:lnTo>
                    <a:lnTo>
                      <a:pt x="279" y="1066"/>
                    </a:lnTo>
                    <a:lnTo>
                      <a:pt x="279" y="499"/>
                    </a:lnTo>
                    <a:lnTo>
                      <a:pt x="302" y="499"/>
                    </a:lnTo>
                    <a:lnTo>
                      <a:pt x="302" y="503"/>
                    </a:lnTo>
                    <a:lnTo>
                      <a:pt x="302" y="515"/>
                    </a:lnTo>
                    <a:lnTo>
                      <a:pt x="302" y="534"/>
                    </a:lnTo>
                    <a:lnTo>
                      <a:pt x="302" y="560"/>
                    </a:lnTo>
                    <a:lnTo>
                      <a:pt x="304" y="590"/>
                    </a:lnTo>
                    <a:lnTo>
                      <a:pt x="304" y="626"/>
                    </a:lnTo>
                    <a:lnTo>
                      <a:pt x="304" y="664"/>
                    </a:lnTo>
                    <a:lnTo>
                      <a:pt x="304" y="706"/>
                    </a:lnTo>
                    <a:lnTo>
                      <a:pt x="304" y="750"/>
                    </a:lnTo>
                    <a:lnTo>
                      <a:pt x="304" y="793"/>
                    </a:lnTo>
                    <a:lnTo>
                      <a:pt x="304" y="838"/>
                    </a:lnTo>
                    <a:lnTo>
                      <a:pt x="305" y="882"/>
                    </a:lnTo>
                    <a:lnTo>
                      <a:pt x="305" y="926"/>
                    </a:lnTo>
                    <a:lnTo>
                      <a:pt x="305" y="966"/>
                    </a:lnTo>
                    <a:lnTo>
                      <a:pt x="305" y="1004"/>
                    </a:lnTo>
                    <a:lnTo>
                      <a:pt x="305" y="1037"/>
                    </a:lnTo>
                    <a:lnTo>
                      <a:pt x="305" y="1066"/>
                    </a:lnTo>
                    <a:lnTo>
                      <a:pt x="305" y="1067"/>
                    </a:lnTo>
                    <a:lnTo>
                      <a:pt x="306" y="1073"/>
                    </a:lnTo>
                    <a:lnTo>
                      <a:pt x="310" y="1079"/>
                    </a:lnTo>
                    <a:lnTo>
                      <a:pt x="315" y="1088"/>
                    </a:lnTo>
                    <a:lnTo>
                      <a:pt x="323" y="1096"/>
                    </a:lnTo>
                    <a:lnTo>
                      <a:pt x="335" y="1103"/>
                    </a:lnTo>
                    <a:lnTo>
                      <a:pt x="351" y="1108"/>
                    </a:lnTo>
                    <a:lnTo>
                      <a:pt x="372" y="1111"/>
                    </a:lnTo>
                    <a:lnTo>
                      <a:pt x="392" y="1108"/>
                    </a:lnTo>
                    <a:lnTo>
                      <a:pt x="408" y="1103"/>
                    </a:lnTo>
                    <a:lnTo>
                      <a:pt x="420" y="1096"/>
                    </a:lnTo>
                    <a:lnTo>
                      <a:pt x="429" y="1089"/>
                    </a:lnTo>
                    <a:lnTo>
                      <a:pt x="434" y="1080"/>
                    </a:lnTo>
                    <a:lnTo>
                      <a:pt x="437" y="1073"/>
                    </a:lnTo>
                    <a:lnTo>
                      <a:pt x="438" y="1068"/>
                    </a:lnTo>
                    <a:lnTo>
                      <a:pt x="438" y="1067"/>
                    </a:lnTo>
                    <a:lnTo>
                      <a:pt x="440" y="166"/>
                    </a:lnTo>
                    <a:lnTo>
                      <a:pt x="466" y="166"/>
                    </a:lnTo>
                    <a:lnTo>
                      <a:pt x="466" y="500"/>
                    </a:lnTo>
                    <a:lnTo>
                      <a:pt x="468" y="503"/>
                    </a:lnTo>
                    <a:lnTo>
                      <a:pt x="469" y="509"/>
                    </a:lnTo>
                    <a:lnTo>
                      <a:pt x="472" y="517"/>
                    </a:lnTo>
                    <a:lnTo>
                      <a:pt x="477" y="527"/>
                    </a:lnTo>
                    <a:lnTo>
                      <a:pt x="483" y="537"/>
                    </a:lnTo>
                    <a:lnTo>
                      <a:pt x="493" y="545"/>
                    </a:lnTo>
                    <a:lnTo>
                      <a:pt x="505" y="551"/>
                    </a:lnTo>
                    <a:lnTo>
                      <a:pt x="520" y="554"/>
                    </a:lnTo>
                    <a:lnTo>
                      <a:pt x="536" y="551"/>
                    </a:lnTo>
                    <a:lnTo>
                      <a:pt x="548" y="545"/>
                    </a:lnTo>
                    <a:lnTo>
                      <a:pt x="557" y="537"/>
                    </a:lnTo>
                    <a:lnTo>
                      <a:pt x="563" y="527"/>
                    </a:lnTo>
                    <a:lnTo>
                      <a:pt x="570" y="517"/>
                    </a:lnTo>
                    <a:lnTo>
                      <a:pt x="573" y="510"/>
                    </a:lnTo>
                    <a:lnTo>
                      <a:pt x="573" y="508"/>
                    </a:lnTo>
                    <a:lnTo>
                      <a:pt x="573" y="79"/>
                    </a:lnTo>
                    <a:lnTo>
                      <a:pt x="572" y="68"/>
                    </a:lnTo>
                    <a:lnTo>
                      <a:pt x="561" y="47"/>
                    </a:lnTo>
                    <a:lnTo>
                      <a:pt x="546" y="28"/>
                    </a:lnTo>
                    <a:lnTo>
                      <a:pt x="528" y="14"/>
                    </a:lnTo>
                    <a:lnTo>
                      <a:pt x="506" y="4"/>
                    </a:lnTo>
                    <a:lnTo>
                      <a:pt x="485" y="0"/>
                    </a:lnTo>
                    <a:lnTo>
                      <a:pt x="94" y="0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44988C"/>
              </a:solidFill>
              <a:ln>
                <a:noFill/>
              </a:ln>
              <a:effectLst>
                <a:outerShdw dist="91581" dir="3378596" algn="ctr" rotWithShape="0">
                  <a:srgbClr val="C0C0C0">
                    <a:alpha val="50000"/>
                  </a:srgbClr>
                </a:outerShdw>
              </a:effectLst>
              <a:extLst>
                <a:ext uri="{91240B29-F687-4F45-9708-019B960494DF}">
                  <a14:hiddenLine xmlns:a14="http://schemas.microsoft.com/office/drawing/2010/main" w="0">
                    <a:solidFill>
                      <a:srgbClr val="F7F161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pic>
        <p:nvPicPr>
          <p:cNvPr id="490581" name="Picture 8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" y="3175"/>
            <a:ext cx="114617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cap="flat" cmpd="sng" algn="ctr">
                <a:solidFill>
                  <a:srgbClr val="FFFFFF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</p:pic>
      <p:sp>
        <p:nvSpPr>
          <p:cNvPr id="18" name="Rectangle 72"/>
          <p:cNvSpPr txBox="1">
            <a:spLocks noChangeArrowheads="1"/>
          </p:cNvSpPr>
          <p:nvPr/>
        </p:nvSpPr>
        <p:spPr bwMode="auto">
          <a:xfrm>
            <a:off x="1185863" y="995837"/>
            <a:ext cx="7958137" cy="101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ru-RU" sz="2000" dirty="0" smtClean="0"/>
              <a:t>ПРОГРАМА ФАКУЛЬТАТИВНОГО КУРСУ</a:t>
            </a:r>
          </a:p>
          <a:p>
            <a:pPr algn="ctr"/>
            <a:r>
              <a:rPr lang="ru-RU" sz="2000" dirty="0" smtClean="0"/>
              <a:t>ДЛЯ УЧНІВ 6 КЛАСУ </a:t>
            </a:r>
          </a:p>
          <a:p>
            <a:pPr algn="ctr"/>
            <a:r>
              <a:rPr lang="ru-RU" sz="2000" dirty="0" smtClean="0"/>
              <a:t>ЗАКЛАДІВ ЗАГАЛЬНОЇ СЕРЕДНЬОЇ ОСВІТИ</a:t>
            </a:r>
          </a:p>
        </p:txBody>
      </p:sp>
      <p:sp>
        <p:nvSpPr>
          <p:cNvPr id="2" name="Стрелка вправо 1">
            <a:hlinkClick r:id="rId3" action="ppaction://hlinkfile"/>
          </p:cNvPr>
          <p:cNvSpPr/>
          <p:nvPr/>
        </p:nvSpPr>
        <p:spPr bwMode="auto">
          <a:xfrm>
            <a:off x="5030788" y="4421875"/>
            <a:ext cx="974227" cy="597800"/>
          </a:xfrm>
          <a:prstGeom prst="rightArrow">
            <a:avLst/>
          </a:prstGeom>
          <a:solidFill>
            <a:srgbClr val="C00000"/>
          </a:solidFill>
          <a:ln w="2857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490583" name="Picture 87" descr="D:\Робота\Малюнки\Школа\111111.jpg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5015" y="3152775"/>
            <a:ext cx="2164284" cy="19240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0584" name="Picture 88" descr="D:\Робота\Малюнки\Школа\9456914_4f62d727c9add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3770" y="3079862"/>
            <a:ext cx="2470530" cy="19969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905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05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905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90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905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905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90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568" name="Rectangle 72"/>
          <p:cNvSpPr>
            <a:spLocks noGrp="1" noChangeArrowheads="1"/>
          </p:cNvSpPr>
          <p:nvPr>
            <p:ph type="title"/>
          </p:nvPr>
        </p:nvSpPr>
        <p:spPr>
          <a:xfrm>
            <a:off x="1055688" y="65089"/>
            <a:ext cx="7958137" cy="943970"/>
          </a:xfrm>
        </p:spPr>
        <p:txBody>
          <a:bodyPr/>
          <a:lstStyle/>
          <a:p>
            <a:r>
              <a:rPr lang="uk-UA" dirty="0" smtClean="0"/>
              <a:t>РОЗДІЛ ІІ</a:t>
            </a:r>
            <a:endParaRPr lang="en-US" dirty="0"/>
          </a:p>
        </p:txBody>
      </p:sp>
      <p:grpSp>
        <p:nvGrpSpPr>
          <p:cNvPr id="490569" name="Group 73"/>
          <p:cNvGrpSpPr>
            <a:grpSpLocks/>
          </p:cNvGrpSpPr>
          <p:nvPr/>
        </p:nvGrpSpPr>
        <p:grpSpPr bwMode="auto">
          <a:xfrm>
            <a:off x="1333500" y="2133600"/>
            <a:ext cx="3381375" cy="3124200"/>
            <a:chOff x="672" y="1344"/>
            <a:chExt cx="2130" cy="1968"/>
          </a:xfrm>
        </p:grpSpPr>
        <p:sp>
          <p:nvSpPr>
            <p:cNvPr id="490570" name="AutoShape 74"/>
            <p:cNvSpPr>
              <a:spLocks noChangeArrowheads="1"/>
            </p:cNvSpPr>
            <p:nvPr/>
          </p:nvSpPr>
          <p:spPr bwMode="gray">
            <a:xfrm>
              <a:off x="672" y="1872"/>
              <a:ext cx="2112" cy="1440"/>
            </a:xfrm>
            <a:prstGeom prst="roundRect">
              <a:avLst>
                <a:gd name="adj" fmla="val 10347"/>
              </a:avLst>
            </a:prstGeom>
            <a:gradFill rotWithShape="1">
              <a:gsLst>
                <a:gs pos="0">
                  <a:srgbClr val="CCECFF"/>
                </a:gs>
                <a:gs pos="100000">
                  <a:srgbClr val="CCECFF">
                    <a:gamma/>
                    <a:tint val="0"/>
                    <a:invGamma/>
                  </a:srgbClr>
                </a:gs>
              </a:gsLst>
              <a:lin ang="18900000" scaled="1"/>
            </a:gradFill>
            <a:ln w="50800">
              <a:solidFill>
                <a:srgbClr val="7099E2"/>
              </a:solidFill>
              <a:round/>
              <a:headEnd/>
              <a:tailEnd/>
            </a:ln>
            <a:effectLst>
              <a:outerShdw dist="107763" dir="2700000" algn="ctr" rotWithShape="0">
                <a:srgbClr val="C0C0C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490571" name="Group 75"/>
            <p:cNvGrpSpPr>
              <a:grpSpLocks/>
            </p:cNvGrpSpPr>
            <p:nvPr/>
          </p:nvGrpSpPr>
          <p:grpSpPr bwMode="auto">
            <a:xfrm>
              <a:off x="2304" y="1344"/>
              <a:ext cx="498" cy="1245"/>
              <a:chOff x="2304" y="1344"/>
              <a:chExt cx="498" cy="1245"/>
            </a:xfrm>
          </p:grpSpPr>
          <p:sp>
            <p:nvSpPr>
              <p:cNvPr id="490572" name="Freeform 76"/>
              <p:cNvSpPr>
                <a:spLocks/>
              </p:cNvSpPr>
              <p:nvPr/>
            </p:nvSpPr>
            <p:spPr bwMode="gray">
              <a:xfrm>
                <a:off x="2425" y="1344"/>
                <a:ext cx="233" cy="254"/>
              </a:xfrm>
              <a:custGeom>
                <a:avLst/>
                <a:gdLst>
                  <a:gd name="T0" fmla="*/ 133 w 267"/>
                  <a:gd name="T1" fmla="*/ 0 h 292"/>
                  <a:gd name="T2" fmla="*/ 161 w 267"/>
                  <a:gd name="T3" fmla="*/ 3 h 292"/>
                  <a:gd name="T4" fmla="*/ 186 w 267"/>
                  <a:gd name="T5" fmla="*/ 12 h 292"/>
                  <a:gd name="T6" fmla="*/ 209 w 267"/>
                  <a:gd name="T7" fmla="*/ 25 h 292"/>
                  <a:gd name="T8" fmla="*/ 228 w 267"/>
                  <a:gd name="T9" fmla="*/ 42 h 292"/>
                  <a:gd name="T10" fmla="*/ 245 w 267"/>
                  <a:gd name="T11" fmla="*/ 64 h 292"/>
                  <a:gd name="T12" fmla="*/ 257 w 267"/>
                  <a:gd name="T13" fmla="*/ 88 h 292"/>
                  <a:gd name="T14" fmla="*/ 265 w 267"/>
                  <a:gd name="T15" fmla="*/ 116 h 292"/>
                  <a:gd name="T16" fmla="*/ 267 w 267"/>
                  <a:gd name="T17" fmla="*/ 146 h 292"/>
                  <a:gd name="T18" fmla="*/ 265 w 267"/>
                  <a:gd name="T19" fmla="*/ 175 h 292"/>
                  <a:gd name="T20" fmla="*/ 257 w 267"/>
                  <a:gd name="T21" fmla="*/ 203 h 292"/>
                  <a:gd name="T22" fmla="*/ 245 w 267"/>
                  <a:gd name="T23" fmla="*/ 227 h 292"/>
                  <a:gd name="T24" fmla="*/ 228 w 267"/>
                  <a:gd name="T25" fmla="*/ 249 h 292"/>
                  <a:gd name="T26" fmla="*/ 209 w 267"/>
                  <a:gd name="T27" fmla="*/ 267 h 292"/>
                  <a:gd name="T28" fmla="*/ 186 w 267"/>
                  <a:gd name="T29" fmla="*/ 281 h 292"/>
                  <a:gd name="T30" fmla="*/ 161 w 267"/>
                  <a:gd name="T31" fmla="*/ 289 h 292"/>
                  <a:gd name="T32" fmla="*/ 133 w 267"/>
                  <a:gd name="T33" fmla="*/ 292 h 292"/>
                  <a:gd name="T34" fmla="*/ 103 w 267"/>
                  <a:gd name="T35" fmla="*/ 288 h 292"/>
                  <a:gd name="T36" fmla="*/ 75 w 267"/>
                  <a:gd name="T37" fmla="*/ 277 h 292"/>
                  <a:gd name="T38" fmla="*/ 51 w 267"/>
                  <a:gd name="T39" fmla="*/ 260 h 292"/>
                  <a:gd name="T40" fmla="*/ 29 w 267"/>
                  <a:gd name="T41" fmla="*/ 237 h 292"/>
                  <a:gd name="T42" fmla="*/ 13 w 267"/>
                  <a:gd name="T43" fmla="*/ 210 h 292"/>
                  <a:gd name="T44" fmla="*/ 4 w 267"/>
                  <a:gd name="T45" fmla="*/ 178 h 292"/>
                  <a:gd name="T46" fmla="*/ 0 w 267"/>
                  <a:gd name="T47" fmla="*/ 146 h 292"/>
                  <a:gd name="T48" fmla="*/ 4 w 267"/>
                  <a:gd name="T49" fmla="*/ 113 h 292"/>
                  <a:gd name="T50" fmla="*/ 13 w 267"/>
                  <a:gd name="T51" fmla="*/ 81 h 292"/>
                  <a:gd name="T52" fmla="*/ 29 w 267"/>
                  <a:gd name="T53" fmla="*/ 54 h 292"/>
                  <a:gd name="T54" fmla="*/ 51 w 267"/>
                  <a:gd name="T55" fmla="*/ 32 h 292"/>
                  <a:gd name="T56" fmla="*/ 75 w 267"/>
                  <a:gd name="T57" fmla="*/ 14 h 292"/>
                  <a:gd name="T58" fmla="*/ 103 w 267"/>
                  <a:gd name="T59" fmla="*/ 3 h 292"/>
                  <a:gd name="T60" fmla="*/ 133 w 267"/>
                  <a:gd name="T61" fmla="*/ 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67" h="292">
                    <a:moveTo>
                      <a:pt x="133" y="0"/>
                    </a:moveTo>
                    <a:lnTo>
                      <a:pt x="161" y="3"/>
                    </a:lnTo>
                    <a:lnTo>
                      <a:pt x="186" y="12"/>
                    </a:lnTo>
                    <a:lnTo>
                      <a:pt x="209" y="25"/>
                    </a:lnTo>
                    <a:lnTo>
                      <a:pt x="228" y="42"/>
                    </a:lnTo>
                    <a:lnTo>
                      <a:pt x="245" y="64"/>
                    </a:lnTo>
                    <a:lnTo>
                      <a:pt x="257" y="88"/>
                    </a:lnTo>
                    <a:lnTo>
                      <a:pt x="265" y="116"/>
                    </a:lnTo>
                    <a:lnTo>
                      <a:pt x="267" y="146"/>
                    </a:lnTo>
                    <a:lnTo>
                      <a:pt x="265" y="175"/>
                    </a:lnTo>
                    <a:lnTo>
                      <a:pt x="257" y="203"/>
                    </a:lnTo>
                    <a:lnTo>
                      <a:pt x="245" y="227"/>
                    </a:lnTo>
                    <a:lnTo>
                      <a:pt x="228" y="249"/>
                    </a:lnTo>
                    <a:lnTo>
                      <a:pt x="209" y="267"/>
                    </a:lnTo>
                    <a:lnTo>
                      <a:pt x="186" y="281"/>
                    </a:lnTo>
                    <a:lnTo>
                      <a:pt x="161" y="289"/>
                    </a:lnTo>
                    <a:lnTo>
                      <a:pt x="133" y="292"/>
                    </a:lnTo>
                    <a:lnTo>
                      <a:pt x="103" y="288"/>
                    </a:lnTo>
                    <a:lnTo>
                      <a:pt x="75" y="277"/>
                    </a:lnTo>
                    <a:lnTo>
                      <a:pt x="51" y="260"/>
                    </a:lnTo>
                    <a:lnTo>
                      <a:pt x="29" y="237"/>
                    </a:lnTo>
                    <a:lnTo>
                      <a:pt x="13" y="210"/>
                    </a:lnTo>
                    <a:lnTo>
                      <a:pt x="4" y="178"/>
                    </a:lnTo>
                    <a:lnTo>
                      <a:pt x="0" y="146"/>
                    </a:lnTo>
                    <a:lnTo>
                      <a:pt x="4" y="113"/>
                    </a:lnTo>
                    <a:lnTo>
                      <a:pt x="13" y="81"/>
                    </a:lnTo>
                    <a:lnTo>
                      <a:pt x="29" y="54"/>
                    </a:lnTo>
                    <a:lnTo>
                      <a:pt x="51" y="32"/>
                    </a:lnTo>
                    <a:lnTo>
                      <a:pt x="75" y="14"/>
                    </a:lnTo>
                    <a:lnTo>
                      <a:pt x="103" y="3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7099E2"/>
              </a:solidFill>
              <a:ln>
                <a:noFill/>
              </a:ln>
              <a:effectLst>
                <a:outerShdw dist="91581" dir="3378596" algn="ctr" rotWithShape="0">
                  <a:srgbClr val="C0C0C0">
                    <a:alpha val="50000"/>
                  </a:srgbClr>
                </a:outerShdw>
              </a:effectLst>
              <a:extLst>
                <a:ext uri="{91240B29-F687-4F45-9708-019B960494DF}">
                  <a14:hiddenLine xmlns:a14="http://schemas.microsoft.com/office/drawing/2010/main" w="0">
                    <a:solidFill>
                      <a:srgbClr val="F7F161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0573" name="Freeform 77"/>
              <p:cNvSpPr>
                <a:spLocks/>
              </p:cNvSpPr>
              <p:nvPr/>
            </p:nvSpPr>
            <p:spPr bwMode="gray">
              <a:xfrm>
                <a:off x="2304" y="1625"/>
                <a:ext cx="498" cy="964"/>
              </a:xfrm>
              <a:custGeom>
                <a:avLst/>
                <a:gdLst>
                  <a:gd name="T0" fmla="*/ 72 w 573"/>
                  <a:gd name="T1" fmla="*/ 5 h 1111"/>
                  <a:gd name="T2" fmla="*/ 30 w 573"/>
                  <a:gd name="T3" fmla="*/ 32 h 1111"/>
                  <a:gd name="T4" fmla="*/ 4 w 573"/>
                  <a:gd name="T5" fmla="*/ 75 h 1111"/>
                  <a:gd name="T6" fmla="*/ 0 w 573"/>
                  <a:gd name="T7" fmla="*/ 509 h 1111"/>
                  <a:gd name="T8" fmla="*/ 1 w 573"/>
                  <a:gd name="T9" fmla="*/ 516 h 1111"/>
                  <a:gd name="T10" fmla="*/ 9 w 573"/>
                  <a:gd name="T11" fmla="*/ 533 h 1111"/>
                  <a:gd name="T12" fmla="*/ 26 w 573"/>
                  <a:gd name="T13" fmla="*/ 550 h 1111"/>
                  <a:gd name="T14" fmla="*/ 56 w 573"/>
                  <a:gd name="T15" fmla="*/ 557 h 1111"/>
                  <a:gd name="T16" fmla="*/ 84 w 573"/>
                  <a:gd name="T17" fmla="*/ 551 h 1111"/>
                  <a:gd name="T18" fmla="*/ 100 w 573"/>
                  <a:gd name="T19" fmla="*/ 534 h 1111"/>
                  <a:gd name="T20" fmla="*/ 106 w 573"/>
                  <a:gd name="T21" fmla="*/ 516 h 1111"/>
                  <a:gd name="T22" fmla="*/ 108 w 573"/>
                  <a:gd name="T23" fmla="*/ 503 h 1111"/>
                  <a:gd name="T24" fmla="*/ 108 w 573"/>
                  <a:gd name="T25" fmla="*/ 166 h 1111"/>
                  <a:gd name="T26" fmla="*/ 135 w 573"/>
                  <a:gd name="T27" fmla="*/ 1066 h 1111"/>
                  <a:gd name="T28" fmla="*/ 138 w 573"/>
                  <a:gd name="T29" fmla="*/ 1073 h 1111"/>
                  <a:gd name="T30" fmla="*/ 151 w 573"/>
                  <a:gd name="T31" fmla="*/ 1089 h 1111"/>
                  <a:gd name="T32" fmla="*/ 174 w 573"/>
                  <a:gd name="T33" fmla="*/ 1105 h 1111"/>
                  <a:gd name="T34" fmla="*/ 199 w 573"/>
                  <a:gd name="T35" fmla="*/ 1111 h 1111"/>
                  <a:gd name="T36" fmla="*/ 227 w 573"/>
                  <a:gd name="T37" fmla="*/ 1110 h 1111"/>
                  <a:gd name="T38" fmla="*/ 255 w 573"/>
                  <a:gd name="T39" fmla="*/ 1097 h 1111"/>
                  <a:gd name="T40" fmla="*/ 272 w 573"/>
                  <a:gd name="T41" fmla="*/ 1080 h 1111"/>
                  <a:gd name="T42" fmla="*/ 278 w 573"/>
                  <a:gd name="T43" fmla="*/ 1068 h 1111"/>
                  <a:gd name="T44" fmla="*/ 279 w 573"/>
                  <a:gd name="T45" fmla="*/ 499 h 1111"/>
                  <a:gd name="T46" fmla="*/ 302 w 573"/>
                  <a:gd name="T47" fmla="*/ 503 h 1111"/>
                  <a:gd name="T48" fmla="*/ 302 w 573"/>
                  <a:gd name="T49" fmla="*/ 534 h 1111"/>
                  <a:gd name="T50" fmla="*/ 304 w 573"/>
                  <a:gd name="T51" fmla="*/ 590 h 1111"/>
                  <a:gd name="T52" fmla="*/ 304 w 573"/>
                  <a:gd name="T53" fmla="*/ 664 h 1111"/>
                  <a:gd name="T54" fmla="*/ 304 w 573"/>
                  <a:gd name="T55" fmla="*/ 750 h 1111"/>
                  <a:gd name="T56" fmla="*/ 304 w 573"/>
                  <a:gd name="T57" fmla="*/ 838 h 1111"/>
                  <a:gd name="T58" fmla="*/ 305 w 573"/>
                  <a:gd name="T59" fmla="*/ 926 h 1111"/>
                  <a:gd name="T60" fmla="*/ 305 w 573"/>
                  <a:gd name="T61" fmla="*/ 1004 h 1111"/>
                  <a:gd name="T62" fmla="*/ 305 w 573"/>
                  <a:gd name="T63" fmla="*/ 1066 h 1111"/>
                  <a:gd name="T64" fmla="*/ 306 w 573"/>
                  <a:gd name="T65" fmla="*/ 1073 h 1111"/>
                  <a:gd name="T66" fmla="*/ 315 w 573"/>
                  <a:gd name="T67" fmla="*/ 1088 h 1111"/>
                  <a:gd name="T68" fmla="*/ 335 w 573"/>
                  <a:gd name="T69" fmla="*/ 1103 h 1111"/>
                  <a:gd name="T70" fmla="*/ 372 w 573"/>
                  <a:gd name="T71" fmla="*/ 1111 h 1111"/>
                  <a:gd name="T72" fmla="*/ 408 w 573"/>
                  <a:gd name="T73" fmla="*/ 1103 h 1111"/>
                  <a:gd name="T74" fmla="*/ 429 w 573"/>
                  <a:gd name="T75" fmla="*/ 1089 h 1111"/>
                  <a:gd name="T76" fmla="*/ 437 w 573"/>
                  <a:gd name="T77" fmla="*/ 1073 h 1111"/>
                  <a:gd name="T78" fmla="*/ 438 w 573"/>
                  <a:gd name="T79" fmla="*/ 1067 h 1111"/>
                  <a:gd name="T80" fmla="*/ 466 w 573"/>
                  <a:gd name="T81" fmla="*/ 166 h 1111"/>
                  <a:gd name="T82" fmla="*/ 468 w 573"/>
                  <a:gd name="T83" fmla="*/ 503 h 1111"/>
                  <a:gd name="T84" fmla="*/ 472 w 573"/>
                  <a:gd name="T85" fmla="*/ 517 h 1111"/>
                  <a:gd name="T86" fmla="*/ 483 w 573"/>
                  <a:gd name="T87" fmla="*/ 537 h 1111"/>
                  <a:gd name="T88" fmla="*/ 505 w 573"/>
                  <a:gd name="T89" fmla="*/ 551 h 1111"/>
                  <a:gd name="T90" fmla="*/ 536 w 573"/>
                  <a:gd name="T91" fmla="*/ 551 h 1111"/>
                  <a:gd name="T92" fmla="*/ 557 w 573"/>
                  <a:gd name="T93" fmla="*/ 537 h 1111"/>
                  <a:gd name="T94" fmla="*/ 570 w 573"/>
                  <a:gd name="T95" fmla="*/ 517 h 1111"/>
                  <a:gd name="T96" fmla="*/ 573 w 573"/>
                  <a:gd name="T97" fmla="*/ 508 h 1111"/>
                  <a:gd name="T98" fmla="*/ 572 w 573"/>
                  <a:gd name="T99" fmla="*/ 68 h 1111"/>
                  <a:gd name="T100" fmla="*/ 546 w 573"/>
                  <a:gd name="T101" fmla="*/ 28 h 1111"/>
                  <a:gd name="T102" fmla="*/ 506 w 573"/>
                  <a:gd name="T103" fmla="*/ 4 h 1111"/>
                  <a:gd name="T104" fmla="*/ 94 w 573"/>
                  <a:gd name="T105" fmla="*/ 0 h 1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73" h="1111">
                    <a:moveTo>
                      <a:pt x="94" y="0"/>
                    </a:moveTo>
                    <a:lnTo>
                      <a:pt x="72" y="5"/>
                    </a:lnTo>
                    <a:lnTo>
                      <a:pt x="50" y="16"/>
                    </a:lnTo>
                    <a:lnTo>
                      <a:pt x="30" y="32"/>
                    </a:lnTo>
                    <a:lnTo>
                      <a:pt x="15" y="53"/>
                    </a:lnTo>
                    <a:lnTo>
                      <a:pt x="4" y="75"/>
                    </a:lnTo>
                    <a:lnTo>
                      <a:pt x="0" y="99"/>
                    </a:lnTo>
                    <a:lnTo>
                      <a:pt x="0" y="509"/>
                    </a:lnTo>
                    <a:lnTo>
                      <a:pt x="0" y="511"/>
                    </a:lnTo>
                    <a:lnTo>
                      <a:pt x="1" y="516"/>
                    </a:lnTo>
                    <a:lnTo>
                      <a:pt x="4" y="525"/>
                    </a:lnTo>
                    <a:lnTo>
                      <a:pt x="9" y="533"/>
                    </a:lnTo>
                    <a:lnTo>
                      <a:pt x="16" y="543"/>
                    </a:lnTo>
                    <a:lnTo>
                      <a:pt x="26" y="550"/>
                    </a:lnTo>
                    <a:lnTo>
                      <a:pt x="39" y="556"/>
                    </a:lnTo>
                    <a:lnTo>
                      <a:pt x="56" y="557"/>
                    </a:lnTo>
                    <a:lnTo>
                      <a:pt x="72" y="556"/>
                    </a:lnTo>
                    <a:lnTo>
                      <a:pt x="84" y="551"/>
                    </a:lnTo>
                    <a:lnTo>
                      <a:pt x="92" y="543"/>
                    </a:lnTo>
                    <a:lnTo>
                      <a:pt x="100" y="534"/>
                    </a:lnTo>
                    <a:lnTo>
                      <a:pt x="103" y="525"/>
                    </a:lnTo>
                    <a:lnTo>
                      <a:pt x="106" y="516"/>
                    </a:lnTo>
                    <a:lnTo>
                      <a:pt x="107" y="508"/>
                    </a:lnTo>
                    <a:lnTo>
                      <a:pt x="108" y="503"/>
                    </a:lnTo>
                    <a:lnTo>
                      <a:pt x="108" y="500"/>
                    </a:lnTo>
                    <a:lnTo>
                      <a:pt x="108" y="166"/>
                    </a:lnTo>
                    <a:lnTo>
                      <a:pt x="134" y="167"/>
                    </a:lnTo>
                    <a:lnTo>
                      <a:pt x="135" y="1066"/>
                    </a:lnTo>
                    <a:lnTo>
                      <a:pt x="136" y="1068"/>
                    </a:lnTo>
                    <a:lnTo>
                      <a:pt x="138" y="1073"/>
                    </a:lnTo>
                    <a:lnTo>
                      <a:pt x="143" y="1080"/>
                    </a:lnTo>
                    <a:lnTo>
                      <a:pt x="151" y="1089"/>
                    </a:lnTo>
                    <a:lnTo>
                      <a:pt x="162" y="1097"/>
                    </a:lnTo>
                    <a:lnTo>
                      <a:pt x="174" y="1105"/>
                    </a:lnTo>
                    <a:lnTo>
                      <a:pt x="189" y="1110"/>
                    </a:lnTo>
                    <a:lnTo>
                      <a:pt x="199" y="1111"/>
                    </a:lnTo>
                    <a:lnTo>
                      <a:pt x="217" y="1111"/>
                    </a:lnTo>
                    <a:lnTo>
                      <a:pt x="227" y="1110"/>
                    </a:lnTo>
                    <a:lnTo>
                      <a:pt x="243" y="1105"/>
                    </a:lnTo>
                    <a:lnTo>
                      <a:pt x="255" y="1097"/>
                    </a:lnTo>
                    <a:lnTo>
                      <a:pt x="265" y="1089"/>
                    </a:lnTo>
                    <a:lnTo>
                      <a:pt x="272" y="1080"/>
                    </a:lnTo>
                    <a:lnTo>
                      <a:pt x="276" y="1073"/>
                    </a:lnTo>
                    <a:lnTo>
                      <a:pt x="278" y="1068"/>
                    </a:lnTo>
                    <a:lnTo>
                      <a:pt x="279" y="1066"/>
                    </a:lnTo>
                    <a:lnTo>
                      <a:pt x="279" y="499"/>
                    </a:lnTo>
                    <a:lnTo>
                      <a:pt x="302" y="499"/>
                    </a:lnTo>
                    <a:lnTo>
                      <a:pt x="302" y="503"/>
                    </a:lnTo>
                    <a:lnTo>
                      <a:pt x="302" y="515"/>
                    </a:lnTo>
                    <a:lnTo>
                      <a:pt x="302" y="534"/>
                    </a:lnTo>
                    <a:lnTo>
                      <a:pt x="302" y="560"/>
                    </a:lnTo>
                    <a:lnTo>
                      <a:pt x="304" y="590"/>
                    </a:lnTo>
                    <a:lnTo>
                      <a:pt x="304" y="626"/>
                    </a:lnTo>
                    <a:lnTo>
                      <a:pt x="304" y="664"/>
                    </a:lnTo>
                    <a:lnTo>
                      <a:pt x="304" y="706"/>
                    </a:lnTo>
                    <a:lnTo>
                      <a:pt x="304" y="750"/>
                    </a:lnTo>
                    <a:lnTo>
                      <a:pt x="304" y="793"/>
                    </a:lnTo>
                    <a:lnTo>
                      <a:pt x="304" y="838"/>
                    </a:lnTo>
                    <a:lnTo>
                      <a:pt x="305" y="882"/>
                    </a:lnTo>
                    <a:lnTo>
                      <a:pt x="305" y="926"/>
                    </a:lnTo>
                    <a:lnTo>
                      <a:pt x="305" y="966"/>
                    </a:lnTo>
                    <a:lnTo>
                      <a:pt x="305" y="1004"/>
                    </a:lnTo>
                    <a:lnTo>
                      <a:pt x="305" y="1037"/>
                    </a:lnTo>
                    <a:lnTo>
                      <a:pt x="305" y="1066"/>
                    </a:lnTo>
                    <a:lnTo>
                      <a:pt x="305" y="1067"/>
                    </a:lnTo>
                    <a:lnTo>
                      <a:pt x="306" y="1073"/>
                    </a:lnTo>
                    <a:lnTo>
                      <a:pt x="310" y="1079"/>
                    </a:lnTo>
                    <a:lnTo>
                      <a:pt x="315" y="1088"/>
                    </a:lnTo>
                    <a:lnTo>
                      <a:pt x="323" y="1096"/>
                    </a:lnTo>
                    <a:lnTo>
                      <a:pt x="335" y="1103"/>
                    </a:lnTo>
                    <a:lnTo>
                      <a:pt x="351" y="1108"/>
                    </a:lnTo>
                    <a:lnTo>
                      <a:pt x="372" y="1111"/>
                    </a:lnTo>
                    <a:lnTo>
                      <a:pt x="392" y="1108"/>
                    </a:lnTo>
                    <a:lnTo>
                      <a:pt x="408" y="1103"/>
                    </a:lnTo>
                    <a:lnTo>
                      <a:pt x="420" y="1096"/>
                    </a:lnTo>
                    <a:lnTo>
                      <a:pt x="429" y="1089"/>
                    </a:lnTo>
                    <a:lnTo>
                      <a:pt x="434" y="1080"/>
                    </a:lnTo>
                    <a:lnTo>
                      <a:pt x="437" y="1073"/>
                    </a:lnTo>
                    <a:lnTo>
                      <a:pt x="438" y="1068"/>
                    </a:lnTo>
                    <a:lnTo>
                      <a:pt x="438" y="1067"/>
                    </a:lnTo>
                    <a:lnTo>
                      <a:pt x="440" y="166"/>
                    </a:lnTo>
                    <a:lnTo>
                      <a:pt x="466" y="166"/>
                    </a:lnTo>
                    <a:lnTo>
                      <a:pt x="466" y="500"/>
                    </a:lnTo>
                    <a:lnTo>
                      <a:pt x="468" y="503"/>
                    </a:lnTo>
                    <a:lnTo>
                      <a:pt x="469" y="509"/>
                    </a:lnTo>
                    <a:lnTo>
                      <a:pt x="472" y="517"/>
                    </a:lnTo>
                    <a:lnTo>
                      <a:pt x="477" y="527"/>
                    </a:lnTo>
                    <a:lnTo>
                      <a:pt x="483" y="537"/>
                    </a:lnTo>
                    <a:lnTo>
                      <a:pt x="493" y="545"/>
                    </a:lnTo>
                    <a:lnTo>
                      <a:pt x="505" y="551"/>
                    </a:lnTo>
                    <a:lnTo>
                      <a:pt x="520" y="554"/>
                    </a:lnTo>
                    <a:lnTo>
                      <a:pt x="536" y="551"/>
                    </a:lnTo>
                    <a:lnTo>
                      <a:pt x="548" y="545"/>
                    </a:lnTo>
                    <a:lnTo>
                      <a:pt x="557" y="537"/>
                    </a:lnTo>
                    <a:lnTo>
                      <a:pt x="563" y="527"/>
                    </a:lnTo>
                    <a:lnTo>
                      <a:pt x="570" y="517"/>
                    </a:lnTo>
                    <a:lnTo>
                      <a:pt x="573" y="510"/>
                    </a:lnTo>
                    <a:lnTo>
                      <a:pt x="573" y="508"/>
                    </a:lnTo>
                    <a:lnTo>
                      <a:pt x="573" y="79"/>
                    </a:lnTo>
                    <a:lnTo>
                      <a:pt x="572" y="68"/>
                    </a:lnTo>
                    <a:lnTo>
                      <a:pt x="561" y="47"/>
                    </a:lnTo>
                    <a:lnTo>
                      <a:pt x="546" y="28"/>
                    </a:lnTo>
                    <a:lnTo>
                      <a:pt x="528" y="14"/>
                    </a:lnTo>
                    <a:lnTo>
                      <a:pt x="506" y="4"/>
                    </a:lnTo>
                    <a:lnTo>
                      <a:pt x="485" y="0"/>
                    </a:lnTo>
                    <a:lnTo>
                      <a:pt x="94" y="0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7099E2"/>
              </a:solidFill>
              <a:ln>
                <a:noFill/>
              </a:ln>
              <a:effectLst>
                <a:outerShdw dist="91581" dir="3378596" algn="ctr" rotWithShape="0">
                  <a:srgbClr val="C0C0C0">
                    <a:alpha val="50000"/>
                  </a:srgbClr>
                </a:outerShdw>
              </a:effectLst>
              <a:extLst>
                <a:ext uri="{91240B29-F687-4F45-9708-019B960494DF}">
                  <a14:hiddenLine xmlns:a14="http://schemas.microsoft.com/office/drawing/2010/main" w="0">
                    <a:solidFill>
                      <a:srgbClr val="F7F161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490575" name="Group 79"/>
          <p:cNvGrpSpPr>
            <a:grpSpLocks/>
          </p:cNvGrpSpPr>
          <p:nvPr/>
        </p:nvGrpSpPr>
        <p:grpSpPr bwMode="auto">
          <a:xfrm>
            <a:off x="4838700" y="2133600"/>
            <a:ext cx="3375025" cy="3124200"/>
            <a:chOff x="2880" y="1344"/>
            <a:chExt cx="2126" cy="1968"/>
          </a:xfrm>
        </p:grpSpPr>
        <p:sp>
          <p:nvSpPr>
            <p:cNvPr id="490576" name="AutoShape 80"/>
            <p:cNvSpPr>
              <a:spLocks noChangeArrowheads="1"/>
            </p:cNvSpPr>
            <p:nvPr/>
          </p:nvSpPr>
          <p:spPr bwMode="gray">
            <a:xfrm>
              <a:off x="2894" y="1872"/>
              <a:ext cx="2112" cy="1440"/>
            </a:xfrm>
            <a:prstGeom prst="roundRect">
              <a:avLst>
                <a:gd name="adj" fmla="val 10347"/>
              </a:avLst>
            </a:prstGeom>
            <a:gradFill rotWithShape="1">
              <a:gsLst>
                <a:gs pos="0">
                  <a:srgbClr val="D8F4BE">
                    <a:gamma/>
                    <a:tint val="0"/>
                    <a:invGamma/>
                  </a:srgbClr>
                </a:gs>
                <a:gs pos="100000">
                  <a:srgbClr val="D8F4BE"/>
                </a:gs>
              </a:gsLst>
              <a:lin ang="2700000" scaled="1"/>
            </a:gradFill>
            <a:ln w="50800">
              <a:solidFill>
                <a:srgbClr val="44988C"/>
              </a:solidFill>
              <a:round/>
              <a:headEnd/>
              <a:tailEnd/>
            </a:ln>
            <a:effectLst>
              <a:outerShdw dist="107763" dir="2700000" algn="ctr" rotWithShape="0">
                <a:srgbClr val="C0C0C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490578" name="Group 82"/>
            <p:cNvGrpSpPr>
              <a:grpSpLocks/>
            </p:cNvGrpSpPr>
            <p:nvPr/>
          </p:nvGrpSpPr>
          <p:grpSpPr bwMode="auto">
            <a:xfrm>
              <a:off x="2880" y="1344"/>
              <a:ext cx="498" cy="1245"/>
              <a:chOff x="2880" y="1344"/>
              <a:chExt cx="498" cy="1245"/>
            </a:xfrm>
          </p:grpSpPr>
          <p:sp>
            <p:nvSpPr>
              <p:cNvPr id="490579" name="Freeform 83"/>
              <p:cNvSpPr>
                <a:spLocks/>
              </p:cNvSpPr>
              <p:nvPr/>
            </p:nvSpPr>
            <p:spPr bwMode="gray">
              <a:xfrm>
                <a:off x="3001" y="1344"/>
                <a:ext cx="233" cy="254"/>
              </a:xfrm>
              <a:custGeom>
                <a:avLst/>
                <a:gdLst>
                  <a:gd name="T0" fmla="*/ 133 w 267"/>
                  <a:gd name="T1" fmla="*/ 0 h 292"/>
                  <a:gd name="T2" fmla="*/ 161 w 267"/>
                  <a:gd name="T3" fmla="*/ 3 h 292"/>
                  <a:gd name="T4" fmla="*/ 186 w 267"/>
                  <a:gd name="T5" fmla="*/ 12 h 292"/>
                  <a:gd name="T6" fmla="*/ 209 w 267"/>
                  <a:gd name="T7" fmla="*/ 25 h 292"/>
                  <a:gd name="T8" fmla="*/ 228 w 267"/>
                  <a:gd name="T9" fmla="*/ 42 h 292"/>
                  <a:gd name="T10" fmla="*/ 245 w 267"/>
                  <a:gd name="T11" fmla="*/ 64 h 292"/>
                  <a:gd name="T12" fmla="*/ 257 w 267"/>
                  <a:gd name="T13" fmla="*/ 88 h 292"/>
                  <a:gd name="T14" fmla="*/ 265 w 267"/>
                  <a:gd name="T15" fmla="*/ 116 h 292"/>
                  <a:gd name="T16" fmla="*/ 267 w 267"/>
                  <a:gd name="T17" fmla="*/ 146 h 292"/>
                  <a:gd name="T18" fmla="*/ 265 w 267"/>
                  <a:gd name="T19" fmla="*/ 175 h 292"/>
                  <a:gd name="T20" fmla="*/ 257 w 267"/>
                  <a:gd name="T21" fmla="*/ 203 h 292"/>
                  <a:gd name="T22" fmla="*/ 245 w 267"/>
                  <a:gd name="T23" fmla="*/ 227 h 292"/>
                  <a:gd name="T24" fmla="*/ 228 w 267"/>
                  <a:gd name="T25" fmla="*/ 249 h 292"/>
                  <a:gd name="T26" fmla="*/ 209 w 267"/>
                  <a:gd name="T27" fmla="*/ 267 h 292"/>
                  <a:gd name="T28" fmla="*/ 186 w 267"/>
                  <a:gd name="T29" fmla="*/ 281 h 292"/>
                  <a:gd name="T30" fmla="*/ 161 w 267"/>
                  <a:gd name="T31" fmla="*/ 289 h 292"/>
                  <a:gd name="T32" fmla="*/ 133 w 267"/>
                  <a:gd name="T33" fmla="*/ 292 h 292"/>
                  <a:gd name="T34" fmla="*/ 103 w 267"/>
                  <a:gd name="T35" fmla="*/ 288 h 292"/>
                  <a:gd name="T36" fmla="*/ 75 w 267"/>
                  <a:gd name="T37" fmla="*/ 277 h 292"/>
                  <a:gd name="T38" fmla="*/ 51 w 267"/>
                  <a:gd name="T39" fmla="*/ 260 h 292"/>
                  <a:gd name="T40" fmla="*/ 29 w 267"/>
                  <a:gd name="T41" fmla="*/ 237 h 292"/>
                  <a:gd name="T42" fmla="*/ 13 w 267"/>
                  <a:gd name="T43" fmla="*/ 210 h 292"/>
                  <a:gd name="T44" fmla="*/ 4 w 267"/>
                  <a:gd name="T45" fmla="*/ 178 h 292"/>
                  <a:gd name="T46" fmla="*/ 0 w 267"/>
                  <a:gd name="T47" fmla="*/ 146 h 292"/>
                  <a:gd name="T48" fmla="*/ 4 w 267"/>
                  <a:gd name="T49" fmla="*/ 113 h 292"/>
                  <a:gd name="T50" fmla="*/ 13 w 267"/>
                  <a:gd name="T51" fmla="*/ 81 h 292"/>
                  <a:gd name="T52" fmla="*/ 29 w 267"/>
                  <a:gd name="T53" fmla="*/ 54 h 292"/>
                  <a:gd name="T54" fmla="*/ 51 w 267"/>
                  <a:gd name="T55" fmla="*/ 32 h 292"/>
                  <a:gd name="T56" fmla="*/ 75 w 267"/>
                  <a:gd name="T57" fmla="*/ 14 h 292"/>
                  <a:gd name="T58" fmla="*/ 103 w 267"/>
                  <a:gd name="T59" fmla="*/ 3 h 292"/>
                  <a:gd name="T60" fmla="*/ 133 w 267"/>
                  <a:gd name="T61" fmla="*/ 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67" h="292">
                    <a:moveTo>
                      <a:pt x="133" y="0"/>
                    </a:moveTo>
                    <a:lnTo>
                      <a:pt x="161" y="3"/>
                    </a:lnTo>
                    <a:lnTo>
                      <a:pt x="186" y="12"/>
                    </a:lnTo>
                    <a:lnTo>
                      <a:pt x="209" y="25"/>
                    </a:lnTo>
                    <a:lnTo>
                      <a:pt x="228" y="42"/>
                    </a:lnTo>
                    <a:lnTo>
                      <a:pt x="245" y="64"/>
                    </a:lnTo>
                    <a:lnTo>
                      <a:pt x="257" y="88"/>
                    </a:lnTo>
                    <a:lnTo>
                      <a:pt x="265" y="116"/>
                    </a:lnTo>
                    <a:lnTo>
                      <a:pt x="267" y="146"/>
                    </a:lnTo>
                    <a:lnTo>
                      <a:pt x="265" y="175"/>
                    </a:lnTo>
                    <a:lnTo>
                      <a:pt x="257" y="203"/>
                    </a:lnTo>
                    <a:lnTo>
                      <a:pt x="245" y="227"/>
                    </a:lnTo>
                    <a:lnTo>
                      <a:pt x="228" y="249"/>
                    </a:lnTo>
                    <a:lnTo>
                      <a:pt x="209" y="267"/>
                    </a:lnTo>
                    <a:lnTo>
                      <a:pt x="186" y="281"/>
                    </a:lnTo>
                    <a:lnTo>
                      <a:pt x="161" y="289"/>
                    </a:lnTo>
                    <a:lnTo>
                      <a:pt x="133" y="292"/>
                    </a:lnTo>
                    <a:lnTo>
                      <a:pt x="103" y="288"/>
                    </a:lnTo>
                    <a:lnTo>
                      <a:pt x="75" y="277"/>
                    </a:lnTo>
                    <a:lnTo>
                      <a:pt x="51" y="260"/>
                    </a:lnTo>
                    <a:lnTo>
                      <a:pt x="29" y="237"/>
                    </a:lnTo>
                    <a:lnTo>
                      <a:pt x="13" y="210"/>
                    </a:lnTo>
                    <a:lnTo>
                      <a:pt x="4" y="178"/>
                    </a:lnTo>
                    <a:lnTo>
                      <a:pt x="0" y="146"/>
                    </a:lnTo>
                    <a:lnTo>
                      <a:pt x="4" y="113"/>
                    </a:lnTo>
                    <a:lnTo>
                      <a:pt x="13" y="81"/>
                    </a:lnTo>
                    <a:lnTo>
                      <a:pt x="29" y="54"/>
                    </a:lnTo>
                    <a:lnTo>
                      <a:pt x="51" y="32"/>
                    </a:lnTo>
                    <a:lnTo>
                      <a:pt x="75" y="14"/>
                    </a:lnTo>
                    <a:lnTo>
                      <a:pt x="103" y="3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44988C"/>
              </a:solidFill>
              <a:ln>
                <a:noFill/>
              </a:ln>
              <a:effectLst>
                <a:outerShdw dist="91581" dir="3378596" algn="ctr" rotWithShape="0">
                  <a:srgbClr val="C0C0C0">
                    <a:alpha val="50000"/>
                  </a:srgbClr>
                </a:outerShdw>
              </a:effectLst>
              <a:extLst>
                <a:ext uri="{91240B29-F687-4F45-9708-019B960494DF}">
                  <a14:hiddenLine xmlns:a14="http://schemas.microsoft.com/office/drawing/2010/main" w="0">
                    <a:solidFill>
                      <a:srgbClr val="F7F161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0580" name="Freeform 84"/>
              <p:cNvSpPr>
                <a:spLocks/>
              </p:cNvSpPr>
              <p:nvPr/>
            </p:nvSpPr>
            <p:spPr bwMode="gray">
              <a:xfrm>
                <a:off x="2880" y="1625"/>
                <a:ext cx="498" cy="964"/>
              </a:xfrm>
              <a:custGeom>
                <a:avLst/>
                <a:gdLst>
                  <a:gd name="T0" fmla="*/ 72 w 573"/>
                  <a:gd name="T1" fmla="*/ 5 h 1111"/>
                  <a:gd name="T2" fmla="*/ 30 w 573"/>
                  <a:gd name="T3" fmla="*/ 32 h 1111"/>
                  <a:gd name="T4" fmla="*/ 4 w 573"/>
                  <a:gd name="T5" fmla="*/ 75 h 1111"/>
                  <a:gd name="T6" fmla="*/ 0 w 573"/>
                  <a:gd name="T7" fmla="*/ 509 h 1111"/>
                  <a:gd name="T8" fmla="*/ 1 w 573"/>
                  <a:gd name="T9" fmla="*/ 516 h 1111"/>
                  <a:gd name="T10" fmla="*/ 9 w 573"/>
                  <a:gd name="T11" fmla="*/ 533 h 1111"/>
                  <a:gd name="T12" fmla="*/ 26 w 573"/>
                  <a:gd name="T13" fmla="*/ 550 h 1111"/>
                  <a:gd name="T14" fmla="*/ 56 w 573"/>
                  <a:gd name="T15" fmla="*/ 557 h 1111"/>
                  <a:gd name="T16" fmla="*/ 84 w 573"/>
                  <a:gd name="T17" fmla="*/ 551 h 1111"/>
                  <a:gd name="T18" fmla="*/ 100 w 573"/>
                  <a:gd name="T19" fmla="*/ 534 h 1111"/>
                  <a:gd name="T20" fmla="*/ 106 w 573"/>
                  <a:gd name="T21" fmla="*/ 516 h 1111"/>
                  <a:gd name="T22" fmla="*/ 108 w 573"/>
                  <a:gd name="T23" fmla="*/ 503 h 1111"/>
                  <a:gd name="T24" fmla="*/ 108 w 573"/>
                  <a:gd name="T25" fmla="*/ 166 h 1111"/>
                  <a:gd name="T26" fmla="*/ 135 w 573"/>
                  <a:gd name="T27" fmla="*/ 1066 h 1111"/>
                  <a:gd name="T28" fmla="*/ 138 w 573"/>
                  <a:gd name="T29" fmla="*/ 1073 h 1111"/>
                  <a:gd name="T30" fmla="*/ 151 w 573"/>
                  <a:gd name="T31" fmla="*/ 1089 h 1111"/>
                  <a:gd name="T32" fmla="*/ 174 w 573"/>
                  <a:gd name="T33" fmla="*/ 1105 h 1111"/>
                  <a:gd name="T34" fmla="*/ 199 w 573"/>
                  <a:gd name="T35" fmla="*/ 1111 h 1111"/>
                  <a:gd name="T36" fmla="*/ 227 w 573"/>
                  <a:gd name="T37" fmla="*/ 1110 h 1111"/>
                  <a:gd name="T38" fmla="*/ 255 w 573"/>
                  <a:gd name="T39" fmla="*/ 1097 h 1111"/>
                  <a:gd name="T40" fmla="*/ 272 w 573"/>
                  <a:gd name="T41" fmla="*/ 1080 h 1111"/>
                  <a:gd name="T42" fmla="*/ 278 w 573"/>
                  <a:gd name="T43" fmla="*/ 1068 h 1111"/>
                  <a:gd name="T44" fmla="*/ 279 w 573"/>
                  <a:gd name="T45" fmla="*/ 499 h 1111"/>
                  <a:gd name="T46" fmla="*/ 302 w 573"/>
                  <a:gd name="T47" fmla="*/ 503 h 1111"/>
                  <a:gd name="T48" fmla="*/ 302 w 573"/>
                  <a:gd name="T49" fmla="*/ 534 h 1111"/>
                  <a:gd name="T50" fmla="*/ 304 w 573"/>
                  <a:gd name="T51" fmla="*/ 590 h 1111"/>
                  <a:gd name="T52" fmla="*/ 304 w 573"/>
                  <a:gd name="T53" fmla="*/ 664 h 1111"/>
                  <a:gd name="T54" fmla="*/ 304 w 573"/>
                  <a:gd name="T55" fmla="*/ 750 h 1111"/>
                  <a:gd name="T56" fmla="*/ 304 w 573"/>
                  <a:gd name="T57" fmla="*/ 838 h 1111"/>
                  <a:gd name="T58" fmla="*/ 305 w 573"/>
                  <a:gd name="T59" fmla="*/ 926 h 1111"/>
                  <a:gd name="T60" fmla="*/ 305 w 573"/>
                  <a:gd name="T61" fmla="*/ 1004 h 1111"/>
                  <a:gd name="T62" fmla="*/ 305 w 573"/>
                  <a:gd name="T63" fmla="*/ 1066 h 1111"/>
                  <a:gd name="T64" fmla="*/ 306 w 573"/>
                  <a:gd name="T65" fmla="*/ 1073 h 1111"/>
                  <a:gd name="T66" fmla="*/ 315 w 573"/>
                  <a:gd name="T67" fmla="*/ 1088 h 1111"/>
                  <a:gd name="T68" fmla="*/ 335 w 573"/>
                  <a:gd name="T69" fmla="*/ 1103 h 1111"/>
                  <a:gd name="T70" fmla="*/ 372 w 573"/>
                  <a:gd name="T71" fmla="*/ 1111 h 1111"/>
                  <a:gd name="T72" fmla="*/ 408 w 573"/>
                  <a:gd name="T73" fmla="*/ 1103 h 1111"/>
                  <a:gd name="T74" fmla="*/ 429 w 573"/>
                  <a:gd name="T75" fmla="*/ 1089 h 1111"/>
                  <a:gd name="T76" fmla="*/ 437 w 573"/>
                  <a:gd name="T77" fmla="*/ 1073 h 1111"/>
                  <a:gd name="T78" fmla="*/ 438 w 573"/>
                  <a:gd name="T79" fmla="*/ 1067 h 1111"/>
                  <a:gd name="T80" fmla="*/ 466 w 573"/>
                  <a:gd name="T81" fmla="*/ 166 h 1111"/>
                  <a:gd name="T82" fmla="*/ 468 w 573"/>
                  <a:gd name="T83" fmla="*/ 503 h 1111"/>
                  <a:gd name="T84" fmla="*/ 472 w 573"/>
                  <a:gd name="T85" fmla="*/ 517 h 1111"/>
                  <a:gd name="T86" fmla="*/ 483 w 573"/>
                  <a:gd name="T87" fmla="*/ 537 h 1111"/>
                  <a:gd name="T88" fmla="*/ 505 w 573"/>
                  <a:gd name="T89" fmla="*/ 551 h 1111"/>
                  <a:gd name="T90" fmla="*/ 536 w 573"/>
                  <a:gd name="T91" fmla="*/ 551 h 1111"/>
                  <a:gd name="T92" fmla="*/ 557 w 573"/>
                  <a:gd name="T93" fmla="*/ 537 h 1111"/>
                  <a:gd name="T94" fmla="*/ 570 w 573"/>
                  <a:gd name="T95" fmla="*/ 517 h 1111"/>
                  <a:gd name="T96" fmla="*/ 573 w 573"/>
                  <a:gd name="T97" fmla="*/ 508 h 1111"/>
                  <a:gd name="T98" fmla="*/ 572 w 573"/>
                  <a:gd name="T99" fmla="*/ 68 h 1111"/>
                  <a:gd name="T100" fmla="*/ 546 w 573"/>
                  <a:gd name="T101" fmla="*/ 28 h 1111"/>
                  <a:gd name="T102" fmla="*/ 506 w 573"/>
                  <a:gd name="T103" fmla="*/ 4 h 1111"/>
                  <a:gd name="T104" fmla="*/ 94 w 573"/>
                  <a:gd name="T105" fmla="*/ 0 h 1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73" h="1111">
                    <a:moveTo>
                      <a:pt x="94" y="0"/>
                    </a:moveTo>
                    <a:lnTo>
                      <a:pt x="72" y="5"/>
                    </a:lnTo>
                    <a:lnTo>
                      <a:pt x="50" y="16"/>
                    </a:lnTo>
                    <a:lnTo>
                      <a:pt x="30" y="32"/>
                    </a:lnTo>
                    <a:lnTo>
                      <a:pt x="15" y="53"/>
                    </a:lnTo>
                    <a:lnTo>
                      <a:pt x="4" y="75"/>
                    </a:lnTo>
                    <a:lnTo>
                      <a:pt x="0" y="99"/>
                    </a:lnTo>
                    <a:lnTo>
                      <a:pt x="0" y="509"/>
                    </a:lnTo>
                    <a:lnTo>
                      <a:pt x="0" y="511"/>
                    </a:lnTo>
                    <a:lnTo>
                      <a:pt x="1" y="516"/>
                    </a:lnTo>
                    <a:lnTo>
                      <a:pt x="4" y="525"/>
                    </a:lnTo>
                    <a:lnTo>
                      <a:pt x="9" y="533"/>
                    </a:lnTo>
                    <a:lnTo>
                      <a:pt x="16" y="543"/>
                    </a:lnTo>
                    <a:lnTo>
                      <a:pt x="26" y="550"/>
                    </a:lnTo>
                    <a:lnTo>
                      <a:pt x="39" y="556"/>
                    </a:lnTo>
                    <a:lnTo>
                      <a:pt x="56" y="557"/>
                    </a:lnTo>
                    <a:lnTo>
                      <a:pt x="72" y="556"/>
                    </a:lnTo>
                    <a:lnTo>
                      <a:pt x="84" y="551"/>
                    </a:lnTo>
                    <a:lnTo>
                      <a:pt x="92" y="543"/>
                    </a:lnTo>
                    <a:lnTo>
                      <a:pt x="100" y="534"/>
                    </a:lnTo>
                    <a:lnTo>
                      <a:pt x="103" y="525"/>
                    </a:lnTo>
                    <a:lnTo>
                      <a:pt x="106" y="516"/>
                    </a:lnTo>
                    <a:lnTo>
                      <a:pt x="107" y="508"/>
                    </a:lnTo>
                    <a:lnTo>
                      <a:pt x="108" y="503"/>
                    </a:lnTo>
                    <a:lnTo>
                      <a:pt x="108" y="500"/>
                    </a:lnTo>
                    <a:lnTo>
                      <a:pt x="108" y="166"/>
                    </a:lnTo>
                    <a:lnTo>
                      <a:pt x="134" y="167"/>
                    </a:lnTo>
                    <a:lnTo>
                      <a:pt x="135" y="1066"/>
                    </a:lnTo>
                    <a:lnTo>
                      <a:pt x="136" y="1068"/>
                    </a:lnTo>
                    <a:lnTo>
                      <a:pt x="138" y="1073"/>
                    </a:lnTo>
                    <a:lnTo>
                      <a:pt x="143" y="1080"/>
                    </a:lnTo>
                    <a:lnTo>
                      <a:pt x="151" y="1089"/>
                    </a:lnTo>
                    <a:lnTo>
                      <a:pt x="162" y="1097"/>
                    </a:lnTo>
                    <a:lnTo>
                      <a:pt x="174" y="1105"/>
                    </a:lnTo>
                    <a:lnTo>
                      <a:pt x="189" y="1110"/>
                    </a:lnTo>
                    <a:lnTo>
                      <a:pt x="199" y="1111"/>
                    </a:lnTo>
                    <a:lnTo>
                      <a:pt x="217" y="1111"/>
                    </a:lnTo>
                    <a:lnTo>
                      <a:pt x="227" y="1110"/>
                    </a:lnTo>
                    <a:lnTo>
                      <a:pt x="243" y="1105"/>
                    </a:lnTo>
                    <a:lnTo>
                      <a:pt x="255" y="1097"/>
                    </a:lnTo>
                    <a:lnTo>
                      <a:pt x="265" y="1089"/>
                    </a:lnTo>
                    <a:lnTo>
                      <a:pt x="272" y="1080"/>
                    </a:lnTo>
                    <a:lnTo>
                      <a:pt x="276" y="1073"/>
                    </a:lnTo>
                    <a:lnTo>
                      <a:pt x="278" y="1068"/>
                    </a:lnTo>
                    <a:lnTo>
                      <a:pt x="279" y="1066"/>
                    </a:lnTo>
                    <a:lnTo>
                      <a:pt x="279" y="499"/>
                    </a:lnTo>
                    <a:lnTo>
                      <a:pt x="302" y="499"/>
                    </a:lnTo>
                    <a:lnTo>
                      <a:pt x="302" y="503"/>
                    </a:lnTo>
                    <a:lnTo>
                      <a:pt x="302" y="515"/>
                    </a:lnTo>
                    <a:lnTo>
                      <a:pt x="302" y="534"/>
                    </a:lnTo>
                    <a:lnTo>
                      <a:pt x="302" y="560"/>
                    </a:lnTo>
                    <a:lnTo>
                      <a:pt x="304" y="590"/>
                    </a:lnTo>
                    <a:lnTo>
                      <a:pt x="304" y="626"/>
                    </a:lnTo>
                    <a:lnTo>
                      <a:pt x="304" y="664"/>
                    </a:lnTo>
                    <a:lnTo>
                      <a:pt x="304" y="706"/>
                    </a:lnTo>
                    <a:lnTo>
                      <a:pt x="304" y="750"/>
                    </a:lnTo>
                    <a:lnTo>
                      <a:pt x="304" y="793"/>
                    </a:lnTo>
                    <a:lnTo>
                      <a:pt x="304" y="838"/>
                    </a:lnTo>
                    <a:lnTo>
                      <a:pt x="305" y="882"/>
                    </a:lnTo>
                    <a:lnTo>
                      <a:pt x="305" y="926"/>
                    </a:lnTo>
                    <a:lnTo>
                      <a:pt x="305" y="966"/>
                    </a:lnTo>
                    <a:lnTo>
                      <a:pt x="305" y="1004"/>
                    </a:lnTo>
                    <a:lnTo>
                      <a:pt x="305" y="1037"/>
                    </a:lnTo>
                    <a:lnTo>
                      <a:pt x="305" y="1066"/>
                    </a:lnTo>
                    <a:lnTo>
                      <a:pt x="305" y="1067"/>
                    </a:lnTo>
                    <a:lnTo>
                      <a:pt x="306" y="1073"/>
                    </a:lnTo>
                    <a:lnTo>
                      <a:pt x="310" y="1079"/>
                    </a:lnTo>
                    <a:lnTo>
                      <a:pt x="315" y="1088"/>
                    </a:lnTo>
                    <a:lnTo>
                      <a:pt x="323" y="1096"/>
                    </a:lnTo>
                    <a:lnTo>
                      <a:pt x="335" y="1103"/>
                    </a:lnTo>
                    <a:lnTo>
                      <a:pt x="351" y="1108"/>
                    </a:lnTo>
                    <a:lnTo>
                      <a:pt x="372" y="1111"/>
                    </a:lnTo>
                    <a:lnTo>
                      <a:pt x="392" y="1108"/>
                    </a:lnTo>
                    <a:lnTo>
                      <a:pt x="408" y="1103"/>
                    </a:lnTo>
                    <a:lnTo>
                      <a:pt x="420" y="1096"/>
                    </a:lnTo>
                    <a:lnTo>
                      <a:pt x="429" y="1089"/>
                    </a:lnTo>
                    <a:lnTo>
                      <a:pt x="434" y="1080"/>
                    </a:lnTo>
                    <a:lnTo>
                      <a:pt x="437" y="1073"/>
                    </a:lnTo>
                    <a:lnTo>
                      <a:pt x="438" y="1068"/>
                    </a:lnTo>
                    <a:lnTo>
                      <a:pt x="438" y="1067"/>
                    </a:lnTo>
                    <a:lnTo>
                      <a:pt x="440" y="166"/>
                    </a:lnTo>
                    <a:lnTo>
                      <a:pt x="466" y="166"/>
                    </a:lnTo>
                    <a:lnTo>
                      <a:pt x="466" y="500"/>
                    </a:lnTo>
                    <a:lnTo>
                      <a:pt x="468" y="503"/>
                    </a:lnTo>
                    <a:lnTo>
                      <a:pt x="469" y="509"/>
                    </a:lnTo>
                    <a:lnTo>
                      <a:pt x="472" y="517"/>
                    </a:lnTo>
                    <a:lnTo>
                      <a:pt x="477" y="527"/>
                    </a:lnTo>
                    <a:lnTo>
                      <a:pt x="483" y="537"/>
                    </a:lnTo>
                    <a:lnTo>
                      <a:pt x="493" y="545"/>
                    </a:lnTo>
                    <a:lnTo>
                      <a:pt x="505" y="551"/>
                    </a:lnTo>
                    <a:lnTo>
                      <a:pt x="520" y="554"/>
                    </a:lnTo>
                    <a:lnTo>
                      <a:pt x="536" y="551"/>
                    </a:lnTo>
                    <a:lnTo>
                      <a:pt x="548" y="545"/>
                    </a:lnTo>
                    <a:lnTo>
                      <a:pt x="557" y="537"/>
                    </a:lnTo>
                    <a:lnTo>
                      <a:pt x="563" y="527"/>
                    </a:lnTo>
                    <a:lnTo>
                      <a:pt x="570" y="517"/>
                    </a:lnTo>
                    <a:lnTo>
                      <a:pt x="573" y="510"/>
                    </a:lnTo>
                    <a:lnTo>
                      <a:pt x="573" y="508"/>
                    </a:lnTo>
                    <a:lnTo>
                      <a:pt x="573" y="79"/>
                    </a:lnTo>
                    <a:lnTo>
                      <a:pt x="572" y="68"/>
                    </a:lnTo>
                    <a:lnTo>
                      <a:pt x="561" y="47"/>
                    </a:lnTo>
                    <a:lnTo>
                      <a:pt x="546" y="28"/>
                    </a:lnTo>
                    <a:lnTo>
                      <a:pt x="528" y="14"/>
                    </a:lnTo>
                    <a:lnTo>
                      <a:pt x="506" y="4"/>
                    </a:lnTo>
                    <a:lnTo>
                      <a:pt x="485" y="0"/>
                    </a:lnTo>
                    <a:lnTo>
                      <a:pt x="94" y="0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44988C"/>
              </a:solidFill>
              <a:ln>
                <a:noFill/>
              </a:ln>
              <a:effectLst>
                <a:outerShdw dist="91581" dir="3378596" algn="ctr" rotWithShape="0">
                  <a:srgbClr val="C0C0C0">
                    <a:alpha val="50000"/>
                  </a:srgbClr>
                </a:outerShdw>
              </a:effectLst>
              <a:extLst>
                <a:ext uri="{91240B29-F687-4F45-9708-019B960494DF}">
                  <a14:hiddenLine xmlns:a14="http://schemas.microsoft.com/office/drawing/2010/main" w="0">
                    <a:solidFill>
                      <a:srgbClr val="F7F161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pic>
        <p:nvPicPr>
          <p:cNvPr id="490581" name="Picture 8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" y="3175"/>
            <a:ext cx="114617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cap="flat" cmpd="sng" algn="ctr">
                <a:solidFill>
                  <a:srgbClr val="FFFFFF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</p:pic>
      <p:sp>
        <p:nvSpPr>
          <p:cNvPr id="18" name="Rectangle 72"/>
          <p:cNvSpPr txBox="1">
            <a:spLocks noChangeArrowheads="1"/>
          </p:cNvSpPr>
          <p:nvPr/>
        </p:nvSpPr>
        <p:spPr bwMode="auto">
          <a:xfrm>
            <a:off x="1185863" y="995837"/>
            <a:ext cx="7958137" cy="101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uk-UA" sz="2000" dirty="0"/>
              <a:t>КАЛЕНДАРНО-ТЕМАТИЧНЕ ПЛАНУВАННЯ</a:t>
            </a:r>
            <a:endParaRPr lang="ru-RU" sz="2000" dirty="0" smtClean="0"/>
          </a:p>
        </p:txBody>
      </p:sp>
      <p:sp>
        <p:nvSpPr>
          <p:cNvPr id="2" name="Стрелка вправо 1">
            <a:hlinkClick r:id="rId3" action="ppaction://hlinkfile"/>
          </p:cNvPr>
          <p:cNvSpPr/>
          <p:nvPr/>
        </p:nvSpPr>
        <p:spPr bwMode="auto">
          <a:xfrm>
            <a:off x="5030788" y="4421875"/>
            <a:ext cx="974227" cy="597800"/>
          </a:xfrm>
          <a:prstGeom prst="rightArrow">
            <a:avLst/>
          </a:prstGeom>
          <a:solidFill>
            <a:srgbClr val="C00000"/>
          </a:solidFill>
          <a:ln w="2857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490583" name="Picture 87" descr="D:\Робота\Малюнки\Школа\111111.jpg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5015" y="3152775"/>
            <a:ext cx="2164284" cy="19240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893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3152775"/>
            <a:ext cx="2782888" cy="19240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cap="flat" cmpd="sng" algn="ctr">
                <a:solidFill>
                  <a:srgbClr val="FFFFFF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0807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089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89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89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08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905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905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90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568" name="Rectangle 72"/>
          <p:cNvSpPr>
            <a:spLocks noGrp="1" noChangeArrowheads="1"/>
          </p:cNvSpPr>
          <p:nvPr>
            <p:ph type="title"/>
          </p:nvPr>
        </p:nvSpPr>
        <p:spPr>
          <a:xfrm>
            <a:off x="1055688" y="65089"/>
            <a:ext cx="7958137" cy="943970"/>
          </a:xfrm>
        </p:spPr>
        <p:txBody>
          <a:bodyPr/>
          <a:lstStyle/>
          <a:p>
            <a:r>
              <a:rPr lang="uk-UA" dirty="0" smtClean="0"/>
              <a:t>РОЗДІЛ ІІІ (І ЧАСТИНА)</a:t>
            </a:r>
            <a:endParaRPr lang="en-US" dirty="0"/>
          </a:p>
        </p:txBody>
      </p:sp>
      <p:grpSp>
        <p:nvGrpSpPr>
          <p:cNvPr id="490569" name="Group 73"/>
          <p:cNvGrpSpPr>
            <a:grpSpLocks/>
          </p:cNvGrpSpPr>
          <p:nvPr/>
        </p:nvGrpSpPr>
        <p:grpSpPr bwMode="auto">
          <a:xfrm>
            <a:off x="1333500" y="2133600"/>
            <a:ext cx="3381375" cy="3124200"/>
            <a:chOff x="672" y="1344"/>
            <a:chExt cx="2130" cy="1968"/>
          </a:xfrm>
        </p:grpSpPr>
        <p:sp>
          <p:nvSpPr>
            <p:cNvPr id="490570" name="AutoShape 74"/>
            <p:cNvSpPr>
              <a:spLocks noChangeArrowheads="1"/>
            </p:cNvSpPr>
            <p:nvPr/>
          </p:nvSpPr>
          <p:spPr bwMode="gray">
            <a:xfrm>
              <a:off x="672" y="1872"/>
              <a:ext cx="2112" cy="1440"/>
            </a:xfrm>
            <a:prstGeom prst="roundRect">
              <a:avLst>
                <a:gd name="adj" fmla="val 10347"/>
              </a:avLst>
            </a:prstGeom>
            <a:gradFill rotWithShape="1">
              <a:gsLst>
                <a:gs pos="0">
                  <a:srgbClr val="CCECFF"/>
                </a:gs>
                <a:gs pos="100000">
                  <a:srgbClr val="CCECFF">
                    <a:gamma/>
                    <a:tint val="0"/>
                    <a:invGamma/>
                  </a:srgbClr>
                </a:gs>
              </a:gsLst>
              <a:lin ang="18900000" scaled="1"/>
            </a:gradFill>
            <a:ln w="50800">
              <a:solidFill>
                <a:srgbClr val="7099E2"/>
              </a:solidFill>
              <a:round/>
              <a:headEnd/>
              <a:tailEnd/>
            </a:ln>
            <a:effectLst>
              <a:outerShdw dist="107763" dir="2700000" algn="ctr" rotWithShape="0">
                <a:srgbClr val="C0C0C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490571" name="Group 75"/>
            <p:cNvGrpSpPr>
              <a:grpSpLocks/>
            </p:cNvGrpSpPr>
            <p:nvPr/>
          </p:nvGrpSpPr>
          <p:grpSpPr bwMode="auto">
            <a:xfrm>
              <a:off x="2304" y="1344"/>
              <a:ext cx="498" cy="1245"/>
              <a:chOff x="2304" y="1344"/>
              <a:chExt cx="498" cy="1245"/>
            </a:xfrm>
          </p:grpSpPr>
          <p:sp>
            <p:nvSpPr>
              <p:cNvPr id="490572" name="Freeform 76"/>
              <p:cNvSpPr>
                <a:spLocks/>
              </p:cNvSpPr>
              <p:nvPr/>
            </p:nvSpPr>
            <p:spPr bwMode="gray">
              <a:xfrm>
                <a:off x="2425" y="1344"/>
                <a:ext cx="233" cy="254"/>
              </a:xfrm>
              <a:custGeom>
                <a:avLst/>
                <a:gdLst>
                  <a:gd name="T0" fmla="*/ 133 w 267"/>
                  <a:gd name="T1" fmla="*/ 0 h 292"/>
                  <a:gd name="T2" fmla="*/ 161 w 267"/>
                  <a:gd name="T3" fmla="*/ 3 h 292"/>
                  <a:gd name="T4" fmla="*/ 186 w 267"/>
                  <a:gd name="T5" fmla="*/ 12 h 292"/>
                  <a:gd name="T6" fmla="*/ 209 w 267"/>
                  <a:gd name="T7" fmla="*/ 25 h 292"/>
                  <a:gd name="T8" fmla="*/ 228 w 267"/>
                  <a:gd name="T9" fmla="*/ 42 h 292"/>
                  <a:gd name="T10" fmla="*/ 245 w 267"/>
                  <a:gd name="T11" fmla="*/ 64 h 292"/>
                  <a:gd name="T12" fmla="*/ 257 w 267"/>
                  <a:gd name="T13" fmla="*/ 88 h 292"/>
                  <a:gd name="T14" fmla="*/ 265 w 267"/>
                  <a:gd name="T15" fmla="*/ 116 h 292"/>
                  <a:gd name="T16" fmla="*/ 267 w 267"/>
                  <a:gd name="T17" fmla="*/ 146 h 292"/>
                  <a:gd name="T18" fmla="*/ 265 w 267"/>
                  <a:gd name="T19" fmla="*/ 175 h 292"/>
                  <a:gd name="T20" fmla="*/ 257 w 267"/>
                  <a:gd name="T21" fmla="*/ 203 h 292"/>
                  <a:gd name="T22" fmla="*/ 245 w 267"/>
                  <a:gd name="T23" fmla="*/ 227 h 292"/>
                  <a:gd name="T24" fmla="*/ 228 w 267"/>
                  <a:gd name="T25" fmla="*/ 249 h 292"/>
                  <a:gd name="T26" fmla="*/ 209 w 267"/>
                  <a:gd name="T27" fmla="*/ 267 h 292"/>
                  <a:gd name="T28" fmla="*/ 186 w 267"/>
                  <a:gd name="T29" fmla="*/ 281 h 292"/>
                  <a:gd name="T30" fmla="*/ 161 w 267"/>
                  <a:gd name="T31" fmla="*/ 289 h 292"/>
                  <a:gd name="T32" fmla="*/ 133 w 267"/>
                  <a:gd name="T33" fmla="*/ 292 h 292"/>
                  <a:gd name="T34" fmla="*/ 103 w 267"/>
                  <a:gd name="T35" fmla="*/ 288 h 292"/>
                  <a:gd name="T36" fmla="*/ 75 w 267"/>
                  <a:gd name="T37" fmla="*/ 277 h 292"/>
                  <a:gd name="T38" fmla="*/ 51 w 267"/>
                  <a:gd name="T39" fmla="*/ 260 h 292"/>
                  <a:gd name="T40" fmla="*/ 29 w 267"/>
                  <a:gd name="T41" fmla="*/ 237 h 292"/>
                  <a:gd name="T42" fmla="*/ 13 w 267"/>
                  <a:gd name="T43" fmla="*/ 210 h 292"/>
                  <a:gd name="T44" fmla="*/ 4 w 267"/>
                  <a:gd name="T45" fmla="*/ 178 h 292"/>
                  <a:gd name="T46" fmla="*/ 0 w 267"/>
                  <a:gd name="T47" fmla="*/ 146 h 292"/>
                  <a:gd name="T48" fmla="*/ 4 w 267"/>
                  <a:gd name="T49" fmla="*/ 113 h 292"/>
                  <a:gd name="T50" fmla="*/ 13 w 267"/>
                  <a:gd name="T51" fmla="*/ 81 h 292"/>
                  <a:gd name="T52" fmla="*/ 29 w 267"/>
                  <a:gd name="T53" fmla="*/ 54 h 292"/>
                  <a:gd name="T54" fmla="*/ 51 w 267"/>
                  <a:gd name="T55" fmla="*/ 32 h 292"/>
                  <a:gd name="T56" fmla="*/ 75 w 267"/>
                  <a:gd name="T57" fmla="*/ 14 h 292"/>
                  <a:gd name="T58" fmla="*/ 103 w 267"/>
                  <a:gd name="T59" fmla="*/ 3 h 292"/>
                  <a:gd name="T60" fmla="*/ 133 w 267"/>
                  <a:gd name="T61" fmla="*/ 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67" h="292">
                    <a:moveTo>
                      <a:pt x="133" y="0"/>
                    </a:moveTo>
                    <a:lnTo>
                      <a:pt x="161" y="3"/>
                    </a:lnTo>
                    <a:lnTo>
                      <a:pt x="186" y="12"/>
                    </a:lnTo>
                    <a:lnTo>
                      <a:pt x="209" y="25"/>
                    </a:lnTo>
                    <a:lnTo>
                      <a:pt x="228" y="42"/>
                    </a:lnTo>
                    <a:lnTo>
                      <a:pt x="245" y="64"/>
                    </a:lnTo>
                    <a:lnTo>
                      <a:pt x="257" y="88"/>
                    </a:lnTo>
                    <a:lnTo>
                      <a:pt x="265" y="116"/>
                    </a:lnTo>
                    <a:lnTo>
                      <a:pt x="267" y="146"/>
                    </a:lnTo>
                    <a:lnTo>
                      <a:pt x="265" y="175"/>
                    </a:lnTo>
                    <a:lnTo>
                      <a:pt x="257" y="203"/>
                    </a:lnTo>
                    <a:lnTo>
                      <a:pt x="245" y="227"/>
                    </a:lnTo>
                    <a:lnTo>
                      <a:pt x="228" y="249"/>
                    </a:lnTo>
                    <a:lnTo>
                      <a:pt x="209" y="267"/>
                    </a:lnTo>
                    <a:lnTo>
                      <a:pt x="186" y="281"/>
                    </a:lnTo>
                    <a:lnTo>
                      <a:pt x="161" y="289"/>
                    </a:lnTo>
                    <a:lnTo>
                      <a:pt x="133" y="292"/>
                    </a:lnTo>
                    <a:lnTo>
                      <a:pt x="103" y="288"/>
                    </a:lnTo>
                    <a:lnTo>
                      <a:pt x="75" y="277"/>
                    </a:lnTo>
                    <a:lnTo>
                      <a:pt x="51" y="260"/>
                    </a:lnTo>
                    <a:lnTo>
                      <a:pt x="29" y="237"/>
                    </a:lnTo>
                    <a:lnTo>
                      <a:pt x="13" y="210"/>
                    </a:lnTo>
                    <a:lnTo>
                      <a:pt x="4" y="178"/>
                    </a:lnTo>
                    <a:lnTo>
                      <a:pt x="0" y="146"/>
                    </a:lnTo>
                    <a:lnTo>
                      <a:pt x="4" y="113"/>
                    </a:lnTo>
                    <a:lnTo>
                      <a:pt x="13" y="81"/>
                    </a:lnTo>
                    <a:lnTo>
                      <a:pt x="29" y="54"/>
                    </a:lnTo>
                    <a:lnTo>
                      <a:pt x="51" y="32"/>
                    </a:lnTo>
                    <a:lnTo>
                      <a:pt x="75" y="14"/>
                    </a:lnTo>
                    <a:lnTo>
                      <a:pt x="103" y="3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7099E2"/>
              </a:solidFill>
              <a:ln>
                <a:noFill/>
              </a:ln>
              <a:effectLst>
                <a:outerShdw dist="91581" dir="3378596" algn="ctr" rotWithShape="0">
                  <a:srgbClr val="C0C0C0">
                    <a:alpha val="50000"/>
                  </a:srgbClr>
                </a:outerShdw>
              </a:effectLst>
              <a:extLst>
                <a:ext uri="{91240B29-F687-4F45-9708-019B960494DF}">
                  <a14:hiddenLine xmlns:a14="http://schemas.microsoft.com/office/drawing/2010/main" w="0">
                    <a:solidFill>
                      <a:srgbClr val="F7F161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0573" name="Freeform 77"/>
              <p:cNvSpPr>
                <a:spLocks/>
              </p:cNvSpPr>
              <p:nvPr/>
            </p:nvSpPr>
            <p:spPr bwMode="gray">
              <a:xfrm>
                <a:off x="2304" y="1625"/>
                <a:ext cx="498" cy="964"/>
              </a:xfrm>
              <a:custGeom>
                <a:avLst/>
                <a:gdLst>
                  <a:gd name="T0" fmla="*/ 72 w 573"/>
                  <a:gd name="T1" fmla="*/ 5 h 1111"/>
                  <a:gd name="T2" fmla="*/ 30 w 573"/>
                  <a:gd name="T3" fmla="*/ 32 h 1111"/>
                  <a:gd name="T4" fmla="*/ 4 w 573"/>
                  <a:gd name="T5" fmla="*/ 75 h 1111"/>
                  <a:gd name="T6" fmla="*/ 0 w 573"/>
                  <a:gd name="T7" fmla="*/ 509 h 1111"/>
                  <a:gd name="T8" fmla="*/ 1 w 573"/>
                  <a:gd name="T9" fmla="*/ 516 h 1111"/>
                  <a:gd name="T10" fmla="*/ 9 w 573"/>
                  <a:gd name="T11" fmla="*/ 533 h 1111"/>
                  <a:gd name="T12" fmla="*/ 26 w 573"/>
                  <a:gd name="T13" fmla="*/ 550 h 1111"/>
                  <a:gd name="T14" fmla="*/ 56 w 573"/>
                  <a:gd name="T15" fmla="*/ 557 h 1111"/>
                  <a:gd name="T16" fmla="*/ 84 w 573"/>
                  <a:gd name="T17" fmla="*/ 551 h 1111"/>
                  <a:gd name="T18" fmla="*/ 100 w 573"/>
                  <a:gd name="T19" fmla="*/ 534 h 1111"/>
                  <a:gd name="T20" fmla="*/ 106 w 573"/>
                  <a:gd name="T21" fmla="*/ 516 h 1111"/>
                  <a:gd name="T22" fmla="*/ 108 w 573"/>
                  <a:gd name="T23" fmla="*/ 503 h 1111"/>
                  <a:gd name="T24" fmla="*/ 108 w 573"/>
                  <a:gd name="T25" fmla="*/ 166 h 1111"/>
                  <a:gd name="T26" fmla="*/ 135 w 573"/>
                  <a:gd name="T27" fmla="*/ 1066 h 1111"/>
                  <a:gd name="T28" fmla="*/ 138 w 573"/>
                  <a:gd name="T29" fmla="*/ 1073 h 1111"/>
                  <a:gd name="T30" fmla="*/ 151 w 573"/>
                  <a:gd name="T31" fmla="*/ 1089 h 1111"/>
                  <a:gd name="T32" fmla="*/ 174 w 573"/>
                  <a:gd name="T33" fmla="*/ 1105 h 1111"/>
                  <a:gd name="T34" fmla="*/ 199 w 573"/>
                  <a:gd name="T35" fmla="*/ 1111 h 1111"/>
                  <a:gd name="T36" fmla="*/ 227 w 573"/>
                  <a:gd name="T37" fmla="*/ 1110 h 1111"/>
                  <a:gd name="T38" fmla="*/ 255 w 573"/>
                  <a:gd name="T39" fmla="*/ 1097 h 1111"/>
                  <a:gd name="T40" fmla="*/ 272 w 573"/>
                  <a:gd name="T41" fmla="*/ 1080 h 1111"/>
                  <a:gd name="T42" fmla="*/ 278 w 573"/>
                  <a:gd name="T43" fmla="*/ 1068 h 1111"/>
                  <a:gd name="T44" fmla="*/ 279 w 573"/>
                  <a:gd name="T45" fmla="*/ 499 h 1111"/>
                  <a:gd name="T46" fmla="*/ 302 w 573"/>
                  <a:gd name="T47" fmla="*/ 503 h 1111"/>
                  <a:gd name="T48" fmla="*/ 302 w 573"/>
                  <a:gd name="T49" fmla="*/ 534 h 1111"/>
                  <a:gd name="T50" fmla="*/ 304 w 573"/>
                  <a:gd name="T51" fmla="*/ 590 h 1111"/>
                  <a:gd name="T52" fmla="*/ 304 w 573"/>
                  <a:gd name="T53" fmla="*/ 664 h 1111"/>
                  <a:gd name="T54" fmla="*/ 304 w 573"/>
                  <a:gd name="T55" fmla="*/ 750 h 1111"/>
                  <a:gd name="T56" fmla="*/ 304 w 573"/>
                  <a:gd name="T57" fmla="*/ 838 h 1111"/>
                  <a:gd name="T58" fmla="*/ 305 w 573"/>
                  <a:gd name="T59" fmla="*/ 926 h 1111"/>
                  <a:gd name="T60" fmla="*/ 305 w 573"/>
                  <a:gd name="T61" fmla="*/ 1004 h 1111"/>
                  <a:gd name="T62" fmla="*/ 305 w 573"/>
                  <a:gd name="T63" fmla="*/ 1066 h 1111"/>
                  <a:gd name="T64" fmla="*/ 306 w 573"/>
                  <a:gd name="T65" fmla="*/ 1073 h 1111"/>
                  <a:gd name="T66" fmla="*/ 315 w 573"/>
                  <a:gd name="T67" fmla="*/ 1088 h 1111"/>
                  <a:gd name="T68" fmla="*/ 335 w 573"/>
                  <a:gd name="T69" fmla="*/ 1103 h 1111"/>
                  <a:gd name="T70" fmla="*/ 372 w 573"/>
                  <a:gd name="T71" fmla="*/ 1111 h 1111"/>
                  <a:gd name="T72" fmla="*/ 408 w 573"/>
                  <a:gd name="T73" fmla="*/ 1103 h 1111"/>
                  <a:gd name="T74" fmla="*/ 429 w 573"/>
                  <a:gd name="T75" fmla="*/ 1089 h 1111"/>
                  <a:gd name="T76" fmla="*/ 437 w 573"/>
                  <a:gd name="T77" fmla="*/ 1073 h 1111"/>
                  <a:gd name="T78" fmla="*/ 438 w 573"/>
                  <a:gd name="T79" fmla="*/ 1067 h 1111"/>
                  <a:gd name="T80" fmla="*/ 466 w 573"/>
                  <a:gd name="T81" fmla="*/ 166 h 1111"/>
                  <a:gd name="T82" fmla="*/ 468 w 573"/>
                  <a:gd name="T83" fmla="*/ 503 h 1111"/>
                  <a:gd name="T84" fmla="*/ 472 w 573"/>
                  <a:gd name="T85" fmla="*/ 517 h 1111"/>
                  <a:gd name="T86" fmla="*/ 483 w 573"/>
                  <a:gd name="T87" fmla="*/ 537 h 1111"/>
                  <a:gd name="T88" fmla="*/ 505 w 573"/>
                  <a:gd name="T89" fmla="*/ 551 h 1111"/>
                  <a:gd name="T90" fmla="*/ 536 w 573"/>
                  <a:gd name="T91" fmla="*/ 551 h 1111"/>
                  <a:gd name="T92" fmla="*/ 557 w 573"/>
                  <a:gd name="T93" fmla="*/ 537 h 1111"/>
                  <a:gd name="T94" fmla="*/ 570 w 573"/>
                  <a:gd name="T95" fmla="*/ 517 h 1111"/>
                  <a:gd name="T96" fmla="*/ 573 w 573"/>
                  <a:gd name="T97" fmla="*/ 508 h 1111"/>
                  <a:gd name="T98" fmla="*/ 572 w 573"/>
                  <a:gd name="T99" fmla="*/ 68 h 1111"/>
                  <a:gd name="T100" fmla="*/ 546 w 573"/>
                  <a:gd name="T101" fmla="*/ 28 h 1111"/>
                  <a:gd name="T102" fmla="*/ 506 w 573"/>
                  <a:gd name="T103" fmla="*/ 4 h 1111"/>
                  <a:gd name="T104" fmla="*/ 94 w 573"/>
                  <a:gd name="T105" fmla="*/ 0 h 1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73" h="1111">
                    <a:moveTo>
                      <a:pt x="94" y="0"/>
                    </a:moveTo>
                    <a:lnTo>
                      <a:pt x="72" y="5"/>
                    </a:lnTo>
                    <a:lnTo>
                      <a:pt x="50" y="16"/>
                    </a:lnTo>
                    <a:lnTo>
                      <a:pt x="30" y="32"/>
                    </a:lnTo>
                    <a:lnTo>
                      <a:pt x="15" y="53"/>
                    </a:lnTo>
                    <a:lnTo>
                      <a:pt x="4" y="75"/>
                    </a:lnTo>
                    <a:lnTo>
                      <a:pt x="0" y="99"/>
                    </a:lnTo>
                    <a:lnTo>
                      <a:pt x="0" y="509"/>
                    </a:lnTo>
                    <a:lnTo>
                      <a:pt x="0" y="511"/>
                    </a:lnTo>
                    <a:lnTo>
                      <a:pt x="1" y="516"/>
                    </a:lnTo>
                    <a:lnTo>
                      <a:pt x="4" y="525"/>
                    </a:lnTo>
                    <a:lnTo>
                      <a:pt x="9" y="533"/>
                    </a:lnTo>
                    <a:lnTo>
                      <a:pt x="16" y="543"/>
                    </a:lnTo>
                    <a:lnTo>
                      <a:pt x="26" y="550"/>
                    </a:lnTo>
                    <a:lnTo>
                      <a:pt x="39" y="556"/>
                    </a:lnTo>
                    <a:lnTo>
                      <a:pt x="56" y="557"/>
                    </a:lnTo>
                    <a:lnTo>
                      <a:pt x="72" y="556"/>
                    </a:lnTo>
                    <a:lnTo>
                      <a:pt x="84" y="551"/>
                    </a:lnTo>
                    <a:lnTo>
                      <a:pt x="92" y="543"/>
                    </a:lnTo>
                    <a:lnTo>
                      <a:pt x="100" y="534"/>
                    </a:lnTo>
                    <a:lnTo>
                      <a:pt x="103" y="525"/>
                    </a:lnTo>
                    <a:lnTo>
                      <a:pt x="106" y="516"/>
                    </a:lnTo>
                    <a:lnTo>
                      <a:pt x="107" y="508"/>
                    </a:lnTo>
                    <a:lnTo>
                      <a:pt x="108" y="503"/>
                    </a:lnTo>
                    <a:lnTo>
                      <a:pt x="108" y="500"/>
                    </a:lnTo>
                    <a:lnTo>
                      <a:pt x="108" y="166"/>
                    </a:lnTo>
                    <a:lnTo>
                      <a:pt x="134" y="167"/>
                    </a:lnTo>
                    <a:lnTo>
                      <a:pt x="135" y="1066"/>
                    </a:lnTo>
                    <a:lnTo>
                      <a:pt x="136" y="1068"/>
                    </a:lnTo>
                    <a:lnTo>
                      <a:pt x="138" y="1073"/>
                    </a:lnTo>
                    <a:lnTo>
                      <a:pt x="143" y="1080"/>
                    </a:lnTo>
                    <a:lnTo>
                      <a:pt x="151" y="1089"/>
                    </a:lnTo>
                    <a:lnTo>
                      <a:pt x="162" y="1097"/>
                    </a:lnTo>
                    <a:lnTo>
                      <a:pt x="174" y="1105"/>
                    </a:lnTo>
                    <a:lnTo>
                      <a:pt x="189" y="1110"/>
                    </a:lnTo>
                    <a:lnTo>
                      <a:pt x="199" y="1111"/>
                    </a:lnTo>
                    <a:lnTo>
                      <a:pt x="217" y="1111"/>
                    </a:lnTo>
                    <a:lnTo>
                      <a:pt x="227" y="1110"/>
                    </a:lnTo>
                    <a:lnTo>
                      <a:pt x="243" y="1105"/>
                    </a:lnTo>
                    <a:lnTo>
                      <a:pt x="255" y="1097"/>
                    </a:lnTo>
                    <a:lnTo>
                      <a:pt x="265" y="1089"/>
                    </a:lnTo>
                    <a:lnTo>
                      <a:pt x="272" y="1080"/>
                    </a:lnTo>
                    <a:lnTo>
                      <a:pt x="276" y="1073"/>
                    </a:lnTo>
                    <a:lnTo>
                      <a:pt x="278" y="1068"/>
                    </a:lnTo>
                    <a:lnTo>
                      <a:pt x="279" y="1066"/>
                    </a:lnTo>
                    <a:lnTo>
                      <a:pt x="279" y="499"/>
                    </a:lnTo>
                    <a:lnTo>
                      <a:pt x="302" y="499"/>
                    </a:lnTo>
                    <a:lnTo>
                      <a:pt x="302" y="503"/>
                    </a:lnTo>
                    <a:lnTo>
                      <a:pt x="302" y="515"/>
                    </a:lnTo>
                    <a:lnTo>
                      <a:pt x="302" y="534"/>
                    </a:lnTo>
                    <a:lnTo>
                      <a:pt x="302" y="560"/>
                    </a:lnTo>
                    <a:lnTo>
                      <a:pt x="304" y="590"/>
                    </a:lnTo>
                    <a:lnTo>
                      <a:pt x="304" y="626"/>
                    </a:lnTo>
                    <a:lnTo>
                      <a:pt x="304" y="664"/>
                    </a:lnTo>
                    <a:lnTo>
                      <a:pt x="304" y="706"/>
                    </a:lnTo>
                    <a:lnTo>
                      <a:pt x="304" y="750"/>
                    </a:lnTo>
                    <a:lnTo>
                      <a:pt x="304" y="793"/>
                    </a:lnTo>
                    <a:lnTo>
                      <a:pt x="304" y="838"/>
                    </a:lnTo>
                    <a:lnTo>
                      <a:pt x="305" y="882"/>
                    </a:lnTo>
                    <a:lnTo>
                      <a:pt x="305" y="926"/>
                    </a:lnTo>
                    <a:lnTo>
                      <a:pt x="305" y="966"/>
                    </a:lnTo>
                    <a:lnTo>
                      <a:pt x="305" y="1004"/>
                    </a:lnTo>
                    <a:lnTo>
                      <a:pt x="305" y="1037"/>
                    </a:lnTo>
                    <a:lnTo>
                      <a:pt x="305" y="1066"/>
                    </a:lnTo>
                    <a:lnTo>
                      <a:pt x="305" y="1067"/>
                    </a:lnTo>
                    <a:lnTo>
                      <a:pt x="306" y="1073"/>
                    </a:lnTo>
                    <a:lnTo>
                      <a:pt x="310" y="1079"/>
                    </a:lnTo>
                    <a:lnTo>
                      <a:pt x="315" y="1088"/>
                    </a:lnTo>
                    <a:lnTo>
                      <a:pt x="323" y="1096"/>
                    </a:lnTo>
                    <a:lnTo>
                      <a:pt x="335" y="1103"/>
                    </a:lnTo>
                    <a:lnTo>
                      <a:pt x="351" y="1108"/>
                    </a:lnTo>
                    <a:lnTo>
                      <a:pt x="372" y="1111"/>
                    </a:lnTo>
                    <a:lnTo>
                      <a:pt x="392" y="1108"/>
                    </a:lnTo>
                    <a:lnTo>
                      <a:pt x="408" y="1103"/>
                    </a:lnTo>
                    <a:lnTo>
                      <a:pt x="420" y="1096"/>
                    </a:lnTo>
                    <a:lnTo>
                      <a:pt x="429" y="1089"/>
                    </a:lnTo>
                    <a:lnTo>
                      <a:pt x="434" y="1080"/>
                    </a:lnTo>
                    <a:lnTo>
                      <a:pt x="437" y="1073"/>
                    </a:lnTo>
                    <a:lnTo>
                      <a:pt x="438" y="1068"/>
                    </a:lnTo>
                    <a:lnTo>
                      <a:pt x="438" y="1067"/>
                    </a:lnTo>
                    <a:lnTo>
                      <a:pt x="440" y="166"/>
                    </a:lnTo>
                    <a:lnTo>
                      <a:pt x="466" y="166"/>
                    </a:lnTo>
                    <a:lnTo>
                      <a:pt x="466" y="500"/>
                    </a:lnTo>
                    <a:lnTo>
                      <a:pt x="468" y="503"/>
                    </a:lnTo>
                    <a:lnTo>
                      <a:pt x="469" y="509"/>
                    </a:lnTo>
                    <a:lnTo>
                      <a:pt x="472" y="517"/>
                    </a:lnTo>
                    <a:lnTo>
                      <a:pt x="477" y="527"/>
                    </a:lnTo>
                    <a:lnTo>
                      <a:pt x="483" y="537"/>
                    </a:lnTo>
                    <a:lnTo>
                      <a:pt x="493" y="545"/>
                    </a:lnTo>
                    <a:lnTo>
                      <a:pt x="505" y="551"/>
                    </a:lnTo>
                    <a:lnTo>
                      <a:pt x="520" y="554"/>
                    </a:lnTo>
                    <a:lnTo>
                      <a:pt x="536" y="551"/>
                    </a:lnTo>
                    <a:lnTo>
                      <a:pt x="548" y="545"/>
                    </a:lnTo>
                    <a:lnTo>
                      <a:pt x="557" y="537"/>
                    </a:lnTo>
                    <a:lnTo>
                      <a:pt x="563" y="527"/>
                    </a:lnTo>
                    <a:lnTo>
                      <a:pt x="570" y="517"/>
                    </a:lnTo>
                    <a:lnTo>
                      <a:pt x="573" y="510"/>
                    </a:lnTo>
                    <a:lnTo>
                      <a:pt x="573" y="508"/>
                    </a:lnTo>
                    <a:lnTo>
                      <a:pt x="573" y="79"/>
                    </a:lnTo>
                    <a:lnTo>
                      <a:pt x="572" y="68"/>
                    </a:lnTo>
                    <a:lnTo>
                      <a:pt x="561" y="47"/>
                    </a:lnTo>
                    <a:lnTo>
                      <a:pt x="546" y="28"/>
                    </a:lnTo>
                    <a:lnTo>
                      <a:pt x="528" y="14"/>
                    </a:lnTo>
                    <a:lnTo>
                      <a:pt x="506" y="4"/>
                    </a:lnTo>
                    <a:lnTo>
                      <a:pt x="485" y="0"/>
                    </a:lnTo>
                    <a:lnTo>
                      <a:pt x="94" y="0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7099E2"/>
              </a:solidFill>
              <a:ln>
                <a:noFill/>
              </a:ln>
              <a:effectLst>
                <a:outerShdw dist="91581" dir="3378596" algn="ctr" rotWithShape="0">
                  <a:srgbClr val="C0C0C0">
                    <a:alpha val="50000"/>
                  </a:srgbClr>
                </a:outerShdw>
              </a:effectLst>
              <a:extLst>
                <a:ext uri="{91240B29-F687-4F45-9708-019B960494DF}">
                  <a14:hiddenLine xmlns:a14="http://schemas.microsoft.com/office/drawing/2010/main" w="0">
                    <a:solidFill>
                      <a:srgbClr val="F7F161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490575" name="Group 79"/>
          <p:cNvGrpSpPr>
            <a:grpSpLocks/>
          </p:cNvGrpSpPr>
          <p:nvPr/>
        </p:nvGrpSpPr>
        <p:grpSpPr bwMode="auto">
          <a:xfrm>
            <a:off x="4838700" y="1064525"/>
            <a:ext cx="4168822" cy="5636526"/>
            <a:chOff x="2880" y="1344"/>
            <a:chExt cx="2126" cy="1968"/>
          </a:xfrm>
        </p:grpSpPr>
        <p:sp>
          <p:nvSpPr>
            <p:cNvPr id="490576" name="AutoShape 80"/>
            <p:cNvSpPr>
              <a:spLocks noChangeArrowheads="1"/>
            </p:cNvSpPr>
            <p:nvPr/>
          </p:nvSpPr>
          <p:spPr bwMode="gray">
            <a:xfrm>
              <a:off x="2894" y="1344"/>
              <a:ext cx="2112" cy="1968"/>
            </a:xfrm>
            <a:prstGeom prst="roundRect">
              <a:avLst>
                <a:gd name="adj" fmla="val 10347"/>
              </a:avLst>
            </a:prstGeom>
            <a:gradFill rotWithShape="1">
              <a:gsLst>
                <a:gs pos="0">
                  <a:srgbClr val="D8F4BE">
                    <a:gamma/>
                    <a:tint val="0"/>
                    <a:invGamma/>
                  </a:srgbClr>
                </a:gs>
                <a:gs pos="100000">
                  <a:srgbClr val="D8F4BE"/>
                </a:gs>
              </a:gsLst>
              <a:lin ang="2700000" scaled="1"/>
            </a:gradFill>
            <a:ln w="50800">
              <a:solidFill>
                <a:srgbClr val="44988C"/>
              </a:solidFill>
              <a:round/>
              <a:headEnd/>
              <a:tailEnd/>
            </a:ln>
            <a:effectLst>
              <a:outerShdw dist="107763" dir="2700000" algn="ctr" rotWithShape="0">
                <a:srgbClr val="C0C0C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490578" name="Group 82"/>
            <p:cNvGrpSpPr>
              <a:grpSpLocks/>
            </p:cNvGrpSpPr>
            <p:nvPr/>
          </p:nvGrpSpPr>
          <p:grpSpPr bwMode="auto">
            <a:xfrm>
              <a:off x="2880" y="1344"/>
              <a:ext cx="498" cy="1245"/>
              <a:chOff x="2880" y="1344"/>
              <a:chExt cx="498" cy="1245"/>
            </a:xfrm>
          </p:grpSpPr>
          <p:sp>
            <p:nvSpPr>
              <p:cNvPr id="490579" name="Freeform 83"/>
              <p:cNvSpPr>
                <a:spLocks/>
              </p:cNvSpPr>
              <p:nvPr/>
            </p:nvSpPr>
            <p:spPr bwMode="gray">
              <a:xfrm>
                <a:off x="3001" y="1344"/>
                <a:ext cx="233" cy="254"/>
              </a:xfrm>
              <a:custGeom>
                <a:avLst/>
                <a:gdLst>
                  <a:gd name="T0" fmla="*/ 133 w 267"/>
                  <a:gd name="T1" fmla="*/ 0 h 292"/>
                  <a:gd name="T2" fmla="*/ 161 w 267"/>
                  <a:gd name="T3" fmla="*/ 3 h 292"/>
                  <a:gd name="T4" fmla="*/ 186 w 267"/>
                  <a:gd name="T5" fmla="*/ 12 h 292"/>
                  <a:gd name="T6" fmla="*/ 209 w 267"/>
                  <a:gd name="T7" fmla="*/ 25 h 292"/>
                  <a:gd name="T8" fmla="*/ 228 w 267"/>
                  <a:gd name="T9" fmla="*/ 42 h 292"/>
                  <a:gd name="T10" fmla="*/ 245 w 267"/>
                  <a:gd name="T11" fmla="*/ 64 h 292"/>
                  <a:gd name="T12" fmla="*/ 257 w 267"/>
                  <a:gd name="T13" fmla="*/ 88 h 292"/>
                  <a:gd name="T14" fmla="*/ 265 w 267"/>
                  <a:gd name="T15" fmla="*/ 116 h 292"/>
                  <a:gd name="T16" fmla="*/ 267 w 267"/>
                  <a:gd name="T17" fmla="*/ 146 h 292"/>
                  <a:gd name="T18" fmla="*/ 265 w 267"/>
                  <a:gd name="T19" fmla="*/ 175 h 292"/>
                  <a:gd name="T20" fmla="*/ 257 w 267"/>
                  <a:gd name="T21" fmla="*/ 203 h 292"/>
                  <a:gd name="T22" fmla="*/ 245 w 267"/>
                  <a:gd name="T23" fmla="*/ 227 h 292"/>
                  <a:gd name="T24" fmla="*/ 228 w 267"/>
                  <a:gd name="T25" fmla="*/ 249 h 292"/>
                  <a:gd name="T26" fmla="*/ 209 w 267"/>
                  <a:gd name="T27" fmla="*/ 267 h 292"/>
                  <a:gd name="T28" fmla="*/ 186 w 267"/>
                  <a:gd name="T29" fmla="*/ 281 h 292"/>
                  <a:gd name="T30" fmla="*/ 161 w 267"/>
                  <a:gd name="T31" fmla="*/ 289 h 292"/>
                  <a:gd name="T32" fmla="*/ 133 w 267"/>
                  <a:gd name="T33" fmla="*/ 292 h 292"/>
                  <a:gd name="T34" fmla="*/ 103 w 267"/>
                  <a:gd name="T35" fmla="*/ 288 h 292"/>
                  <a:gd name="T36" fmla="*/ 75 w 267"/>
                  <a:gd name="T37" fmla="*/ 277 h 292"/>
                  <a:gd name="T38" fmla="*/ 51 w 267"/>
                  <a:gd name="T39" fmla="*/ 260 h 292"/>
                  <a:gd name="T40" fmla="*/ 29 w 267"/>
                  <a:gd name="T41" fmla="*/ 237 h 292"/>
                  <a:gd name="T42" fmla="*/ 13 w 267"/>
                  <a:gd name="T43" fmla="*/ 210 h 292"/>
                  <a:gd name="T44" fmla="*/ 4 w 267"/>
                  <a:gd name="T45" fmla="*/ 178 h 292"/>
                  <a:gd name="T46" fmla="*/ 0 w 267"/>
                  <a:gd name="T47" fmla="*/ 146 h 292"/>
                  <a:gd name="T48" fmla="*/ 4 w 267"/>
                  <a:gd name="T49" fmla="*/ 113 h 292"/>
                  <a:gd name="T50" fmla="*/ 13 w 267"/>
                  <a:gd name="T51" fmla="*/ 81 h 292"/>
                  <a:gd name="T52" fmla="*/ 29 w 267"/>
                  <a:gd name="T53" fmla="*/ 54 h 292"/>
                  <a:gd name="T54" fmla="*/ 51 w 267"/>
                  <a:gd name="T55" fmla="*/ 32 h 292"/>
                  <a:gd name="T56" fmla="*/ 75 w 267"/>
                  <a:gd name="T57" fmla="*/ 14 h 292"/>
                  <a:gd name="T58" fmla="*/ 103 w 267"/>
                  <a:gd name="T59" fmla="*/ 3 h 292"/>
                  <a:gd name="T60" fmla="*/ 133 w 267"/>
                  <a:gd name="T61" fmla="*/ 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67" h="292">
                    <a:moveTo>
                      <a:pt x="133" y="0"/>
                    </a:moveTo>
                    <a:lnTo>
                      <a:pt x="161" y="3"/>
                    </a:lnTo>
                    <a:lnTo>
                      <a:pt x="186" y="12"/>
                    </a:lnTo>
                    <a:lnTo>
                      <a:pt x="209" y="25"/>
                    </a:lnTo>
                    <a:lnTo>
                      <a:pt x="228" y="42"/>
                    </a:lnTo>
                    <a:lnTo>
                      <a:pt x="245" y="64"/>
                    </a:lnTo>
                    <a:lnTo>
                      <a:pt x="257" y="88"/>
                    </a:lnTo>
                    <a:lnTo>
                      <a:pt x="265" y="116"/>
                    </a:lnTo>
                    <a:lnTo>
                      <a:pt x="267" y="146"/>
                    </a:lnTo>
                    <a:lnTo>
                      <a:pt x="265" y="175"/>
                    </a:lnTo>
                    <a:lnTo>
                      <a:pt x="257" y="203"/>
                    </a:lnTo>
                    <a:lnTo>
                      <a:pt x="245" y="227"/>
                    </a:lnTo>
                    <a:lnTo>
                      <a:pt x="228" y="249"/>
                    </a:lnTo>
                    <a:lnTo>
                      <a:pt x="209" y="267"/>
                    </a:lnTo>
                    <a:lnTo>
                      <a:pt x="186" y="281"/>
                    </a:lnTo>
                    <a:lnTo>
                      <a:pt x="161" y="289"/>
                    </a:lnTo>
                    <a:lnTo>
                      <a:pt x="133" y="292"/>
                    </a:lnTo>
                    <a:lnTo>
                      <a:pt x="103" y="288"/>
                    </a:lnTo>
                    <a:lnTo>
                      <a:pt x="75" y="277"/>
                    </a:lnTo>
                    <a:lnTo>
                      <a:pt x="51" y="260"/>
                    </a:lnTo>
                    <a:lnTo>
                      <a:pt x="29" y="237"/>
                    </a:lnTo>
                    <a:lnTo>
                      <a:pt x="13" y="210"/>
                    </a:lnTo>
                    <a:lnTo>
                      <a:pt x="4" y="178"/>
                    </a:lnTo>
                    <a:lnTo>
                      <a:pt x="0" y="146"/>
                    </a:lnTo>
                    <a:lnTo>
                      <a:pt x="4" y="113"/>
                    </a:lnTo>
                    <a:lnTo>
                      <a:pt x="13" y="81"/>
                    </a:lnTo>
                    <a:lnTo>
                      <a:pt x="29" y="54"/>
                    </a:lnTo>
                    <a:lnTo>
                      <a:pt x="51" y="32"/>
                    </a:lnTo>
                    <a:lnTo>
                      <a:pt x="75" y="14"/>
                    </a:lnTo>
                    <a:lnTo>
                      <a:pt x="103" y="3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44988C"/>
              </a:solidFill>
              <a:ln>
                <a:noFill/>
              </a:ln>
              <a:effectLst>
                <a:outerShdw dist="91581" dir="3378596" algn="ctr" rotWithShape="0">
                  <a:srgbClr val="C0C0C0">
                    <a:alpha val="50000"/>
                  </a:srgbClr>
                </a:outerShdw>
              </a:effectLst>
              <a:extLst>
                <a:ext uri="{91240B29-F687-4F45-9708-019B960494DF}">
                  <a14:hiddenLine xmlns:a14="http://schemas.microsoft.com/office/drawing/2010/main" w="0">
                    <a:solidFill>
                      <a:srgbClr val="F7F161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0580" name="Freeform 84"/>
              <p:cNvSpPr>
                <a:spLocks/>
              </p:cNvSpPr>
              <p:nvPr/>
            </p:nvSpPr>
            <p:spPr bwMode="gray">
              <a:xfrm>
                <a:off x="2880" y="1625"/>
                <a:ext cx="498" cy="964"/>
              </a:xfrm>
              <a:custGeom>
                <a:avLst/>
                <a:gdLst>
                  <a:gd name="T0" fmla="*/ 72 w 573"/>
                  <a:gd name="T1" fmla="*/ 5 h 1111"/>
                  <a:gd name="T2" fmla="*/ 30 w 573"/>
                  <a:gd name="T3" fmla="*/ 32 h 1111"/>
                  <a:gd name="T4" fmla="*/ 4 w 573"/>
                  <a:gd name="T5" fmla="*/ 75 h 1111"/>
                  <a:gd name="T6" fmla="*/ 0 w 573"/>
                  <a:gd name="T7" fmla="*/ 509 h 1111"/>
                  <a:gd name="T8" fmla="*/ 1 w 573"/>
                  <a:gd name="T9" fmla="*/ 516 h 1111"/>
                  <a:gd name="T10" fmla="*/ 9 w 573"/>
                  <a:gd name="T11" fmla="*/ 533 h 1111"/>
                  <a:gd name="T12" fmla="*/ 26 w 573"/>
                  <a:gd name="T13" fmla="*/ 550 h 1111"/>
                  <a:gd name="T14" fmla="*/ 56 w 573"/>
                  <a:gd name="T15" fmla="*/ 557 h 1111"/>
                  <a:gd name="T16" fmla="*/ 84 w 573"/>
                  <a:gd name="T17" fmla="*/ 551 h 1111"/>
                  <a:gd name="T18" fmla="*/ 100 w 573"/>
                  <a:gd name="T19" fmla="*/ 534 h 1111"/>
                  <a:gd name="T20" fmla="*/ 106 w 573"/>
                  <a:gd name="T21" fmla="*/ 516 h 1111"/>
                  <a:gd name="T22" fmla="*/ 108 w 573"/>
                  <a:gd name="T23" fmla="*/ 503 h 1111"/>
                  <a:gd name="T24" fmla="*/ 108 w 573"/>
                  <a:gd name="T25" fmla="*/ 166 h 1111"/>
                  <a:gd name="T26" fmla="*/ 135 w 573"/>
                  <a:gd name="T27" fmla="*/ 1066 h 1111"/>
                  <a:gd name="T28" fmla="*/ 138 w 573"/>
                  <a:gd name="T29" fmla="*/ 1073 h 1111"/>
                  <a:gd name="T30" fmla="*/ 151 w 573"/>
                  <a:gd name="T31" fmla="*/ 1089 h 1111"/>
                  <a:gd name="T32" fmla="*/ 174 w 573"/>
                  <a:gd name="T33" fmla="*/ 1105 h 1111"/>
                  <a:gd name="T34" fmla="*/ 199 w 573"/>
                  <a:gd name="T35" fmla="*/ 1111 h 1111"/>
                  <a:gd name="T36" fmla="*/ 227 w 573"/>
                  <a:gd name="T37" fmla="*/ 1110 h 1111"/>
                  <a:gd name="T38" fmla="*/ 255 w 573"/>
                  <a:gd name="T39" fmla="*/ 1097 h 1111"/>
                  <a:gd name="T40" fmla="*/ 272 w 573"/>
                  <a:gd name="T41" fmla="*/ 1080 h 1111"/>
                  <a:gd name="T42" fmla="*/ 278 w 573"/>
                  <a:gd name="T43" fmla="*/ 1068 h 1111"/>
                  <a:gd name="T44" fmla="*/ 279 w 573"/>
                  <a:gd name="T45" fmla="*/ 499 h 1111"/>
                  <a:gd name="T46" fmla="*/ 302 w 573"/>
                  <a:gd name="T47" fmla="*/ 503 h 1111"/>
                  <a:gd name="T48" fmla="*/ 302 w 573"/>
                  <a:gd name="T49" fmla="*/ 534 h 1111"/>
                  <a:gd name="T50" fmla="*/ 304 w 573"/>
                  <a:gd name="T51" fmla="*/ 590 h 1111"/>
                  <a:gd name="T52" fmla="*/ 304 w 573"/>
                  <a:gd name="T53" fmla="*/ 664 h 1111"/>
                  <a:gd name="T54" fmla="*/ 304 w 573"/>
                  <a:gd name="T55" fmla="*/ 750 h 1111"/>
                  <a:gd name="T56" fmla="*/ 304 w 573"/>
                  <a:gd name="T57" fmla="*/ 838 h 1111"/>
                  <a:gd name="T58" fmla="*/ 305 w 573"/>
                  <a:gd name="T59" fmla="*/ 926 h 1111"/>
                  <a:gd name="T60" fmla="*/ 305 w 573"/>
                  <a:gd name="T61" fmla="*/ 1004 h 1111"/>
                  <a:gd name="T62" fmla="*/ 305 w 573"/>
                  <a:gd name="T63" fmla="*/ 1066 h 1111"/>
                  <a:gd name="T64" fmla="*/ 306 w 573"/>
                  <a:gd name="T65" fmla="*/ 1073 h 1111"/>
                  <a:gd name="T66" fmla="*/ 315 w 573"/>
                  <a:gd name="T67" fmla="*/ 1088 h 1111"/>
                  <a:gd name="T68" fmla="*/ 335 w 573"/>
                  <a:gd name="T69" fmla="*/ 1103 h 1111"/>
                  <a:gd name="T70" fmla="*/ 372 w 573"/>
                  <a:gd name="T71" fmla="*/ 1111 h 1111"/>
                  <a:gd name="T72" fmla="*/ 408 w 573"/>
                  <a:gd name="T73" fmla="*/ 1103 h 1111"/>
                  <a:gd name="T74" fmla="*/ 429 w 573"/>
                  <a:gd name="T75" fmla="*/ 1089 h 1111"/>
                  <a:gd name="T76" fmla="*/ 437 w 573"/>
                  <a:gd name="T77" fmla="*/ 1073 h 1111"/>
                  <a:gd name="T78" fmla="*/ 438 w 573"/>
                  <a:gd name="T79" fmla="*/ 1067 h 1111"/>
                  <a:gd name="T80" fmla="*/ 466 w 573"/>
                  <a:gd name="T81" fmla="*/ 166 h 1111"/>
                  <a:gd name="T82" fmla="*/ 468 w 573"/>
                  <a:gd name="T83" fmla="*/ 503 h 1111"/>
                  <a:gd name="T84" fmla="*/ 472 w 573"/>
                  <a:gd name="T85" fmla="*/ 517 h 1111"/>
                  <a:gd name="T86" fmla="*/ 483 w 573"/>
                  <a:gd name="T87" fmla="*/ 537 h 1111"/>
                  <a:gd name="T88" fmla="*/ 505 w 573"/>
                  <a:gd name="T89" fmla="*/ 551 h 1111"/>
                  <a:gd name="T90" fmla="*/ 536 w 573"/>
                  <a:gd name="T91" fmla="*/ 551 h 1111"/>
                  <a:gd name="T92" fmla="*/ 557 w 573"/>
                  <a:gd name="T93" fmla="*/ 537 h 1111"/>
                  <a:gd name="T94" fmla="*/ 570 w 573"/>
                  <a:gd name="T95" fmla="*/ 517 h 1111"/>
                  <a:gd name="T96" fmla="*/ 573 w 573"/>
                  <a:gd name="T97" fmla="*/ 508 h 1111"/>
                  <a:gd name="T98" fmla="*/ 572 w 573"/>
                  <a:gd name="T99" fmla="*/ 68 h 1111"/>
                  <a:gd name="T100" fmla="*/ 546 w 573"/>
                  <a:gd name="T101" fmla="*/ 28 h 1111"/>
                  <a:gd name="T102" fmla="*/ 506 w 573"/>
                  <a:gd name="T103" fmla="*/ 4 h 1111"/>
                  <a:gd name="T104" fmla="*/ 94 w 573"/>
                  <a:gd name="T105" fmla="*/ 0 h 1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73" h="1111">
                    <a:moveTo>
                      <a:pt x="94" y="0"/>
                    </a:moveTo>
                    <a:lnTo>
                      <a:pt x="72" y="5"/>
                    </a:lnTo>
                    <a:lnTo>
                      <a:pt x="50" y="16"/>
                    </a:lnTo>
                    <a:lnTo>
                      <a:pt x="30" y="32"/>
                    </a:lnTo>
                    <a:lnTo>
                      <a:pt x="15" y="53"/>
                    </a:lnTo>
                    <a:lnTo>
                      <a:pt x="4" y="75"/>
                    </a:lnTo>
                    <a:lnTo>
                      <a:pt x="0" y="99"/>
                    </a:lnTo>
                    <a:lnTo>
                      <a:pt x="0" y="509"/>
                    </a:lnTo>
                    <a:lnTo>
                      <a:pt x="0" y="511"/>
                    </a:lnTo>
                    <a:lnTo>
                      <a:pt x="1" y="516"/>
                    </a:lnTo>
                    <a:lnTo>
                      <a:pt x="4" y="525"/>
                    </a:lnTo>
                    <a:lnTo>
                      <a:pt x="9" y="533"/>
                    </a:lnTo>
                    <a:lnTo>
                      <a:pt x="16" y="543"/>
                    </a:lnTo>
                    <a:lnTo>
                      <a:pt x="26" y="550"/>
                    </a:lnTo>
                    <a:lnTo>
                      <a:pt x="39" y="556"/>
                    </a:lnTo>
                    <a:lnTo>
                      <a:pt x="56" y="557"/>
                    </a:lnTo>
                    <a:lnTo>
                      <a:pt x="72" y="556"/>
                    </a:lnTo>
                    <a:lnTo>
                      <a:pt x="84" y="551"/>
                    </a:lnTo>
                    <a:lnTo>
                      <a:pt x="92" y="543"/>
                    </a:lnTo>
                    <a:lnTo>
                      <a:pt x="100" y="534"/>
                    </a:lnTo>
                    <a:lnTo>
                      <a:pt x="103" y="525"/>
                    </a:lnTo>
                    <a:lnTo>
                      <a:pt x="106" y="516"/>
                    </a:lnTo>
                    <a:lnTo>
                      <a:pt x="107" y="508"/>
                    </a:lnTo>
                    <a:lnTo>
                      <a:pt x="108" y="503"/>
                    </a:lnTo>
                    <a:lnTo>
                      <a:pt x="108" y="500"/>
                    </a:lnTo>
                    <a:lnTo>
                      <a:pt x="108" y="166"/>
                    </a:lnTo>
                    <a:lnTo>
                      <a:pt x="134" y="167"/>
                    </a:lnTo>
                    <a:lnTo>
                      <a:pt x="135" y="1066"/>
                    </a:lnTo>
                    <a:lnTo>
                      <a:pt x="136" y="1068"/>
                    </a:lnTo>
                    <a:lnTo>
                      <a:pt x="138" y="1073"/>
                    </a:lnTo>
                    <a:lnTo>
                      <a:pt x="143" y="1080"/>
                    </a:lnTo>
                    <a:lnTo>
                      <a:pt x="151" y="1089"/>
                    </a:lnTo>
                    <a:lnTo>
                      <a:pt x="162" y="1097"/>
                    </a:lnTo>
                    <a:lnTo>
                      <a:pt x="174" y="1105"/>
                    </a:lnTo>
                    <a:lnTo>
                      <a:pt x="189" y="1110"/>
                    </a:lnTo>
                    <a:lnTo>
                      <a:pt x="199" y="1111"/>
                    </a:lnTo>
                    <a:lnTo>
                      <a:pt x="217" y="1111"/>
                    </a:lnTo>
                    <a:lnTo>
                      <a:pt x="227" y="1110"/>
                    </a:lnTo>
                    <a:lnTo>
                      <a:pt x="243" y="1105"/>
                    </a:lnTo>
                    <a:lnTo>
                      <a:pt x="255" y="1097"/>
                    </a:lnTo>
                    <a:lnTo>
                      <a:pt x="265" y="1089"/>
                    </a:lnTo>
                    <a:lnTo>
                      <a:pt x="272" y="1080"/>
                    </a:lnTo>
                    <a:lnTo>
                      <a:pt x="276" y="1073"/>
                    </a:lnTo>
                    <a:lnTo>
                      <a:pt x="278" y="1068"/>
                    </a:lnTo>
                    <a:lnTo>
                      <a:pt x="279" y="1066"/>
                    </a:lnTo>
                    <a:lnTo>
                      <a:pt x="279" y="499"/>
                    </a:lnTo>
                    <a:lnTo>
                      <a:pt x="302" y="499"/>
                    </a:lnTo>
                    <a:lnTo>
                      <a:pt x="302" y="503"/>
                    </a:lnTo>
                    <a:lnTo>
                      <a:pt x="302" y="515"/>
                    </a:lnTo>
                    <a:lnTo>
                      <a:pt x="302" y="534"/>
                    </a:lnTo>
                    <a:lnTo>
                      <a:pt x="302" y="560"/>
                    </a:lnTo>
                    <a:lnTo>
                      <a:pt x="304" y="590"/>
                    </a:lnTo>
                    <a:lnTo>
                      <a:pt x="304" y="626"/>
                    </a:lnTo>
                    <a:lnTo>
                      <a:pt x="304" y="664"/>
                    </a:lnTo>
                    <a:lnTo>
                      <a:pt x="304" y="706"/>
                    </a:lnTo>
                    <a:lnTo>
                      <a:pt x="304" y="750"/>
                    </a:lnTo>
                    <a:lnTo>
                      <a:pt x="304" y="793"/>
                    </a:lnTo>
                    <a:lnTo>
                      <a:pt x="304" y="838"/>
                    </a:lnTo>
                    <a:lnTo>
                      <a:pt x="305" y="882"/>
                    </a:lnTo>
                    <a:lnTo>
                      <a:pt x="305" y="926"/>
                    </a:lnTo>
                    <a:lnTo>
                      <a:pt x="305" y="966"/>
                    </a:lnTo>
                    <a:lnTo>
                      <a:pt x="305" y="1004"/>
                    </a:lnTo>
                    <a:lnTo>
                      <a:pt x="305" y="1037"/>
                    </a:lnTo>
                    <a:lnTo>
                      <a:pt x="305" y="1066"/>
                    </a:lnTo>
                    <a:lnTo>
                      <a:pt x="305" y="1067"/>
                    </a:lnTo>
                    <a:lnTo>
                      <a:pt x="306" y="1073"/>
                    </a:lnTo>
                    <a:lnTo>
                      <a:pt x="310" y="1079"/>
                    </a:lnTo>
                    <a:lnTo>
                      <a:pt x="315" y="1088"/>
                    </a:lnTo>
                    <a:lnTo>
                      <a:pt x="323" y="1096"/>
                    </a:lnTo>
                    <a:lnTo>
                      <a:pt x="335" y="1103"/>
                    </a:lnTo>
                    <a:lnTo>
                      <a:pt x="351" y="1108"/>
                    </a:lnTo>
                    <a:lnTo>
                      <a:pt x="372" y="1111"/>
                    </a:lnTo>
                    <a:lnTo>
                      <a:pt x="392" y="1108"/>
                    </a:lnTo>
                    <a:lnTo>
                      <a:pt x="408" y="1103"/>
                    </a:lnTo>
                    <a:lnTo>
                      <a:pt x="420" y="1096"/>
                    </a:lnTo>
                    <a:lnTo>
                      <a:pt x="429" y="1089"/>
                    </a:lnTo>
                    <a:lnTo>
                      <a:pt x="434" y="1080"/>
                    </a:lnTo>
                    <a:lnTo>
                      <a:pt x="437" y="1073"/>
                    </a:lnTo>
                    <a:lnTo>
                      <a:pt x="438" y="1068"/>
                    </a:lnTo>
                    <a:lnTo>
                      <a:pt x="438" y="1067"/>
                    </a:lnTo>
                    <a:lnTo>
                      <a:pt x="440" y="166"/>
                    </a:lnTo>
                    <a:lnTo>
                      <a:pt x="466" y="166"/>
                    </a:lnTo>
                    <a:lnTo>
                      <a:pt x="466" y="500"/>
                    </a:lnTo>
                    <a:lnTo>
                      <a:pt x="468" y="503"/>
                    </a:lnTo>
                    <a:lnTo>
                      <a:pt x="469" y="509"/>
                    </a:lnTo>
                    <a:lnTo>
                      <a:pt x="472" y="517"/>
                    </a:lnTo>
                    <a:lnTo>
                      <a:pt x="477" y="527"/>
                    </a:lnTo>
                    <a:lnTo>
                      <a:pt x="483" y="537"/>
                    </a:lnTo>
                    <a:lnTo>
                      <a:pt x="493" y="545"/>
                    </a:lnTo>
                    <a:lnTo>
                      <a:pt x="505" y="551"/>
                    </a:lnTo>
                    <a:lnTo>
                      <a:pt x="520" y="554"/>
                    </a:lnTo>
                    <a:lnTo>
                      <a:pt x="536" y="551"/>
                    </a:lnTo>
                    <a:lnTo>
                      <a:pt x="548" y="545"/>
                    </a:lnTo>
                    <a:lnTo>
                      <a:pt x="557" y="537"/>
                    </a:lnTo>
                    <a:lnTo>
                      <a:pt x="563" y="527"/>
                    </a:lnTo>
                    <a:lnTo>
                      <a:pt x="570" y="517"/>
                    </a:lnTo>
                    <a:lnTo>
                      <a:pt x="573" y="510"/>
                    </a:lnTo>
                    <a:lnTo>
                      <a:pt x="573" y="508"/>
                    </a:lnTo>
                    <a:lnTo>
                      <a:pt x="573" y="79"/>
                    </a:lnTo>
                    <a:lnTo>
                      <a:pt x="572" y="68"/>
                    </a:lnTo>
                    <a:lnTo>
                      <a:pt x="561" y="47"/>
                    </a:lnTo>
                    <a:lnTo>
                      <a:pt x="546" y="28"/>
                    </a:lnTo>
                    <a:lnTo>
                      <a:pt x="528" y="14"/>
                    </a:lnTo>
                    <a:lnTo>
                      <a:pt x="506" y="4"/>
                    </a:lnTo>
                    <a:lnTo>
                      <a:pt x="485" y="0"/>
                    </a:lnTo>
                    <a:lnTo>
                      <a:pt x="94" y="0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44988C"/>
              </a:solidFill>
              <a:ln>
                <a:noFill/>
              </a:ln>
              <a:effectLst>
                <a:outerShdw dist="91581" dir="3378596" algn="ctr" rotWithShape="0">
                  <a:srgbClr val="C0C0C0">
                    <a:alpha val="50000"/>
                  </a:srgbClr>
                </a:outerShdw>
              </a:effectLst>
              <a:extLst>
                <a:ext uri="{91240B29-F687-4F45-9708-019B960494DF}">
                  <a14:hiddenLine xmlns:a14="http://schemas.microsoft.com/office/drawing/2010/main" w="0">
                    <a:solidFill>
                      <a:srgbClr val="F7F161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pic>
        <p:nvPicPr>
          <p:cNvPr id="490581" name="Picture 8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" y="3175"/>
            <a:ext cx="114617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cap="flat" cmpd="sng" algn="ctr">
                <a:solidFill>
                  <a:srgbClr val="FFFFFF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</p:pic>
      <p:sp>
        <p:nvSpPr>
          <p:cNvPr id="18" name="Rectangle 72"/>
          <p:cNvSpPr txBox="1">
            <a:spLocks noChangeArrowheads="1"/>
          </p:cNvSpPr>
          <p:nvPr/>
        </p:nvSpPr>
        <p:spPr bwMode="auto">
          <a:xfrm>
            <a:off x="887105" y="1161304"/>
            <a:ext cx="4128448" cy="101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uk-UA" sz="2000" dirty="0" smtClean="0"/>
              <a:t>МЕТОДИЧНО-ДИДАКТИЧНІ </a:t>
            </a:r>
            <a:r>
              <a:rPr lang="uk-UA" sz="2000" dirty="0"/>
              <a:t>МАТЕРІАЛИ </a:t>
            </a:r>
            <a:r>
              <a:rPr lang="uk-UA" sz="2000" dirty="0" smtClean="0"/>
              <a:t>                                              ДО </a:t>
            </a:r>
            <a:r>
              <a:rPr lang="uk-UA" sz="2000" dirty="0"/>
              <a:t>КУРСУ </a:t>
            </a:r>
            <a:r>
              <a:rPr lang="uk-UA" sz="2000" dirty="0" smtClean="0"/>
              <a:t>«</a:t>
            </a:r>
            <a:r>
              <a:rPr lang="uk-UA" sz="2000" dirty="0"/>
              <a:t>НАЩАДКАМ КОЗАЦЬКОЇ СЛАВИ»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333500" y="3416405"/>
            <a:ext cx="298608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3.1. Вступ. </a:t>
            </a:r>
            <a:r>
              <a:rPr lang="ru-RU" sz="2000" dirty="0" err="1" smtClean="0"/>
              <a:t>Духовне</a:t>
            </a:r>
            <a:r>
              <a:rPr lang="ru-RU" sz="2000" dirty="0" smtClean="0"/>
              <a:t> ядро </a:t>
            </a:r>
            <a:r>
              <a:rPr lang="ru-RU" sz="2000" dirty="0" err="1" smtClean="0"/>
              <a:t>козацької</a:t>
            </a:r>
            <a:r>
              <a:rPr lang="ru-RU" sz="2000" dirty="0" smtClean="0"/>
              <a:t> </a:t>
            </a:r>
            <a:r>
              <a:rPr lang="ru-RU" sz="2000" dirty="0" err="1" smtClean="0"/>
              <a:t>душі</a:t>
            </a:r>
            <a:r>
              <a:rPr lang="ru-RU" sz="2000" dirty="0" smtClean="0"/>
              <a:t> – </a:t>
            </a:r>
            <a:r>
              <a:rPr lang="ru-RU" sz="2000" dirty="0" err="1" smtClean="0"/>
              <a:t>шляхетність</a:t>
            </a:r>
            <a:r>
              <a:rPr lang="ru-RU" sz="2000" dirty="0" smtClean="0"/>
              <a:t>,</a:t>
            </a:r>
          </a:p>
          <a:p>
            <a:r>
              <a:rPr lang="ru-RU" sz="2000" dirty="0" err="1" smtClean="0"/>
              <a:t>мудрість</a:t>
            </a:r>
            <a:r>
              <a:rPr lang="ru-RU" sz="2000" dirty="0" smtClean="0"/>
              <a:t>, </a:t>
            </a:r>
            <a:r>
              <a:rPr lang="ru-RU" sz="2000" dirty="0" err="1" smtClean="0"/>
              <a:t>відвага</a:t>
            </a:r>
            <a:r>
              <a:rPr lang="ru-RU" sz="2000" dirty="0" smtClean="0"/>
              <a:t>, </a:t>
            </a:r>
            <a:r>
              <a:rPr lang="ru-RU" sz="2000" dirty="0" err="1" smtClean="0"/>
              <a:t>лицарство</a:t>
            </a:r>
            <a:endParaRPr lang="ru-RU" sz="2000" dirty="0"/>
          </a:p>
        </p:txBody>
      </p:sp>
      <p:sp>
        <p:nvSpPr>
          <p:cNvPr id="4" name="Стрелка вправо 3"/>
          <p:cNvSpPr/>
          <p:nvPr/>
        </p:nvSpPr>
        <p:spPr bwMode="auto">
          <a:xfrm>
            <a:off x="4714875" y="4735773"/>
            <a:ext cx="1305067" cy="585558"/>
          </a:xfrm>
          <a:prstGeom prst="rightArrow">
            <a:avLst/>
          </a:prstGeom>
          <a:solidFill>
            <a:srgbClr val="C00000"/>
          </a:solidFill>
          <a:ln w="2857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509959" name="Picture 7" descr="D:\Робота\Малюнки\Цифри\один.jpg">
            <a:hlinkClick r:id="rId3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0915" y="4370562"/>
            <a:ext cx="807776" cy="730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9960" name="Picture 8" descr="D:\Робота\Малюнки\Цифри\два.jpg">
            <a:hlinkClick r:id="rId5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5127" y="5175358"/>
            <a:ext cx="813991" cy="709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9961" name="Picture 9" descr="D:\Робота\Малюнки\Цифри\три.jpg">
            <a:hlinkClick r:id="rId7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5127" y="5934459"/>
            <a:ext cx="813991" cy="707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9962" name="Picture 10" descr="D:\Робота\Малюнки\Цифри\чотири.jpg">
            <a:hlinkClick r:id="rId9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837" y="4366258"/>
            <a:ext cx="790291" cy="739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9963" name="Picture 11" descr="D:\Робота\Малюнки\Цифри\пять.jpg">
            <a:hlinkClick r:id="rId11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6303" y="5157150"/>
            <a:ext cx="780825" cy="727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9964" name="Picture 12" descr="D:\Робота\Малюнки\Цифри\шість.jpg">
            <a:hlinkClick r:id="rId13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4708" y="5932408"/>
            <a:ext cx="785173" cy="709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9965" name="Picture 13" descr="D:\Робота\Малюнки\Цифри\сім.jpg">
            <a:hlinkClick r:id="rId15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5169" y="4370562"/>
            <a:ext cx="785173" cy="707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9966" name="Picture 14" descr="D:\Робота\Малюнки\Цифри\вісім.jpg">
            <a:hlinkClick r:id="rId17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6112" y="5142947"/>
            <a:ext cx="785174" cy="739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11" descr="D:\Робота\Малюнки\Цифри\девять.jpg">
            <a:hlinkClick r:id="rId19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6113" y="5932408"/>
            <a:ext cx="785173" cy="707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Прямоугольник 28"/>
          <p:cNvSpPr/>
          <p:nvPr/>
        </p:nvSpPr>
        <p:spPr>
          <a:xfrm>
            <a:off x="5815216" y="1251423"/>
            <a:ext cx="2973942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dirty="0" smtClean="0">
                <a:hlinkClick r:id="rId21"/>
              </a:rPr>
              <a:t>https://www.youtube.com/watch?v=EBRrTN677yA&amp;feature=emb_logo</a:t>
            </a:r>
            <a:r>
              <a:rPr lang="uk-UA" sz="1600" dirty="0" smtClean="0"/>
              <a:t> </a:t>
            </a:r>
            <a:endParaRPr lang="ru-RU" sz="160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5871456" y="2179275"/>
            <a:ext cx="2917702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dirty="0" smtClean="0">
                <a:hlinkClick r:id="rId22"/>
              </a:rPr>
              <a:t>https://www.youtube.com/watch?v=ldwLWCX_ugc&amp;feature=emb_logo</a:t>
            </a:r>
            <a:r>
              <a:rPr lang="uk-UA" sz="1600" dirty="0" smtClean="0"/>
              <a:t> </a:t>
            </a:r>
            <a:endParaRPr lang="ru-RU" sz="1600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5815216" y="3109009"/>
            <a:ext cx="2973942" cy="923330"/>
          </a:xfrm>
          <a:prstGeom prst="rect">
            <a:avLst/>
          </a:prstGeom>
          <a:solidFill>
            <a:schemeClr val="accent4">
              <a:lumMod val="25000"/>
              <a:lumOff val="75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hlinkClick r:id="rId23"/>
              </a:rPr>
              <a:t>https://www.youtube.com/watch?v=G2SJKQD-eP4&amp;feature=emb_logo</a:t>
            </a:r>
            <a:r>
              <a:rPr lang="uk-UA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7176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099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099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099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509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099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099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099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5099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099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099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099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509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09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09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099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509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099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099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099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509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5099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5099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5099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509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5099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5099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5099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509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5099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5099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5099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509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29" grpId="0" animBg="1"/>
      <p:bldP spid="30" grpId="0" animBg="1"/>
      <p:bldP spid="3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568" name="Rectangle 72"/>
          <p:cNvSpPr>
            <a:spLocks noGrp="1" noChangeArrowheads="1"/>
          </p:cNvSpPr>
          <p:nvPr>
            <p:ph type="title"/>
          </p:nvPr>
        </p:nvSpPr>
        <p:spPr>
          <a:xfrm>
            <a:off x="1055688" y="65089"/>
            <a:ext cx="7958137" cy="943970"/>
          </a:xfrm>
        </p:spPr>
        <p:txBody>
          <a:bodyPr/>
          <a:lstStyle/>
          <a:p>
            <a:r>
              <a:rPr lang="uk-UA" dirty="0" smtClean="0"/>
              <a:t>РОЗДІЛ ІІІ</a:t>
            </a:r>
            <a:endParaRPr lang="en-US" dirty="0"/>
          </a:p>
        </p:txBody>
      </p:sp>
      <p:grpSp>
        <p:nvGrpSpPr>
          <p:cNvPr id="490569" name="Group 73"/>
          <p:cNvGrpSpPr>
            <a:grpSpLocks/>
          </p:cNvGrpSpPr>
          <p:nvPr/>
        </p:nvGrpSpPr>
        <p:grpSpPr bwMode="auto">
          <a:xfrm>
            <a:off x="960852" y="1501455"/>
            <a:ext cx="3754024" cy="5199596"/>
            <a:chOff x="672" y="1344"/>
            <a:chExt cx="2130" cy="1968"/>
          </a:xfrm>
        </p:grpSpPr>
        <p:sp>
          <p:nvSpPr>
            <p:cNvPr id="490570" name="AutoShape 74"/>
            <p:cNvSpPr>
              <a:spLocks noChangeArrowheads="1"/>
            </p:cNvSpPr>
            <p:nvPr/>
          </p:nvSpPr>
          <p:spPr bwMode="gray">
            <a:xfrm>
              <a:off x="672" y="1862"/>
              <a:ext cx="2112" cy="1450"/>
            </a:xfrm>
            <a:prstGeom prst="roundRect">
              <a:avLst>
                <a:gd name="adj" fmla="val 10347"/>
              </a:avLst>
            </a:prstGeom>
            <a:gradFill rotWithShape="1">
              <a:gsLst>
                <a:gs pos="0">
                  <a:srgbClr val="CCECFF"/>
                </a:gs>
                <a:gs pos="100000">
                  <a:srgbClr val="CCECFF">
                    <a:gamma/>
                    <a:tint val="0"/>
                    <a:invGamma/>
                  </a:srgbClr>
                </a:gs>
              </a:gsLst>
              <a:lin ang="18900000" scaled="1"/>
            </a:gradFill>
            <a:ln w="50800">
              <a:solidFill>
                <a:srgbClr val="7099E2"/>
              </a:solidFill>
              <a:round/>
              <a:headEnd/>
              <a:tailEnd/>
            </a:ln>
            <a:effectLst>
              <a:outerShdw dist="107763" dir="2700000" algn="ctr" rotWithShape="0">
                <a:srgbClr val="C0C0C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490571" name="Group 75"/>
            <p:cNvGrpSpPr>
              <a:grpSpLocks/>
            </p:cNvGrpSpPr>
            <p:nvPr/>
          </p:nvGrpSpPr>
          <p:grpSpPr bwMode="auto">
            <a:xfrm>
              <a:off x="2304" y="1344"/>
              <a:ext cx="498" cy="1245"/>
              <a:chOff x="2304" y="1344"/>
              <a:chExt cx="498" cy="1245"/>
            </a:xfrm>
          </p:grpSpPr>
          <p:sp>
            <p:nvSpPr>
              <p:cNvPr id="490572" name="Freeform 76"/>
              <p:cNvSpPr>
                <a:spLocks/>
              </p:cNvSpPr>
              <p:nvPr/>
            </p:nvSpPr>
            <p:spPr bwMode="gray">
              <a:xfrm>
                <a:off x="2425" y="1344"/>
                <a:ext cx="233" cy="254"/>
              </a:xfrm>
              <a:custGeom>
                <a:avLst/>
                <a:gdLst>
                  <a:gd name="T0" fmla="*/ 133 w 267"/>
                  <a:gd name="T1" fmla="*/ 0 h 292"/>
                  <a:gd name="T2" fmla="*/ 161 w 267"/>
                  <a:gd name="T3" fmla="*/ 3 h 292"/>
                  <a:gd name="T4" fmla="*/ 186 w 267"/>
                  <a:gd name="T5" fmla="*/ 12 h 292"/>
                  <a:gd name="T6" fmla="*/ 209 w 267"/>
                  <a:gd name="T7" fmla="*/ 25 h 292"/>
                  <a:gd name="T8" fmla="*/ 228 w 267"/>
                  <a:gd name="T9" fmla="*/ 42 h 292"/>
                  <a:gd name="T10" fmla="*/ 245 w 267"/>
                  <a:gd name="T11" fmla="*/ 64 h 292"/>
                  <a:gd name="T12" fmla="*/ 257 w 267"/>
                  <a:gd name="T13" fmla="*/ 88 h 292"/>
                  <a:gd name="T14" fmla="*/ 265 w 267"/>
                  <a:gd name="T15" fmla="*/ 116 h 292"/>
                  <a:gd name="T16" fmla="*/ 267 w 267"/>
                  <a:gd name="T17" fmla="*/ 146 h 292"/>
                  <a:gd name="T18" fmla="*/ 265 w 267"/>
                  <a:gd name="T19" fmla="*/ 175 h 292"/>
                  <a:gd name="T20" fmla="*/ 257 w 267"/>
                  <a:gd name="T21" fmla="*/ 203 h 292"/>
                  <a:gd name="T22" fmla="*/ 245 w 267"/>
                  <a:gd name="T23" fmla="*/ 227 h 292"/>
                  <a:gd name="T24" fmla="*/ 228 w 267"/>
                  <a:gd name="T25" fmla="*/ 249 h 292"/>
                  <a:gd name="T26" fmla="*/ 209 w 267"/>
                  <a:gd name="T27" fmla="*/ 267 h 292"/>
                  <a:gd name="T28" fmla="*/ 186 w 267"/>
                  <a:gd name="T29" fmla="*/ 281 h 292"/>
                  <a:gd name="T30" fmla="*/ 161 w 267"/>
                  <a:gd name="T31" fmla="*/ 289 h 292"/>
                  <a:gd name="T32" fmla="*/ 133 w 267"/>
                  <a:gd name="T33" fmla="*/ 292 h 292"/>
                  <a:gd name="T34" fmla="*/ 103 w 267"/>
                  <a:gd name="T35" fmla="*/ 288 h 292"/>
                  <a:gd name="T36" fmla="*/ 75 w 267"/>
                  <a:gd name="T37" fmla="*/ 277 h 292"/>
                  <a:gd name="T38" fmla="*/ 51 w 267"/>
                  <a:gd name="T39" fmla="*/ 260 h 292"/>
                  <a:gd name="T40" fmla="*/ 29 w 267"/>
                  <a:gd name="T41" fmla="*/ 237 h 292"/>
                  <a:gd name="T42" fmla="*/ 13 w 267"/>
                  <a:gd name="T43" fmla="*/ 210 h 292"/>
                  <a:gd name="T44" fmla="*/ 4 w 267"/>
                  <a:gd name="T45" fmla="*/ 178 h 292"/>
                  <a:gd name="T46" fmla="*/ 0 w 267"/>
                  <a:gd name="T47" fmla="*/ 146 h 292"/>
                  <a:gd name="T48" fmla="*/ 4 w 267"/>
                  <a:gd name="T49" fmla="*/ 113 h 292"/>
                  <a:gd name="T50" fmla="*/ 13 w 267"/>
                  <a:gd name="T51" fmla="*/ 81 h 292"/>
                  <a:gd name="T52" fmla="*/ 29 w 267"/>
                  <a:gd name="T53" fmla="*/ 54 h 292"/>
                  <a:gd name="T54" fmla="*/ 51 w 267"/>
                  <a:gd name="T55" fmla="*/ 32 h 292"/>
                  <a:gd name="T56" fmla="*/ 75 w 267"/>
                  <a:gd name="T57" fmla="*/ 14 h 292"/>
                  <a:gd name="T58" fmla="*/ 103 w 267"/>
                  <a:gd name="T59" fmla="*/ 3 h 292"/>
                  <a:gd name="T60" fmla="*/ 133 w 267"/>
                  <a:gd name="T61" fmla="*/ 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67" h="292">
                    <a:moveTo>
                      <a:pt x="133" y="0"/>
                    </a:moveTo>
                    <a:lnTo>
                      <a:pt x="161" y="3"/>
                    </a:lnTo>
                    <a:lnTo>
                      <a:pt x="186" y="12"/>
                    </a:lnTo>
                    <a:lnTo>
                      <a:pt x="209" y="25"/>
                    </a:lnTo>
                    <a:lnTo>
                      <a:pt x="228" y="42"/>
                    </a:lnTo>
                    <a:lnTo>
                      <a:pt x="245" y="64"/>
                    </a:lnTo>
                    <a:lnTo>
                      <a:pt x="257" y="88"/>
                    </a:lnTo>
                    <a:lnTo>
                      <a:pt x="265" y="116"/>
                    </a:lnTo>
                    <a:lnTo>
                      <a:pt x="267" y="146"/>
                    </a:lnTo>
                    <a:lnTo>
                      <a:pt x="265" y="175"/>
                    </a:lnTo>
                    <a:lnTo>
                      <a:pt x="257" y="203"/>
                    </a:lnTo>
                    <a:lnTo>
                      <a:pt x="245" y="227"/>
                    </a:lnTo>
                    <a:lnTo>
                      <a:pt x="228" y="249"/>
                    </a:lnTo>
                    <a:lnTo>
                      <a:pt x="209" y="267"/>
                    </a:lnTo>
                    <a:lnTo>
                      <a:pt x="186" y="281"/>
                    </a:lnTo>
                    <a:lnTo>
                      <a:pt x="161" y="289"/>
                    </a:lnTo>
                    <a:lnTo>
                      <a:pt x="133" y="292"/>
                    </a:lnTo>
                    <a:lnTo>
                      <a:pt x="103" y="288"/>
                    </a:lnTo>
                    <a:lnTo>
                      <a:pt x="75" y="277"/>
                    </a:lnTo>
                    <a:lnTo>
                      <a:pt x="51" y="260"/>
                    </a:lnTo>
                    <a:lnTo>
                      <a:pt x="29" y="237"/>
                    </a:lnTo>
                    <a:lnTo>
                      <a:pt x="13" y="210"/>
                    </a:lnTo>
                    <a:lnTo>
                      <a:pt x="4" y="178"/>
                    </a:lnTo>
                    <a:lnTo>
                      <a:pt x="0" y="146"/>
                    </a:lnTo>
                    <a:lnTo>
                      <a:pt x="4" y="113"/>
                    </a:lnTo>
                    <a:lnTo>
                      <a:pt x="13" y="81"/>
                    </a:lnTo>
                    <a:lnTo>
                      <a:pt x="29" y="54"/>
                    </a:lnTo>
                    <a:lnTo>
                      <a:pt x="51" y="32"/>
                    </a:lnTo>
                    <a:lnTo>
                      <a:pt x="75" y="14"/>
                    </a:lnTo>
                    <a:lnTo>
                      <a:pt x="103" y="3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7099E2"/>
              </a:solidFill>
              <a:ln>
                <a:noFill/>
              </a:ln>
              <a:effectLst>
                <a:outerShdw dist="91581" dir="3378596" algn="ctr" rotWithShape="0">
                  <a:srgbClr val="C0C0C0">
                    <a:alpha val="50000"/>
                  </a:srgbClr>
                </a:outerShdw>
              </a:effectLst>
              <a:extLst>
                <a:ext uri="{91240B29-F687-4F45-9708-019B960494DF}">
                  <a14:hiddenLine xmlns:a14="http://schemas.microsoft.com/office/drawing/2010/main" w="0">
                    <a:solidFill>
                      <a:srgbClr val="F7F161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0573" name="Freeform 77"/>
              <p:cNvSpPr>
                <a:spLocks/>
              </p:cNvSpPr>
              <p:nvPr/>
            </p:nvSpPr>
            <p:spPr bwMode="gray">
              <a:xfrm>
                <a:off x="2304" y="1625"/>
                <a:ext cx="498" cy="964"/>
              </a:xfrm>
              <a:custGeom>
                <a:avLst/>
                <a:gdLst>
                  <a:gd name="T0" fmla="*/ 72 w 573"/>
                  <a:gd name="T1" fmla="*/ 5 h 1111"/>
                  <a:gd name="T2" fmla="*/ 30 w 573"/>
                  <a:gd name="T3" fmla="*/ 32 h 1111"/>
                  <a:gd name="T4" fmla="*/ 4 w 573"/>
                  <a:gd name="T5" fmla="*/ 75 h 1111"/>
                  <a:gd name="T6" fmla="*/ 0 w 573"/>
                  <a:gd name="T7" fmla="*/ 509 h 1111"/>
                  <a:gd name="T8" fmla="*/ 1 w 573"/>
                  <a:gd name="T9" fmla="*/ 516 h 1111"/>
                  <a:gd name="T10" fmla="*/ 9 w 573"/>
                  <a:gd name="T11" fmla="*/ 533 h 1111"/>
                  <a:gd name="T12" fmla="*/ 26 w 573"/>
                  <a:gd name="T13" fmla="*/ 550 h 1111"/>
                  <a:gd name="T14" fmla="*/ 56 w 573"/>
                  <a:gd name="T15" fmla="*/ 557 h 1111"/>
                  <a:gd name="T16" fmla="*/ 84 w 573"/>
                  <a:gd name="T17" fmla="*/ 551 h 1111"/>
                  <a:gd name="T18" fmla="*/ 100 w 573"/>
                  <a:gd name="T19" fmla="*/ 534 h 1111"/>
                  <a:gd name="T20" fmla="*/ 106 w 573"/>
                  <a:gd name="T21" fmla="*/ 516 h 1111"/>
                  <a:gd name="T22" fmla="*/ 108 w 573"/>
                  <a:gd name="T23" fmla="*/ 503 h 1111"/>
                  <a:gd name="T24" fmla="*/ 108 w 573"/>
                  <a:gd name="T25" fmla="*/ 166 h 1111"/>
                  <a:gd name="T26" fmla="*/ 135 w 573"/>
                  <a:gd name="T27" fmla="*/ 1066 h 1111"/>
                  <a:gd name="T28" fmla="*/ 138 w 573"/>
                  <a:gd name="T29" fmla="*/ 1073 h 1111"/>
                  <a:gd name="T30" fmla="*/ 151 w 573"/>
                  <a:gd name="T31" fmla="*/ 1089 h 1111"/>
                  <a:gd name="T32" fmla="*/ 174 w 573"/>
                  <a:gd name="T33" fmla="*/ 1105 h 1111"/>
                  <a:gd name="T34" fmla="*/ 199 w 573"/>
                  <a:gd name="T35" fmla="*/ 1111 h 1111"/>
                  <a:gd name="T36" fmla="*/ 227 w 573"/>
                  <a:gd name="T37" fmla="*/ 1110 h 1111"/>
                  <a:gd name="T38" fmla="*/ 255 w 573"/>
                  <a:gd name="T39" fmla="*/ 1097 h 1111"/>
                  <a:gd name="T40" fmla="*/ 272 w 573"/>
                  <a:gd name="T41" fmla="*/ 1080 h 1111"/>
                  <a:gd name="T42" fmla="*/ 278 w 573"/>
                  <a:gd name="T43" fmla="*/ 1068 h 1111"/>
                  <a:gd name="T44" fmla="*/ 279 w 573"/>
                  <a:gd name="T45" fmla="*/ 499 h 1111"/>
                  <a:gd name="T46" fmla="*/ 302 w 573"/>
                  <a:gd name="T47" fmla="*/ 503 h 1111"/>
                  <a:gd name="T48" fmla="*/ 302 w 573"/>
                  <a:gd name="T49" fmla="*/ 534 h 1111"/>
                  <a:gd name="T50" fmla="*/ 304 w 573"/>
                  <a:gd name="T51" fmla="*/ 590 h 1111"/>
                  <a:gd name="T52" fmla="*/ 304 w 573"/>
                  <a:gd name="T53" fmla="*/ 664 h 1111"/>
                  <a:gd name="T54" fmla="*/ 304 w 573"/>
                  <a:gd name="T55" fmla="*/ 750 h 1111"/>
                  <a:gd name="T56" fmla="*/ 304 w 573"/>
                  <a:gd name="T57" fmla="*/ 838 h 1111"/>
                  <a:gd name="T58" fmla="*/ 305 w 573"/>
                  <a:gd name="T59" fmla="*/ 926 h 1111"/>
                  <a:gd name="T60" fmla="*/ 305 w 573"/>
                  <a:gd name="T61" fmla="*/ 1004 h 1111"/>
                  <a:gd name="T62" fmla="*/ 305 w 573"/>
                  <a:gd name="T63" fmla="*/ 1066 h 1111"/>
                  <a:gd name="T64" fmla="*/ 306 w 573"/>
                  <a:gd name="T65" fmla="*/ 1073 h 1111"/>
                  <a:gd name="T66" fmla="*/ 315 w 573"/>
                  <a:gd name="T67" fmla="*/ 1088 h 1111"/>
                  <a:gd name="T68" fmla="*/ 335 w 573"/>
                  <a:gd name="T69" fmla="*/ 1103 h 1111"/>
                  <a:gd name="T70" fmla="*/ 372 w 573"/>
                  <a:gd name="T71" fmla="*/ 1111 h 1111"/>
                  <a:gd name="T72" fmla="*/ 408 w 573"/>
                  <a:gd name="T73" fmla="*/ 1103 h 1111"/>
                  <a:gd name="T74" fmla="*/ 429 w 573"/>
                  <a:gd name="T75" fmla="*/ 1089 h 1111"/>
                  <a:gd name="T76" fmla="*/ 437 w 573"/>
                  <a:gd name="T77" fmla="*/ 1073 h 1111"/>
                  <a:gd name="T78" fmla="*/ 438 w 573"/>
                  <a:gd name="T79" fmla="*/ 1067 h 1111"/>
                  <a:gd name="T80" fmla="*/ 466 w 573"/>
                  <a:gd name="T81" fmla="*/ 166 h 1111"/>
                  <a:gd name="T82" fmla="*/ 468 w 573"/>
                  <a:gd name="T83" fmla="*/ 503 h 1111"/>
                  <a:gd name="T84" fmla="*/ 472 w 573"/>
                  <a:gd name="T85" fmla="*/ 517 h 1111"/>
                  <a:gd name="T86" fmla="*/ 483 w 573"/>
                  <a:gd name="T87" fmla="*/ 537 h 1111"/>
                  <a:gd name="T88" fmla="*/ 505 w 573"/>
                  <a:gd name="T89" fmla="*/ 551 h 1111"/>
                  <a:gd name="T90" fmla="*/ 536 w 573"/>
                  <a:gd name="T91" fmla="*/ 551 h 1111"/>
                  <a:gd name="T92" fmla="*/ 557 w 573"/>
                  <a:gd name="T93" fmla="*/ 537 h 1111"/>
                  <a:gd name="T94" fmla="*/ 570 w 573"/>
                  <a:gd name="T95" fmla="*/ 517 h 1111"/>
                  <a:gd name="T96" fmla="*/ 573 w 573"/>
                  <a:gd name="T97" fmla="*/ 508 h 1111"/>
                  <a:gd name="T98" fmla="*/ 572 w 573"/>
                  <a:gd name="T99" fmla="*/ 68 h 1111"/>
                  <a:gd name="T100" fmla="*/ 546 w 573"/>
                  <a:gd name="T101" fmla="*/ 28 h 1111"/>
                  <a:gd name="T102" fmla="*/ 506 w 573"/>
                  <a:gd name="T103" fmla="*/ 4 h 1111"/>
                  <a:gd name="T104" fmla="*/ 94 w 573"/>
                  <a:gd name="T105" fmla="*/ 0 h 1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73" h="1111">
                    <a:moveTo>
                      <a:pt x="94" y="0"/>
                    </a:moveTo>
                    <a:lnTo>
                      <a:pt x="72" y="5"/>
                    </a:lnTo>
                    <a:lnTo>
                      <a:pt x="50" y="16"/>
                    </a:lnTo>
                    <a:lnTo>
                      <a:pt x="30" y="32"/>
                    </a:lnTo>
                    <a:lnTo>
                      <a:pt x="15" y="53"/>
                    </a:lnTo>
                    <a:lnTo>
                      <a:pt x="4" y="75"/>
                    </a:lnTo>
                    <a:lnTo>
                      <a:pt x="0" y="99"/>
                    </a:lnTo>
                    <a:lnTo>
                      <a:pt x="0" y="509"/>
                    </a:lnTo>
                    <a:lnTo>
                      <a:pt x="0" y="511"/>
                    </a:lnTo>
                    <a:lnTo>
                      <a:pt x="1" y="516"/>
                    </a:lnTo>
                    <a:lnTo>
                      <a:pt x="4" y="525"/>
                    </a:lnTo>
                    <a:lnTo>
                      <a:pt x="9" y="533"/>
                    </a:lnTo>
                    <a:lnTo>
                      <a:pt x="16" y="543"/>
                    </a:lnTo>
                    <a:lnTo>
                      <a:pt x="26" y="550"/>
                    </a:lnTo>
                    <a:lnTo>
                      <a:pt x="39" y="556"/>
                    </a:lnTo>
                    <a:lnTo>
                      <a:pt x="56" y="557"/>
                    </a:lnTo>
                    <a:lnTo>
                      <a:pt x="72" y="556"/>
                    </a:lnTo>
                    <a:lnTo>
                      <a:pt x="84" y="551"/>
                    </a:lnTo>
                    <a:lnTo>
                      <a:pt x="92" y="543"/>
                    </a:lnTo>
                    <a:lnTo>
                      <a:pt x="100" y="534"/>
                    </a:lnTo>
                    <a:lnTo>
                      <a:pt x="103" y="525"/>
                    </a:lnTo>
                    <a:lnTo>
                      <a:pt x="106" y="516"/>
                    </a:lnTo>
                    <a:lnTo>
                      <a:pt x="107" y="508"/>
                    </a:lnTo>
                    <a:lnTo>
                      <a:pt x="108" y="503"/>
                    </a:lnTo>
                    <a:lnTo>
                      <a:pt x="108" y="500"/>
                    </a:lnTo>
                    <a:lnTo>
                      <a:pt x="108" y="166"/>
                    </a:lnTo>
                    <a:lnTo>
                      <a:pt x="134" y="167"/>
                    </a:lnTo>
                    <a:lnTo>
                      <a:pt x="135" y="1066"/>
                    </a:lnTo>
                    <a:lnTo>
                      <a:pt x="136" y="1068"/>
                    </a:lnTo>
                    <a:lnTo>
                      <a:pt x="138" y="1073"/>
                    </a:lnTo>
                    <a:lnTo>
                      <a:pt x="143" y="1080"/>
                    </a:lnTo>
                    <a:lnTo>
                      <a:pt x="151" y="1089"/>
                    </a:lnTo>
                    <a:lnTo>
                      <a:pt x="162" y="1097"/>
                    </a:lnTo>
                    <a:lnTo>
                      <a:pt x="174" y="1105"/>
                    </a:lnTo>
                    <a:lnTo>
                      <a:pt x="189" y="1110"/>
                    </a:lnTo>
                    <a:lnTo>
                      <a:pt x="199" y="1111"/>
                    </a:lnTo>
                    <a:lnTo>
                      <a:pt x="217" y="1111"/>
                    </a:lnTo>
                    <a:lnTo>
                      <a:pt x="227" y="1110"/>
                    </a:lnTo>
                    <a:lnTo>
                      <a:pt x="243" y="1105"/>
                    </a:lnTo>
                    <a:lnTo>
                      <a:pt x="255" y="1097"/>
                    </a:lnTo>
                    <a:lnTo>
                      <a:pt x="265" y="1089"/>
                    </a:lnTo>
                    <a:lnTo>
                      <a:pt x="272" y="1080"/>
                    </a:lnTo>
                    <a:lnTo>
                      <a:pt x="276" y="1073"/>
                    </a:lnTo>
                    <a:lnTo>
                      <a:pt x="278" y="1068"/>
                    </a:lnTo>
                    <a:lnTo>
                      <a:pt x="279" y="1066"/>
                    </a:lnTo>
                    <a:lnTo>
                      <a:pt x="279" y="499"/>
                    </a:lnTo>
                    <a:lnTo>
                      <a:pt x="302" y="499"/>
                    </a:lnTo>
                    <a:lnTo>
                      <a:pt x="302" y="503"/>
                    </a:lnTo>
                    <a:lnTo>
                      <a:pt x="302" y="515"/>
                    </a:lnTo>
                    <a:lnTo>
                      <a:pt x="302" y="534"/>
                    </a:lnTo>
                    <a:lnTo>
                      <a:pt x="302" y="560"/>
                    </a:lnTo>
                    <a:lnTo>
                      <a:pt x="304" y="590"/>
                    </a:lnTo>
                    <a:lnTo>
                      <a:pt x="304" y="626"/>
                    </a:lnTo>
                    <a:lnTo>
                      <a:pt x="304" y="664"/>
                    </a:lnTo>
                    <a:lnTo>
                      <a:pt x="304" y="706"/>
                    </a:lnTo>
                    <a:lnTo>
                      <a:pt x="304" y="750"/>
                    </a:lnTo>
                    <a:lnTo>
                      <a:pt x="304" y="793"/>
                    </a:lnTo>
                    <a:lnTo>
                      <a:pt x="304" y="838"/>
                    </a:lnTo>
                    <a:lnTo>
                      <a:pt x="305" y="882"/>
                    </a:lnTo>
                    <a:lnTo>
                      <a:pt x="305" y="926"/>
                    </a:lnTo>
                    <a:lnTo>
                      <a:pt x="305" y="966"/>
                    </a:lnTo>
                    <a:lnTo>
                      <a:pt x="305" y="1004"/>
                    </a:lnTo>
                    <a:lnTo>
                      <a:pt x="305" y="1037"/>
                    </a:lnTo>
                    <a:lnTo>
                      <a:pt x="305" y="1066"/>
                    </a:lnTo>
                    <a:lnTo>
                      <a:pt x="305" y="1067"/>
                    </a:lnTo>
                    <a:lnTo>
                      <a:pt x="306" y="1073"/>
                    </a:lnTo>
                    <a:lnTo>
                      <a:pt x="310" y="1079"/>
                    </a:lnTo>
                    <a:lnTo>
                      <a:pt x="315" y="1088"/>
                    </a:lnTo>
                    <a:lnTo>
                      <a:pt x="323" y="1096"/>
                    </a:lnTo>
                    <a:lnTo>
                      <a:pt x="335" y="1103"/>
                    </a:lnTo>
                    <a:lnTo>
                      <a:pt x="351" y="1108"/>
                    </a:lnTo>
                    <a:lnTo>
                      <a:pt x="372" y="1111"/>
                    </a:lnTo>
                    <a:lnTo>
                      <a:pt x="392" y="1108"/>
                    </a:lnTo>
                    <a:lnTo>
                      <a:pt x="408" y="1103"/>
                    </a:lnTo>
                    <a:lnTo>
                      <a:pt x="420" y="1096"/>
                    </a:lnTo>
                    <a:lnTo>
                      <a:pt x="429" y="1089"/>
                    </a:lnTo>
                    <a:lnTo>
                      <a:pt x="434" y="1080"/>
                    </a:lnTo>
                    <a:lnTo>
                      <a:pt x="437" y="1073"/>
                    </a:lnTo>
                    <a:lnTo>
                      <a:pt x="438" y="1068"/>
                    </a:lnTo>
                    <a:lnTo>
                      <a:pt x="438" y="1067"/>
                    </a:lnTo>
                    <a:lnTo>
                      <a:pt x="440" y="166"/>
                    </a:lnTo>
                    <a:lnTo>
                      <a:pt x="466" y="166"/>
                    </a:lnTo>
                    <a:lnTo>
                      <a:pt x="466" y="500"/>
                    </a:lnTo>
                    <a:lnTo>
                      <a:pt x="468" y="503"/>
                    </a:lnTo>
                    <a:lnTo>
                      <a:pt x="469" y="509"/>
                    </a:lnTo>
                    <a:lnTo>
                      <a:pt x="472" y="517"/>
                    </a:lnTo>
                    <a:lnTo>
                      <a:pt x="477" y="527"/>
                    </a:lnTo>
                    <a:lnTo>
                      <a:pt x="483" y="537"/>
                    </a:lnTo>
                    <a:lnTo>
                      <a:pt x="493" y="545"/>
                    </a:lnTo>
                    <a:lnTo>
                      <a:pt x="505" y="551"/>
                    </a:lnTo>
                    <a:lnTo>
                      <a:pt x="520" y="554"/>
                    </a:lnTo>
                    <a:lnTo>
                      <a:pt x="536" y="551"/>
                    </a:lnTo>
                    <a:lnTo>
                      <a:pt x="548" y="545"/>
                    </a:lnTo>
                    <a:lnTo>
                      <a:pt x="557" y="537"/>
                    </a:lnTo>
                    <a:lnTo>
                      <a:pt x="563" y="527"/>
                    </a:lnTo>
                    <a:lnTo>
                      <a:pt x="570" y="517"/>
                    </a:lnTo>
                    <a:lnTo>
                      <a:pt x="573" y="510"/>
                    </a:lnTo>
                    <a:lnTo>
                      <a:pt x="573" y="508"/>
                    </a:lnTo>
                    <a:lnTo>
                      <a:pt x="573" y="79"/>
                    </a:lnTo>
                    <a:lnTo>
                      <a:pt x="572" y="68"/>
                    </a:lnTo>
                    <a:lnTo>
                      <a:pt x="561" y="47"/>
                    </a:lnTo>
                    <a:lnTo>
                      <a:pt x="546" y="28"/>
                    </a:lnTo>
                    <a:lnTo>
                      <a:pt x="528" y="14"/>
                    </a:lnTo>
                    <a:lnTo>
                      <a:pt x="506" y="4"/>
                    </a:lnTo>
                    <a:lnTo>
                      <a:pt x="485" y="0"/>
                    </a:lnTo>
                    <a:lnTo>
                      <a:pt x="94" y="0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7099E2"/>
              </a:solidFill>
              <a:ln>
                <a:noFill/>
              </a:ln>
              <a:effectLst>
                <a:outerShdw dist="91581" dir="3378596" algn="ctr" rotWithShape="0">
                  <a:srgbClr val="C0C0C0">
                    <a:alpha val="50000"/>
                  </a:srgbClr>
                </a:outerShdw>
              </a:effectLst>
              <a:extLst>
                <a:ext uri="{91240B29-F687-4F45-9708-019B960494DF}">
                  <a14:hiddenLine xmlns:a14="http://schemas.microsoft.com/office/drawing/2010/main" w="0">
                    <a:solidFill>
                      <a:srgbClr val="F7F161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490575" name="Group 79"/>
          <p:cNvGrpSpPr>
            <a:grpSpLocks/>
          </p:cNvGrpSpPr>
          <p:nvPr/>
        </p:nvGrpSpPr>
        <p:grpSpPr bwMode="auto">
          <a:xfrm>
            <a:off x="4838700" y="1501455"/>
            <a:ext cx="4168822" cy="5199596"/>
            <a:chOff x="2880" y="1344"/>
            <a:chExt cx="2126" cy="1968"/>
          </a:xfrm>
        </p:grpSpPr>
        <p:sp>
          <p:nvSpPr>
            <p:cNvPr id="490576" name="AutoShape 80"/>
            <p:cNvSpPr>
              <a:spLocks noChangeArrowheads="1"/>
            </p:cNvSpPr>
            <p:nvPr/>
          </p:nvSpPr>
          <p:spPr bwMode="gray">
            <a:xfrm>
              <a:off x="2894" y="1872"/>
              <a:ext cx="2112" cy="1440"/>
            </a:xfrm>
            <a:prstGeom prst="roundRect">
              <a:avLst>
                <a:gd name="adj" fmla="val 10347"/>
              </a:avLst>
            </a:prstGeom>
            <a:gradFill rotWithShape="1">
              <a:gsLst>
                <a:gs pos="0">
                  <a:srgbClr val="D8F4BE">
                    <a:gamma/>
                    <a:tint val="0"/>
                    <a:invGamma/>
                  </a:srgbClr>
                </a:gs>
                <a:gs pos="100000">
                  <a:srgbClr val="D8F4BE"/>
                </a:gs>
              </a:gsLst>
              <a:lin ang="2700000" scaled="1"/>
            </a:gradFill>
            <a:ln w="50800">
              <a:solidFill>
                <a:srgbClr val="44988C"/>
              </a:solidFill>
              <a:round/>
              <a:headEnd/>
              <a:tailEnd/>
            </a:ln>
            <a:effectLst>
              <a:outerShdw dist="107763" dir="2700000" algn="ctr" rotWithShape="0">
                <a:srgbClr val="C0C0C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490578" name="Group 82"/>
            <p:cNvGrpSpPr>
              <a:grpSpLocks/>
            </p:cNvGrpSpPr>
            <p:nvPr/>
          </p:nvGrpSpPr>
          <p:grpSpPr bwMode="auto">
            <a:xfrm>
              <a:off x="2880" y="1344"/>
              <a:ext cx="498" cy="1245"/>
              <a:chOff x="2880" y="1344"/>
              <a:chExt cx="498" cy="1245"/>
            </a:xfrm>
          </p:grpSpPr>
          <p:sp>
            <p:nvSpPr>
              <p:cNvPr id="490579" name="Freeform 83"/>
              <p:cNvSpPr>
                <a:spLocks/>
              </p:cNvSpPr>
              <p:nvPr/>
            </p:nvSpPr>
            <p:spPr bwMode="gray">
              <a:xfrm>
                <a:off x="3001" y="1344"/>
                <a:ext cx="233" cy="254"/>
              </a:xfrm>
              <a:custGeom>
                <a:avLst/>
                <a:gdLst>
                  <a:gd name="T0" fmla="*/ 133 w 267"/>
                  <a:gd name="T1" fmla="*/ 0 h 292"/>
                  <a:gd name="T2" fmla="*/ 161 w 267"/>
                  <a:gd name="T3" fmla="*/ 3 h 292"/>
                  <a:gd name="T4" fmla="*/ 186 w 267"/>
                  <a:gd name="T5" fmla="*/ 12 h 292"/>
                  <a:gd name="T6" fmla="*/ 209 w 267"/>
                  <a:gd name="T7" fmla="*/ 25 h 292"/>
                  <a:gd name="T8" fmla="*/ 228 w 267"/>
                  <a:gd name="T9" fmla="*/ 42 h 292"/>
                  <a:gd name="T10" fmla="*/ 245 w 267"/>
                  <a:gd name="T11" fmla="*/ 64 h 292"/>
                  <a:gd name="T12" fmla="*/ 257 w 267"/>
                  <a:gd name="T13" fmla="*/ 88 h 292"/>
                  <a:gd name="T14" fmla="*/ 265 w 267"/>
                  <a:gd name="T15" fmla="*/ 116 h 292"/>
                  <a:gd name="T16" fmla="*/ 267 w 267"/>
                  <a:gd name="T17" fmla="*/ 146 h 292"/>
                  <a:gd name="T18" fmla="*/ 265 w 267"/>
                  <a:gd name="T19" fmla="*/ 175 h 292"/>
                  <a:gd name="T20" fmla="*/ 257 w 267"/>
                  <a:gd name="T21" fmla="*/ 203 h 292"/>
                  <a:gd name="T22" fmla="*/ 245 w 267"/>
                  <a:gd name="T23" fmla="*/ 227 h 292"/>
                  <a:gd name="T24" fmla="*/ 228 w 267"/>
                  <a:gd name="T25" fmla="*/ 249 h 292"/>
                  <a:gd name="T26" fmla="*/ 209 w 267"/>
                  <a:gd name="T27" fmla="*/ 267 h 292"/>
                  <a:gd name="T28" fmla="*/ 186 w 267"/>
                  <a:gd name="T29" fmla="*/ 281 h 292"/>
                  <a:gd name="T30" fmla="*/ 161 w 267"/>
                  <a:gd name="T31" fmla="*/ 289 h 292"/>
                  <a:gd name="T32" fmla="*/ 133 w 267"/>
                  <a:gd name="T33" fmla="*/ 292 h 292"/>
                  <a:gd name="T34" fmla="*/ 103 w 267"/>
                  <a:gd name="T35" fmla="*/ 288 h 292"/>
                  <a:gd name="T36" fmla="*/ 75 w 267"/>
                  <a:gd name="T37" fmla="*/ 277 h 292"/>
                  <a:gd name="T38" fmla="*/ 51 w 267"/>
                  <a:gd name="T39" fmla="*/ 260 h 292"/>
                  <a:gd name="T40" fmla="*/ 29 w 267"/>
                  <a:gd name="T41" fmla="*/ 237 h 292"/>
                  <a:gd name="T42" fmla="*/ 13 w 267"/>
                  <a:gd name="T43" fmla="*/ 210 h 292"/>
                  <a:gd name="T44" fmla="*/ 4 w 267"/>
                  <a:gd name="T45" fmla="*/ 178 h 292"/>
                  <a:gd name="T46" fmla="*/ 0 w 267"/>
                  <a:gd name="T47" fmla="*/ 146 h 292"/>
                  <a:gd name="T48" fmla="*/ 4 w 267"/>
                  <a:gd name="T49" fmla="*/ 113 h 292"/>
                  <a:gd name="T50" fmla="*/ 13 w 267"/>
                  <a:gd name="T51" fmla="*/ 81 h 292"/>
                  <a:gd name="T52" fmla="*/ 29 w 267"/>
                  <a:gd name="T53" fmla="*/ 54 h 292"/>
                  <a:gd name="T54" fmla="*/ 51 w 267"/>
                  <a:gd name="T55" fmla="*/ 32 h 292"/>
                  <a:gd name="T56" fmla="*/ 75 w 267"/>
                  <a:gd name="T57" fmla="*/ 14 h 292"/>
                  <a:gd name="T58" fmla="*/ 103 w 267"/>
                  <a:gd name="T59" fmla="*/ 3 h 292"/>
                  <a:gd name="T60" fmla="*/ 133 w 267"/>
                  <a:gd name="T61" fmla="*/ 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67" h="292">
                    <a:moveTo>
                      <a:pt x="133" y="0"/>
                    </a:moveTo>
                    <a:lnTo>
                      <a:pt x="161" y="3"/>
                    </a:lnTo>
                    <a:lnTo>
                      <a:pt x="186" y="12"/>
                    </a:lnTo>
                    <a:lnTo>
                      <a:pt x="209" y="25"/>
                    </a:lnTo>
                    <a:lnTo>
                      <a:pt x="228" y="42"/>
                    </a:lnTo>
                    <a:lnTo>
                      <a:pt x="245" y="64"/>
                    </a:lnTo>
                    <a:lnTo>
                      <a:pt x="257" y="88"/>
                    </a:lnTo>
                    <a:lnTo>
                      <a:pt x="265" y="116"/>
                    </a:lnTo>
                    <a:lnTo>
                      <a:pt x="267" y="146"/>
                    </a:lnTo>
                    <a:lnTo>
                      <a:pt x="265" y="175"/>
                    </a:lnTo>
                    <a:lnTo>
                      <a:pt x="257" y="203"/>
                    </a:lnTo>
                    <a:lnTo>
                      <a:pt x="245" y="227"/>
                    </a:lnTo>
                    <a:lnTo>
                      <a:pt x="228" y="249"/>
                    </a:lnTo>
                    <a:lnTo>
                      <a:pt x="209" y="267"/>
                    </a:lnTo>
                    <a:lnTo>
                      <a:pt x="186" y="281"/>
                    </a:lnTo>
                    <a:lnTo>
                      <a:pt x="161" y="289"/>
                    </a:lnTo>
                    <a:lnTo>
                      <a:pt x="133" y="292"/>
                    </a:lnTo>
                    <a:lnTo>
                      <a:pt x="103" y="288"/>
                    </a:lnTo>
                    <a:lnTo>
                      <a:pt x="75" y="277"/>
                    </a:lnTo>
                    <a:lnTo>
                      <a:pt x="51" y="260"/>
                    </a:lnTo>
                    <a:lnTo>
                      <a:pt x="29" y="237"/>
                    </a:lnTo>
                    <a:lnTo>
                      <a:pt x="13" y="210"/>
                    </a:lnTo>
                    <a:lnTo>
                      <a:pt x="4" y="178"/>
                    </a:lnTo>
                    <a:lnTo>
                      <a:pt x="0" y="146"/>
                    </a:lnTo>
                    <a:lnTo>
                      <a:pt x="4" y="113"/>
                    </a:lnTo>
                    <a:lnTo>
                      <a:pt x="13" y="81"/>
                    </a:lnTo>
                    <a:lnTo>
                      <a:pt x="29" y="54"/>
                    </a:lnTo>
                    <a:lnTo>
                      <a:pt x="51" y="32"/>
                    </a:lnTo>
                    <a:lnTo>
                      <a:pt x="75" y="14"/>
                    </a:lnTo>
                    <a:lnTo>
                      <a:pt x="103" y="3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44988C"/>
              </a:solidFill>
              <a:ln>
                <a:noFill/>
              </a:ln>
              <a:effectLst>
                <a:outerShdw dist="91581" dir="3378596" algn="ctr" rotWithShape="0">
                  <a:srgbClr val="C0C0C0">
                    <a:alpha val="50000"/>
                  </a:srgbClr>
                </a:outerShdw>
              </a:effectLst>
              <a:extLst>
                <a:ext uri="{91240B29-F687-4F45-9708-019B960494DF}">
                  <a14:hiddenLine xmlns:a14="http://schemas.microsoft.com/office/drawing/2010/main" w="0">
                    <a:solidFill>
                      <a:srgbClr val="F7F161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0580" name="Freeform 84"/>
              <p:cNvSpPr>
                <a:spLocks/>
              </p:cNvSpPr>
              <p:nvPr/>
            </p:nvSpPr>
            <p:spPr bwMode="gray">
              <a:xfrm>
                <a:off x="2880" y="1625"/>
                <a:ext cx="498" cy="964"/>
              </a:xfrm>
              <a:custGeom>
                <a:avLst/>
                <a:gdLst>
                  <a:gd name="T0" fmla="*/ 72 w 573"/>
                  <a:gd name="T1" fmla="*/ 5 h 1111"/>
                  <a:gd name="T2" fmla="*/ 30 w 573"/>
                  <a:gd name="T3" fmla="*/ 32 h 1111"/>
                  <a:gd name="T4" fmla="*/ 4 w 573"/>
                  <a:gd name="T5" fmla="*/ 75 h 1111"/>
                  <a:gd name="T6" fmla="*/ 0 w 573"/>
                  <a:gd name="T7" fmla="*/ 509 h 1111"/>
                  <a:gd name="T8" fmla="*/ 1 w 573"/>
                  <a:gd name="T9" fmla="*/ 516 h 1111"/>
                  <a:gd name="T10" fmla="*/ 9 w 573"/>
                  <a:gd name="T11" fmla="*/ 533 h 1111"/>
                  <a:gd name="T12" fmla="*/ 26 w 573"/>
                  <a:gd name="T13" fmla="*/ 550 h 1111"/>
                  <a:gd name="T14" fmla="*/ 56 w 573"/>
                  <a:gd name="T15" fmla="*/ 557 h 1111"/>
                  <a:gd name="T16" fmla="*/ 84 w 573"/>
                  <a:gd name="T17" fmla="*/ 551 h 1111"/>
                  <a:gd name="T18" fmla="*/ 100 w 573"/>
                  <a:gd name="T19" fmla="*/ 534 h 1111"/>
                  <a:gd name="T20" fmla="*/ 106 w 573"/>
                  <a:gd name="T21" fmla="*/ 516 h 1111"/>
                  <a:gd name="T22" fmla="*/ 108 w 573"/>
                  <a:gd name="T23" fmla="*/ 503 h 1111"/>
                  <a:gd name="T24" fmla="*/ 108 w 573"/>
                  <a:gd name="T25" fmla="*/ 166 h 1111"/>
                  <a:gd name="T26" fmla="*/ 135 w 573"/>
                  <a:gd name="T27" fmla="*/ 1066 h 1111"/>
                  <a:gd name="T28" fmla="*/ 138 w 573"/>
                  <a:gd name="T29" fmla="*/ 1073 h 1111"/>
                  <a:gd name="T30" fmla="*/ 151 w 573"/>
                  <a:gd name="T31" fmla="*/ 1089 h 1111"/>
                  <a:gd name="T32" fmla="*/ 174 w 573"/>
                  <a:gd name="T33" fmla="*/ 1105 h 1111"/>
                  <a:gd name="T34" fmla="*/ 199 w 573"/>
                  <a:gd name="T35" fmla="*/ 1111 h 1111"/>
                  <a:gd name="T36" fmla="*/ 227 w 573"/>
                  <a:gd name="T37" fmla="*/ 1110 h 1111"/>
                  <a:gd name="T38" fmla="*/ 255 w 573"/>
                  <a:gd name="T39" fmla="*/ 1097 h 1111"/>
                  <a:gd name="T40" fmla="*/ 272 w 573"/>
                  <a:gd name="T41" fmla="*/ 1080 h 1111"/>
                  <a:gd name="T42" fmla="*/ 278 w 573"/>
                  <a:gd name="T43" fmla="*/ 1068 h 1111"/>
                  <a:gd name="T44" fmla="*/ 279 w 573"/>
                  <a:gd name="T45" fmla="*/ 499 h 1111"/>
                  <a:gd name="T46" fmla="*/ 302 w 573"/>
                  <a:gd name="T47" fmla="*/ 503 h 1111"/>
                  <a:gd name="T48" fmla="*/ 302 w 573"/>
                  <a:gd name="T49" fmla="*/ 534 h 1111"/>
                  <a:gd name="T50" fmla="*/ 304 w 573"/>
                  <a:gd name="T51" fmla="*/ 590 h 1111"/>
                  <a:gd name="T52" fmla="*/ 304 w 573"/>
                  <a:gd name="T53" fmla="*/ 664 h 1111"/>
                  <a:gd name="T54" fmla="*/ 304 w 573"/>
                  <a:gd name="T55" fmla="*/ 750 h 1111"/>
                  <a:gd name="T56" fmla="*/ 304 w 573"/>
                  <a:gd name="T57" fmla="*/ 838 h 1111"/>
                  <a:gd name="T58" fmla="*/ 305 w 573"/>
                  <a:gd name="T59" fmla="*/ 926 h 1111"/>
                  <a:gd name="T60" fmla="*/ 305 w 573"/>
                  <a:gd name="T61" fmla="*/ 1004 h 1111"/>
                  <a:gd name="T62" fmla="*/ 305 w 573"/>
                  <a:gd name="T63" fmla="*/ 1066 h 1111"/>
                  <a:gd name="T64" fmla="*/ 306 w 573"/>
                  <a:gd name="T65" fmla="*/ 1073 h 1111"/>
                  <a:gd name="T66" fmla="*/ 315 w 573"/>
                  <a:gd name="T67" fmla="*/ 1088 h 1111"/>
                  <a:gd name="T68" fmla="*/ 335 w 573"/>
                  <a:gd name="T69" fmla="*/ 1103 h 1111"/>
                  <a:gd name="T70" fmla="*/ 372 w 573"/>
                  <a:gd name="T71" fmla="*/ 1111 h 1111"/>
                  <a:gd name="T72" fmla="*/ 408 w 573"/>
                  <a:gd name="T73" fmla="*/ 1103 h 1111"/>
                  <a:gd name="T74" fmla="*/ 429 w 573"/>
                  <a:gd name="T75" fmla="*/ 1089 h 1111"/>
                  <a:gd name="T76" fmla="*/ 437 w 573"/>
                  <a:gd name="T77" fmla="*/ 1073 h 1111"/>
                  <a:gd name="T78" fmla="*/ 438 w 573"/>
                  <a:gd name="T79" fmla="*/ 1067 h 1111"/>
                  <a:gd name="T80" fmla="*/ 466 w 573"/>
                  <a:gd name="T81" fmla="*/ 166 h 1111"/>
                  <a:gd name="T82" fmla="*/ 468 w 573"/>
                  <a:gd name="T83" fmla="*/ 503 h 1111"/>
                  <a:gd name="T84" fmla="*/ 472 w 573"/>
                  <a:gd name="T85" fmla="*/ 517 h 1111"/>
                  <a:gd name="T86" fmla="*/ 483 w 573"/>
                  <a:gd name="T87" fmla="*/ 537 h 1111"/>
                  <a:gd name="T88" fmla="*/ 505 w 573"/>
                  <a:gd name="T89" fmla="*/ 551 h 1111"/>
                  <a:gd name="T90" fmla="*/ 536 w 573"/>
                  <a:gd name="T91" fmla="*/ 551 h 1111"/>
                  <a:gd name="T92" fmla="*/ 557 w 573"/>
                  <a:gd name="T93" fmla="*/ 537 h 1111"/>
                  <a:gd name="T94" fmla="*/ 570 w 573"/>
                  <a:gd name="T95" fmla="*/ 517 h 1111"/>
                  <a:gd name="T96" fmla="*/ 573 w 573"/>
                  <a:gd name="T97" fmla="*/ 508 h 1111"/>
                  <a:gd name="T98" fmla="*/ 572 w 573"/>
                  <a:gd name="T99" fmla="*/ 68 h 1111"/>
                  <a:gd name="T100" fmla="*/ 546 w 573"/>
                  <a:gd name="T101" fmla="*/ 28 h 1111"/>
                  <a:gd name="T102" fmla="*/ 506 w 573"/>
                  <a:gd name="T103" fmla="*/ 4 h 1111"/>
                  <a:gd name="T104" fmla="*/ 94 w 573"/>
                  <a:gd name="T105" fmla="*/ 0 h 1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73" h="1111">
                    <a:moveTo>
                      <a:pt x="94" y="0"/>
                    </a:moveTo>
                    <a:lnTo>
                      <a:pt x="72" y="5"/>
                    </a:lnTo>
                    <a:lnTo>
                      <a:pt x="50" y="16"/>
                    </a:lnTo>
                    <a:lnTo>
                      <a:pt x="30" y="32"/>
                    </a:lnTo>
                    <a:lnTo>
                      <a:pt x="15" y="53"/>
                    </a:lnTo>
                    <a:lnTo>
                      <a:pt x="4" y="75"/>
                    </a:lnTo>
                    <a:lnTo>
                      <a:pt x="0" y="99"/>
                    </a:lnTo>
                    <a:lnTo>
                      <a:pt x="0" y="509"/>
                    </a:lnTo>
                    <a:lnTo>
                      <a:pt x="0" y="511"/>
                    </a:lnTo>
                    <a:lnTo>
                      <a:pt x="1" y="516"/>
                    </a:lnTo>
                    <a:lnTo>
                      <a:pt x="4" y="525"/>
                    </a:lnTo>
                    <a:lnTo>
                      <a:pt x="9" y="533"/>
                    </a:lnTo>
                    <a:lnTo>
                      <a:pt x="16" y="543"/>
                    </a:lnTo>
                    <a:lnTo>
                      <a:pt x="26" y="550"/>
                    </a:lnTo>
                    <a:lnTo>
                      <a:pt x="39" y="556"/>
                    </a:lnTo>
                    <a:lnTo>
                      <a:pt x="56" y="557"/>
                    </a:lnTo>
                    <a:lnTo>
                      <a:pt x="72" y="556"/>
                    </a:lnTo>
                    <a:lnTo>
                      <a:pt x="84" y="551"/>
                    </a:lnTo>
                    <a:lnTo>
                      <a:pt x="92" y="543"/>
                    </a:lnTo>
                    <a:lnTo>
                      <a:pt x="100" y="534"/>
                    </a:lnTo>
                    <a:lnTo>
                      <a:pt x="103" y="525"/>
                    </a:lnTo>
                    <a:lnTo>
                      <a:pt x="106" y="516"/>
                    </a:lnTo>
                    <a:lnTo>
                      <a:pt x="107" y="508"/>
                    </a:lnTo>
                    <a:lnTo>
                      <a:pt x="108" y="503"/>
                    </a:lnTo>
                    <a:lnTo>
                      <a:pt x="108" y="500"/>
                    </a:lnTo>
                    <a:lnTo>
                      <a:pt x="108" y="166"/>
                    </a:lnTo>
                    <a:lnTo>
                      <a:pt x="134" y="167"/>
                    </a:lnTo>
                    <a:lnTo>
                      <a:pt x="135" y="1066"/>
                    </a:lnTo>
                    <a:lnTo>
                      <a:pt x="136" y="1068"/>
                    </a:lnTo>
                    <a:lnTo>
                      <a:pt x="138" y="1073"/>
                    </a:lnTo>
                    <a:lnTo>
                      <a:pt x="143" y="1080"/>
                    </a:lnTo>
                    <a:lnTo>
                      <a:pt x="151" y="1089"/>
                    </a:lnTo>
                    <a:lnTo>
                      <a:pt x="162" y="1097"/>
                    </a:lnTo>
                    <a:lnTo>
                      <a:pt x="174" y="1105"/>
                    </a:lnTo>
                    <a:lnTo>
                      <a:pt x="189" y="1110"/>
                    </a:lnTo>
                    <a:lnTo>
                      <a:pt x="199" y="1111"/>
                    </a:lnTo>
                    <a:lnTo>
                      <a:pt x="217" y="1111"/>
                    </a:lnTo>
                    <a:lnTo>
                      <a:pt x="227" y="1110"/>
                    </a:lnTo>
                    <a:lnTo>
                      <a:pt x="243" y="1105"/>
                    </a:lnTo>
                    <a:lnTo>
                      <a:pt x="255" y="1097"/>
                    </a:lnTo>
                    <a:lnTo>
                      <a:pt x="265" y="1089"/>
                    </a:lnTo>
                    <a:lnTo>
                      <a:pt x="272" y="1080"/>
                    </a:lnTo>
                    <a:lnTo>
                      <a:pt x="276" y="1073"/>
                    </a:lnTo>
                    <a:lnTo>
                      <a:pt x="278" y="1068"/>
                    </a:lnTo>
                    <a:lnTo>
                      <a:pt x="279" y="1066"/>
                    </a:lnTo>
                    <a:lnTo>
                      <a:pt x="279" y="499"/>
                    </a:lnTo>
                    <a:lnTo>
                      <a:pt x="302" y="499"/>
                    </a:lnTo>
                    <a:lnTo>
                      <a:pt x="302" y="503"/>
                    </a:lnTo>
                    <a:lnTo>
                      <a:pt x="302" y="515"/>
                    </a:lnTo>
                    <a:lnTo>
                      <a:pt x="302" y="534"/>
                    </a:lnTo>
                    <a:lnTo>
                      <a:pt x="302" y="560"/>
                    </a:lnTo>
                    <a:lnTo>
                      <a:pt x="304" y="590"/>
                    </a:lnTo>
                    <a:lnTo>
                      <a:pt x="304" y="626"/>
                    </a:lnTo>
                    <a:lnTo>
                      <a:pt x="304" y="664"/>
                    </a:lnTo>
                    <a:lnTo>
                      <a:pt x="304" y="706"/>
                    </a:lnTo>
                    <a:lnTo>
                      <a:pt x="304" y="750"/>
                    </a:lnTo>
                    <a:lnTo>
                      <a:pt x="304" y="793"/>
                    </a:lnTo>
                    <a:lnTo>
                      <a:pt x="304" y="838"/>
                    </a:lnTo>
                    <a:lnTo>
                      <a:pt x="305" y="882"/>
                    </a:lnTo>
                    <a:lnTo>
                      <a:pt x="305" y="926"/>
                    </a:lnTo>
                    <a:lnTo>
                      <a:pt x="305" y="966"/>
                    </a:lnTo>
                    <a:lnTo>
                      <a:pt x="305" y="1004"/>
                    </a:lnTo>
                    <a:lnTo>
                      <a:pt x="305" y="1037"/>
                    </a:lnTo>
                    <a:lnTo>
                      <a:pt x="305" y="1066"/>
                    </a:lnTo>
                    <a:lnTo>
                      <a:pt x="305" y="1067"/>
                    </a:lnTo>
                    <a:lnTo>
                      <a:pt x="306" y="1073"/>
                    </a:lnTo>
                    <a:lnTo>
                      <a:pt x="310" y="1079"/>
                    </a:lnTo>
                    <a:lnTo>
                      <a:pt x="315" y="1088"/>
                    </a:lnTo>
                    <a:lnTo>
                      <a:pt x="323" y="1096"/>
                    </a:lnTo>
                    <a:lnTo>
                      <a:pt x="335" y="1103"/>
                    </a:lnTo>
                    <a:lnTo>
                      <a:pt x="351" y="1108"/>
                    </a:lnTo>
                    <a:lnTo>
                      <a:pt x="372" y="1111"/>
                    </a:lnTo>
                    <a:lnTo>
                      <a:pt x="392" y="1108"/>
                    </a:lnTo>
                    <a:lnTo>
                      <a:pt x="408" y="1103"/>
                    </a:lnTo>
                    <a:lnTo>
                      <a:pt x="420" y="1096"/>
                    </a:lnTo>
                    <a:lnTo>
                      <a:pt x="429" y="1089"/>
                    </a:lnTo>
                    <a:lnTo>
                      <a:pt x="434" y="1080"/>
                    </a:lnTo>
                    <a:lnTo>
                      <a:pt x="437" y="1073"/>
                    </a:lnTo>
                    <a:lnTo>
                      <a:pt x="438" y="1068"/>
                    </a:lnTo>
                    <a:lnTo>
                      <a:pt x="438" y="1067"/>
                    </a:lnTo>
                    <a:lnTo>
                      <a:pt x="440" y="166"/>
                    </a:lnTo>
                    <a:lnTo>
                      <a:pt x="466" y="166"/>
                    </a:lnTo>
                    <a:lnTo>
                      <a:pt x="466" y="500"/>
                    </a:lnTo>
                    <a:lnTo>
                      <a:pt x="468" y="503"/>
                    </a:lnTo>
                    <a:lnTo>
                      <a:pt x="469" y="509"/>
                    </a:lnTo>
                    <a:lnTo>
                      <a:pt x="472" y="517"/>
                    </a:lnTo>
                    <a:lnTo>
                      <a:pt x="477" y="527"/>
                    </a:lnTo>
                    <a:lnTo>
                      <a:pt x="483" y="537"/>
                    </a:lnTo>
                    <a:lnTo>
                      <a:pt x="493" y="545"/>
                    </a:lnTo>
                    <a:lnTo>
                      <a:pt x="505" y="551"/>
                    </a:lnTo>
                    <a:lnTo>
                      <a:pt x="520" y="554"/>
                    </a:lnTo>
                    <a:lnTo>
                      <a:pt x="536" y="551"/>
                    </a:lnTo>
                    <a:lnTo>
                      <a:pt x="548" y="545"/>
                    </a:lnTo>
                    <a:lnTo>
                      <a:pt x="557" y="537"/>
                    </a:lnTo>
                    <a:lnTo>
                      <a:pt x="563" y="527"/>
                    </a:lnTo>
                    <a:lnTo>
                      <a:pt x="570" y="517"/>
                    </a:lnTo>
                    <a:lnTo>
                      <a:pt x="573" y="510"/>
                    </a:lnTo>
                    <a:lnTo>
                      <a:pt x="573" y="508"/>
                    </a:lnTo>
                    <a:lnTo>
                      <a:pt x="573" y="79"/>
                    </a:lnTo>
                    <a:lnTo>
                      <a:pt x="572" y="68"/>
                    </a:lnTo>
                    <a:lnTo>
                      <a:pt x="561" y="47"/>
                    </a:lnTo>
                    <a:lnTo>
                      <a:pt x="546" y="28"/>
                    </a:lnTo>
                    <a:lnTo>
                      <a:pt x="528" y="14"/>
                    </a:lnTo>
                    <a:lnTo>
                      <a:pt x="506" y="4"/>
                    </a:lnTo>
                    <a:lnTo>
                      <a:pt x="485" y="0"/>
                    </a:lnTo>
                    <a:lnTo>
                      <a:pt x="94" y="0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44988C"/>
              </a:solidFill>
              <a:ln>
                <a:noFill/>
              </a:ln>
              <a:effectLst>
                <a:outerShdw dist="91581" dir="3378596" algn="ctr" rotWithShape="0">
                  <a:srgbClr val="C0C0C0">
                    <a:alpha val="50000"/>
                  </a:srgbClr>
                </a:outerShdw>
              </a:effectLst>
              <a:extLst>
                <a:ext uri="{91240B29-F687-4F45-9708-019B960494DF}">
                  <a14:hiddenLine xmlns:a14="http://schemas.microsoft.com/office/drawing/2010/main" w="0">
                    <a:solidFill>
                      <a:srgbClr val="F7F161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pic>
        <p:nvPicPr>
          <p:cNvPr id="490581" name="Picture 8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" y="3175"/>
            <a:ext cx="114617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cap="flat" cmpd="sng" algn="ctr">
                <a:solidFill>
                  <a:srgbClr val="FFFFFF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</p:pic>
      <p:sp>
        <p:nvSpPr>
          <p:cNvPr id="18" name="Rectangle 72"/>
          <p:cNvSpPr txBox="1">
            <a:spLocks noChangeArrowheads="1"/>
          </p:cNvSpPr>
          <p:nvPr/>
        </p:nvSpPr>
        <p:spPr bwMode="auto">
          <a:xfrm>
            <a:off x="960851" y="825761"/>
            <a:ext cx="8183150" cy="101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uk-UA" sz="2000" dirty="0" smtClean="0"/>
              <a:t>МЕТОДИЧНО-ДИДАКТИЧНІ </a:t>
            </a:r>
            <a:r>
              <a:rPr lang="uk-UA" sz="2000" dirty="0"/>
              <a:t>МАТЕРІАЛИ </a:t>
            </a:r>
            <a:r>
              <a:rPr lang="uk-UA" sz="2000" dirty="0" smtClean="0"/>
              <a:t>                                       ДО </a:t>
            </a:r>
            <a:r>
              <a:rPr lang="uk-UA" sz="2000" dirty="0"/>
              <a:t>КУРСУ </a:t>
            </a:r>
            <a:r>
              <a:rPr lang="uk-UA" sz="2000" dirty="0" smtClean="0"/>
              <a:t>«</a:t>
            </a:r>
            <a:r>
              <a:rPr lang="uk-UA" sz="2000" dirty="0"/>
              <a:t>НАЩАДКАМ КОЗАЦЬКОЇ СЛАВИ»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60854" y="3155694"/>
            <a:ext cx="375402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3.2. </a:t>
            </a:r>
            <a:r>
              <a:rPr lang="ru-RU" sz="2000" dirty="0" err="1"/>
              <a:t>Із</a:t>
            </a:r>
            <a:r>
              <a:rPr lang="ru-RU" sz="2000" dirty="0"/>
              <a:t> </a:t>
            </a:r>
            <a:r>
              <a:rPr lang="ru-RU" sz="2000" dirty="0" err="1"/>
              <a:t>сивої</a:t>
            </a:r>
            <a:r>
              <a:rPr lang="ru-RU" sz="2000" dirty="0"/>
              <a:t> </a:t>
            </a:r>
            <a:r>
              <a:rPr lang="ru-RU" sz="2000" dirty="0" err="1"/>
              <a:t>давнини</a:t>
            </a:r>
            <a:r>
              <a:rPr lang="ru-RU" sz="2000" dirty="0"/>
              <a:t>. </a:t>
            </a:r>
            <a:r>
              <a:rPr lang="ru-RU" sz="2000" dirty="0" err="1"/>
              <a:t>Глибокий</a:t>
            </a:r>
            <a:r>
              <a:rPr lang="ru-RU" sz="2000" dirty="0"/>
              <a:t> </a:t>
            </a:r>
            <a:r>
              <a:rPr lang="ru-RU" sz="2000" dirty="0" err="1"/>
              <a:t>ліризм</a:t>
            </a:r>
            <a:r>
              <a:rPr lang="ru-RU" sz="2000" dirty="0"/>
              <a:t> </a:t>
            </a:r>
            <a:r>
              <a:rPr lang="ru-RU" sz="2000" dirty="0" err="1" smtClean="0"/>
              <a:t>історичних</a:t>
            </a:r>
            <a:r>
              <a:rPr lang="ru-RU" sz="2000" dirty="0" smtClean="0"/>
              <a:t>  </a:t>
            </a:r>
            <a:r>
              <a:rPr lang="ru-RU" sz="2000" dirty="0" err="1" smtClean="0"/>
              <a:t>пісень</a:t>
            </a:r>
            <a:r>
              <a:rPr lang="ru-RU" sz="2000" dirty="0" smtClean="0"/>
              <a:t>  </a:t>
            </a:r>
            <a:r>
              <a:rPr lang="ru-RU" sz="2000" dirty="0"/>
              <a:t>про </a:t>
            </a:r>
            <a:r>
              <a:rPr lang="ru-RU" sz="2000" dirty="0" err="1"/>
              <a:t>козацьку</a:t>
            </a:r>
            <a:r>
              <a:rPr lang="ru-RU" sz="2000" dirty="0"/>
              <a:t> </a:t>
            </a:r>
            <a:r>
              <a:rPr lang="ru-RU" sz="2000" dirty="0" smtClean="0"/>
              <a:t>долю: 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000" dirty="0" smtClean="0"/>
              <a:t>«</a:t>
            </a:r>
            <a:r>
              <a:rPr lang="ru-RU" sz="2000" dirty="0"/>
              <a:t>Ой </a:t>
            </a:r>
            <a:r>
              <a:rPr lang="ru-RU" sz="2000" dirty="0" err="1"/>
              <a:t>мандрував</a:t>
            </a:r>
            <a:r>
              <a:rPr lang="ru-RU" sz="2000" dirty="0"/>
              <a:t> </a:t>
            </a:r>
            <a:r>
              <a:rPr lang="ru-RU" sz="2000" dirty="0" err="1"/>
              <a:t>молодий</a:t>
            </a:r>
            <a:r>
              <a:rPr lang="ru-RU" sz="2000" dirty="0"/>
              <a:t> </a:t>
            </a:r>
            <a:r>
              <a:rPr lang="ru-RU" sz="2000" dirty="0" err="1"/>
              <a:t>козак</a:t>
            </a:r>
            <a:r>
              <a:rPr lang="ru-RU" sz="2000" dirty="0" smtClean="0"/>
              <a:t>»; 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000" dirty="0" smtClean="0"/>
              <a:t>«</a:t>
            </a:r>
            <a:r>
              <a:rPr lang="ru-RU" sz="2000" dirty="0"/>
              <a:t>Ой там в степу </a:t>
            </a:r>
            <a:r>
              <a:rPr lang="ru-RU" sz="2000" dirty="0" smtClean="0"/>
              <a:t>при </a:t>
            </a:r>
            <a:r>
              <a:rPr lang="ru-RU" sz="2000" dirty="0" err="1" smtClean="0"/>
              <a:t>дорозі</a:t>
            </a:r>
            <a:r>
              <a:rPr lang="ru-RU" sz="2000" dirty="0" smtClean="0"/>
              <a:t>»;</a:t>
            </a:r>
            <a:endParaRPr lang="ru-RU" sz="2000" dirty="0"/>
          </a:p>
          <a:p>
            <a:pPr marL="457200" indent="-457200" algn="l">
              <a:buFont typeface="+mj-lt"/>
              <a:buAutoNum type="arabicPeriod"/>
            </a:pPr>
            <a:r>
              <a:rPr lang="ru-RU" sz="2000" dirty="0"/>
              <a:t>«</a:t>
            </a:r>
            <a:r>
              <a:rPr lang="ru-RU" sz="2000" dirty="0" smtClean="0"/>
              <a:t>Та, ой, </a:t>
            </a:r>
            <a:r>
              <a:rPr lang="ru-RU" sz="2000" dirty="0"/>
              <a:t>як крикнув </a:t>
            </a:r>
            <a:r>
              <a:rPr lang="ru-RU" sz="2000" dirty="0" smtClean="0"/>
              <a:t> же </a:t>
            </a:r>
            <a:r>
              <a:rPr lang="ru-RU" sz="2000" dirty="0"/>
              <a:t>та </a:t>
            </a:r>
            <a:r>
              <a:rPr lang="ru-RU" sz="2000" dirty="0" err="1"/>
              <a:t>козак</a:t>
            </a:r>
            <a:r>
              <a:rPr lang="ru-RU" sz="2000" dirty="0"/>
              <a:t> </a:t>
            </a:r>
            <a:r>
              <a:rPr lang="ru-RU" sz="2000" dirty="0" err="1"/>
              <a:t>Сірко</a:t>
            </a:r>
            <a:r>
              <a:rPr lang="ru-RU" sz="2000" dirty="0"/>
              <a:t>».</a:t>
            </a:r>
          </a:p>
        </p:txBody>
      </p:sp>
      <p:sp>
        <p:nvSpPr>
          <p:cNvPr id="4" name="Стрелка вправо 3"/>
          <p:cNvSpPr/>
          <p:nvPr/>
        </p:nvSpPr>
        <p:spPr bwMode="auto">
          <a:xfrm>
            <a:off x="4481101" y="4755249"/>
            <a:ext cx="957263" cy="585558"/>
          </a:xfrm>
          <a:prstGeom prst="rightArrow">
            <a:avLst/>
          </a:prstGeom>
          <a:solidFill>
            <a:srgbClr val="C00000"/>
          </a:solidFill>
          <a:ln w="2857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429059" name="Picture 3" descr="D:\Робота\Малюнки\Цифри\один.jpg">
            <a:hlinkClick r:id="rId3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8092" y="3517355"/>
            <a:ext cx="785672" cy="713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9060" name="Picture 4" descr="D:\Робота\Малюнки\Цифри\два.jpg">
            <a:hlinkClick r:id="rId5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3509" y="3500927"/>
            <a:ext cx="766071" cy="72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9061" name="Picture 5" descr="D:\Робота\Малюнки\Цифри\три.jpg">
            <a:hlinkClick r:id="rId7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7733" y="3502175"/>
            <a:ext cx="814388" cy="743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9068" name="Picture 12" descr="C:\Users\Наталия\Desktop\1.png">
            <a:hlinkClick r:id="rId9" action="ppaction://hlinkfile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4467" y="3556711"/>
            <a:ext cx="865347" cy="673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9069" name="Picture 13" descr="C:\Users\Наталия\Desktop\12.png">
            <a:hlinkClick r:id="rId11" action="ppaction://hlinkfile"/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4467" y="4677003"/>
            <a:ext cx="865348" cy="726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9070" name="Picture 14" descr="C:\Users\Наталия\Desktop\13.png">
            <a:hlinkClick r:id="rId13" action="ppaction://hlinkfile"/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4467" y="5794490"/>
            <a:ext cx="884066" cy="740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3" descr="D:\Робота\Малюнки\Цифри\один.jpg">
            <a:hlinkClick r:id="rId15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8533" y="4677003"/>
            <a:ext cx="785672" cy="713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4" descr="D:\Робота\Малюнки\Цифри\два.jpg">
            <a:hlinkClick r:id="rId16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4558" y="4660575"/>
            <a:ext cx="766071" cy="72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5" descr="D:\Робота\Малюнки\Цифри\три.jpg">
            <a:hlinkClick r:id="rId17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3134" y="4653609"/>
            <a:ext cx="814388" cy="743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3" descr="D:\Робота\Малюнки\Цифри\один.jpg">
            <a:hlinkClick r:id="rId18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8533" y="5794490"/>
            <a:ext cx="785672" cy="713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4" descr="D:\Робота\Малюнки\Цифри\два.jpg">
            <a:hlinkClick r:id="rId19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1662" y="5794490"/>
            <a:ext cx="766071" cy="72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5" descr="D:\Робота\Малюнки\Цифри\три.jpg">
            <a:hlinkClick r:id="rId20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647" y="5797439"/>
            <a:ext cx="814388" cy="743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1776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290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290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290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29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290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290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29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90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290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29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290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290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29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290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290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290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29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290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290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290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429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568" name="Rectangle 72"/>
          <p:cNvSpPr>
            <a:spLocks noGrp="1" noChangeArrowheads="1"/>
          </p:cNvSpPr>
          <p:nvPr>
            <p:ph type="title"/>
          </p:nvPr>
        </p:nvSpPr>
        <p:spPr>
          <a:xfrm>
            <a:off x="1055688" y="160623"/>
            <a:ext cx="8088312" cy="943970"/>
          </a:xfrm>
        </p:spPr>
        <p:txBody>
          <a:bodyPr/>
          <a:lstStyle/>
          <a:p>
            <a:r>
              <a:rPr lang="uk-UA" sz="3200" dirty="0"/>
              <a:t>СПИСОК ВИКОРИСТАНОЇ ЛІТЕРАТУРИ</a:t>
            </a:r>
            <a:endParaRPr lang="en-US" sz="3200" dirty="0"/>
          </a:p>
        </p:txBody>
      </p:sp>
      <p:pic>
        <p:nvPicPr>
          <p:cNvPr id="490581" name="Picture 8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" y="3175"/>
            <a:ext cx="1146175" cy="685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cap="flat" cmpd="sng" algn="ctr">
                <a:solidFill>
                  <a:srgbClr val="FFFFFF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09934" y="994984"/>
            <a:ext cx="8024884" cy="563231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342900" indent="-342900" algn="l">
              <a:buFont typeface="+mj-lt"/>
              <a:buAutoNum type="arabicPeriod"/>
            </a:pPr>
            <a:r>
              <a:rPr lang="ru-RU" dirty="0" err="1" smtClean="0"/>
              <a:t>Верстюк</a:t>
            </a:r>
            <a:r>
              <a:rPr lang="ru-RU" dirty="0" smtClean="0"/>
              <a:t> </a:t>
            </a:r>
            <a:r>
              <a:rPr lang="ru-RU" dirty="0"/>
              <a:t>В., Дзюба О., </a:t>
            </a:r>
            <a:r>
              <a:rPr lang="ru-RU" dirty="0" err="1"/>
              <a:t>Репринцев</a:t>
            </a:r>
            <a:r>
              <a:rPr lang="ru-RU" dirty="0"/>
              <a:t> В. </a:t>
            </a:r>
            <a:r>
              <a:rPr lang="ru-RU" dirty="0" err="1"/>
              <a:t>Україна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найдавніших</a:t>
            </a:r>
            <a:r>
              <a:rPr lang="ru-RU" dirty="0"/>
              <a:t> </a:t>
            </a:r>
            <a:r>
              <a:rPr lang="ru-RU" dirty="0" err="1"/>
              <a:t>часів</a:t>
            </a:r>
            <a:r>
              <a:rPr lang="ru-RU" dirty="0"/>
              <a:t> до </a:t>
            </a:r>
            <a:r>
              <a:rPr lang="ru-RU" dirty="0" err="1"/>
              <a:t>сьогодення</a:t>
            </a:r>
            <a:r>
              <a:rPr lang="ru-RU" dirty="0"/>
              <a:t>: </a:t>
            </a:r>
            <a:r>
              <a:rPr lang="ru-RU" dirty="0" err="1"/>
              <a:t>Хронологічний</a:t>
            </a:r>
            <a:r>
              <a:rPr lang="ru-RU" dirty="0"/>
              <a:t> </a:t>
            </a:r>
            <a:r>
              <a:rPr lang="ru-RU" dirty="0" err="1"/>
              <a:t>довідник</a:t>
            </a:r>
            <a:r>
              <a:rPr lang="ru-RU" dirty="0"/>
              <a:t>. – К.: </a:t>
            </a:r>
            <a:r>
              <a:rPr lang="ru-RU" dirty="0" err="1"/>
              <a:t>Наукова</a:t>
            </a:r>
            <a:r>
              <a:rPr lang="ru-RU" dirty="0"/>
              <a:t> думка, 1995.</a:t>
            </a:r>
          </a:p>
          <a:p>
            <a:pPr marL="342900" indent="-342900" algn="l">
              <a:buFont typeface="+mj-lt"/>
              <a:buAutoNum type="arabicPeriod"/>
            </a:pPr>
            <a:r>
              <a:rPr lang="ru-RU" dirty="0" err="1" smtClean="0"/>
              <a:t>Закувала</a:t>
            </a:r>
            <a:r>
              <a:rPr lang="ru-RU" dirty="0" smtClean="0"/>
              <a:t> </a:t>
            </a:r>
            <a:r>
              <a:rPr lang="ru-RU" dirty="0" err="1"/>
              <a:t>зозуленька</a:t>
            </a:r>
            <a:r>
              <a:rPr lang="ru-RU" dirty="0"/>
              <a:t>: </a:t>
            </a:r>
            <a:r>
              <a:rPr lang="ru-RU" dirty="0" err="1"/>
              <a:t>Антологія</a:t>
            </a:r>
            <a:r>
              <a:rPr lang="ru-RU" dirty="0"/>
              <a:t> </a:t>
            </a:r>
            <a:r>
              <a:rPr lang="ru-RU" dirty="0" err="1"/>
              <a:t>української</a:t>
            </a:r>
            <a:r>
              <a:rPr lang="ru-RU" dirty="0"/>
              <a:t> </a:t>
            </a:r>
            <a:r>
              <a:rPr lang="ru-RU" dirty="0" err="1"/>
              <a:t>народної</a:t>
            </a:r>
            <a:r>
              <a:rPr lang="ru-RU" dirty="0"/>
              <a:t> </a:t>
            </a:r>
            <a:r>
              <a:rPr lang="ru-RU" dirty="0" err="1"/>
              <a:t>поетичної</a:t>
            </a:r>
            <a:r>
              <a:rPr lang="ru-RU" dirty="0"/>
              <a:t> </a:t>
            </a:r>
            <a:r>
              <a:rPr lang="ru-RU" dirty="0" err="1"/>
              <a:t>творчості</a:t>
            </a:r>
            <a:r>
              <a:rPr lang="ru-RU" dirty="0"/>
              <a:t>: Для ст. </a:t>
            </a:r>
            <a:r>
              <a:rPr lang="ru-RU" dirty="0" err="1"/>
              <a:t>шк</a:t>
            </a:r>
            <a:r>
              <a:rPr lang="ru-RU" dirty="0"/>
              <a:t>. </a:t>
            </a:r>
            <a:r>
              <a:rPr lang="ru-RU" dirty="0" err="1"/>
              <a:t>Віку</a:t>
            </a:r>
            <a:r>
              <a:rPr lang="ru-RU" dirty="0"/>
              <a:t> /[Вступ. </a:t>
            </a:r>
            <a:r>
              <a:rPr lang="ru-RU" dirty="0" err="1"/>
              <a:t>стаття</a:t>
            </a:r>
            <a:r>
              <a:rPr lang="ru-RU" dirty="0"/>
              <a:t>, </a:t>
            </a:r>
            <a:r>
              <a:rPr lang="ru-RU" dirty="0" err="1"/>
              <a:t>упоряд</a:t>
            </a:r>
            <a:r>
              <a:rPr lang="ru-RU" dirty="0"/>
              <a:t>. та </a:t>
            </a:r>
            <a:r>
              <a:rPr lang="ru-RU" dirty="0" err="1"/>
              <a:t>приміт</a:t>
            </a:r>
            <a:r>
              <a:rPr lang="ru-RU" dirty="0"/>
              <a:t>. Н.С. </a:t>
            </a:r>
            <a:r>
              <a:rPr lang="ru-RU" dirty="0" err="1"/>
              <a:t>Шумади</a:t>
            </a:r>
            <a:r>
              <a:rPr lang="ru-RU" dirty="0"/>
              <a:t>; </a:t>
            </a:r>
            <a:r>
              <a:rPr lang="ru-RU" dirty="0" err="1"/>
              <a:t>Худож</a:t>
            </a:r>
            <a:r>
              <a:rPr lang="ru-RU" dirty="0"/>
              <a:t>. </a:t>
            </a:r>
            <a:r>
              <a:rPr lang="ru-RU" dirty="0" err="1"/>
              <a:t>оформл</a:t>
            </a:r>
            <a:r>
              <a:rPr lang="ru-RU" dirty="0"/>
              <a:t>. А.О. </a:t>
            </a:r>
            <a:r>
              <a:rPr lang="ru-RU" dirty="0" err="1"/>
              <a:t>Лівия</a:t>
            </a:r>
            <a:r>
              <a:rPr lang="ru-RU" dirty="0"/>
              <a:t>; </a:t>
            </a:r>
            <a:r>
              <a:rPr lang="ru-RU" dirty="0" err="1"/>
              <a:t>Упоряд</a:t>
            </a:r>
            <a:r>
              <a:rPr lang="ru-RU" dirty="0"/>
              <a:t>. </a:t>
            </a:r>
            <a:r>
              <a:rPr lang="ru-RU" dirty="0" err="1"/>
              <a:t>іл</a:t>
            </a:r>
            <a:r>
              <a:rPr lang="ru-RU" dirty="0"/>
              <a:t>. </a:t>
            </a:r>
            <a:r>
              <a:rPr lang="ru-RU" dirty="0" err="1"/>
              <a:t>Матеріалу</a:t>
            </a:r>
            <a:r>
              <a:rPr lang="ru-RU" dirty="0"/>
              <a:t> С.М. </a:t>
            </a:r>
            <a:r>
              <a:rPr lang="ru-RU" dirty="0" err="1"/>
              <a:t>Музиченка</a:t>
            </a:r>
            <a:r>
              <a:rPr lang="ru-RU" dirty="0"/>
              <a:t>]. – К.: Веселка, 1998. – 510с.</a:t>
            </a:r>
          </a:p>
          <a:p>
            <a:pPr marL="342900" indent="-342900" algn="l">
              <a:buFont typeface="+mj-lt"/>
              <a:buAutoNum type="arabicPeriod"/>
            </a:pPr>
            <a:r>
              <a:rPr lang="ru-RU" dirty="0" err="1" smtClean="0"/>
              <a:t>Історичні</a:t>
            </a:r>
            <a:r>
              <a:rPr lang="ru-RU" dirty="0" smtClean="0"/>
              <a:t> </a:t>
            </a:r>
            <a:r>
              <a:rPr lang="ru-RU" dirty="0" err="1"/>
              <a:t>постаті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: </a:t>
            </a:r>
            <a:r>
              <a:rPr lang="ru-RU" dirty="0" err="1"/>
              <a:t>Історичні</a:t>
            </a:r>
            <a:r>
              <a:rPr lang="ru-RU" dirty="0"/>
              <a:t> </a:t>
            </a:r>
            <a:r>
              <a:rPr lang="ru-RU" dirty="0" err="1"/>
              <a:t>нариси</a:t>
            </a:r>
            <a:r>
              <a:rPr lang="ru-RU" dirty="0"/>
              <a:t>. </a:t>
            </a:r>
            <a:r>
              <a:rPr lang="ru-RU" dirty="0" err="1"/>
              <a:t>Упорядник</a:t>
            </a:r>
            <a:r>
              <a:rPr lang="ru-RU" dirty="0"/>
              <a:t>                           О. </a:t>
            </a:r>
            <a:r>
              <a:rPr lang="ru-RU" dirty="0" err="1"/>
              <a:t>Болдирєв</a:t>
            </a:r>
            <a:r>
              <a:rPr lang="ru-RU" dirty="0"/>
              <a:t>. – Одеса: Маяк, 1993.</a:t>
            </a:r>
          </a:p>
          <a:p>
            <a:pPr marL="342900" indent="-342900" algn="l">
              <a:buFont typeface="+mj-lt"/>
              <a:buAutoNum type="arabicPeriod"/>
            </a:pPr>
            <a:r>
              <a:rPr lang="ru-RU" dirty="0" err="1" smtClean="0"/>
              <a:t>Історія</a:t>
            </a:r>
            <a:r>
              <a:rPr lang="ru-RU" dirty="0" smtClean="0"/>
              <a:t> </a:t>
            </a:r>
            <a:r>
              <a:rPr lang="ru-RU" dirty="0" err="1"/>
              <a:t>України</a:t>
            </a:r>
            <a:r>
              <a:rPr lang="ru-RU" dirty="0"/>
              <a:t> в особах: </a:t>
            </a:r>
            <a:r>
              <a:rPr lang="ru-RU" dirty="0" err="1"/>
              <a:t>Козаччина</a:t>
            </a:r>
            <a:r>
              <a:rPr lang="ru-RU" dirty="0"/>
              <a:t> /</a:t>
            </a:r>
            <a:r>
              <a:rPr lang="ru-RU" dirty="0" err="1"/>
              <a:t>Кер</a:t>
            </a:r>
            <a:r>
              <a:rPr lang="ru-RU" dirty="0"/>
              <a:t>. авт. кол. І – 90                В.М. </a:t>
            </a:r>
            <a:r>
              <a:rPr lang="ru-RU" dirty="0" err="1"/>
              <a:t>Горобець</a:t>
            </a:r>
            <a:r>
              <a:rPr lang="ru-RU" dirty="0"/>
              <a:t>. – К.: </a:t>
            </a:r>
            <a:r>
              <a:rPr lang="ru-RU" dirty="0" err="1"/>
              <a:t>Україна</a:t>
            </a:r>
            <a:r>
              <a:rPr lang="ru-RU" dirty="0"/>
              <a:t>, 2013. – 304с.</a:t>
            </a:r>
          </a:p>
          <a:p>
            <a:pPr marL="342900" indent="-342900" algn="l">
              <a:buFont typeface="+mj-lt"/>
              <a:buAutoNum type="arabicPeriod"/>
            </a:pPr>
            <a:r>
              <a:rPr lang="ru-RU" dirty="0" smtClean="0"/>
              <a:t>Кащенко </a:t>
            </a:r>
            <a:r>
              <a:rPr lang="ru-RU" dirty="0"/>
              <a:t>А.Ф. З </a:t>
            </a:r>
            <a:r>
              <a:rPr lang="ru-RU" dirty="0" err="1"/>
              <a:t>Дніпра</a:t>
            </a:r>
            <a:r>
              <a:rPr lang="ru-RU" dirty="0"/>
              <a:t> на Дунай: </a:t>
            </a:r>
            <a:r>
              <a:rPr lang="ru-RU" dirty="0" err="1"/>
              <a:t>Оповідання</a:t>
            </a:r>
            <a:r>
              <a:rPr lang="ru-RU" dirty="0"/>
              <a:t> для </a:t>
            </a:r>
            <a:r>
              <a:rPr lang="ru-RU" dirty="0" err="1"/>
              <a:t>юнацтва</a:t>
            </a:r>
            <a:r>
              <a:rPr lang="ru-RU" dirty="0"/>
              <a:t> з </a:t>
            </a:r>
            <a:r>
              <a:rPr lang="ru-RU" dirty="0" err="1"/>
              <a:t>часів</a:t>
            </a:r>
            <a:r>
              <a:rPr lang="ru-RU" dirty="0"/>
              <a:t> </a:t>
            </a:r>
            <a:r>
              <a:rPr lang="ru-RU" dirty="0" err="1"/>
              <a:t>скасування</a:t>
            </a:r>
            <a:r>
              <a:rPr lang="ru-RU" dirty="0"/>
              <a:t> </a:t>
            </a:r>
            <a:r>
              <a:rPr lang="ru-RU" dirty="0" err="1"/>
              <a:t>Запорозької</a:t>
            </a:r>
            <a:r>
              <a:rPr lang="ru-RU" dirty="0"/>
              <a:t> </a:t>
            </a:r>
            <a:r>
              <a:rPr lang="ru-RU" dirty="0" err="1"/>
              <a:t>Січі</a:t>
            </a:r>
            <a:r>
              <a:rPr lang="ru-RU" dirty="0"/>
              <a:t> /А.Ф. Кащенко, </a:t>
            </a:r>
            <a:r>
              <a:rPr lang="ru-RU" dirty="0" err="1"/>
              <a:t>художн</a:t>
            </a:r>
            <a:r>
              <a:rPr lang="ru-RU" dirty="0"/>
              <a:t>. О.Л. </a:t>
            </a:r>
            <a:r>
              <a:rPr lang="ru-RU" dirty="0" err="1"/>
              <a:t>Басс</a:t>
            </a:r>
            <a:r>
              <a:rPr lang="ru-RU" dirty="0"/>
              <a:t>. – К.: Веселка, 1993ю – 64с.</a:t>
            </a:r>
          </a:p>
          <a:p>
            <a:pPr marL="342900" indent="-342900" algn="l">
              <a:buFont typeface="+mj-lt"/>
              <a:buAutoNum type="arabicPeriod"/>
            </a:pPr>
            <a:r>
              <a:rPr lang="ru-RU" dirty="0" smtClean="0"/>
              <a:t>Кащенко </a:t>
            </a:r>
            <a:r>
              <a:rPr lang="ru-RU" dirty="0"/>
              <a:t>А.Ф. Над </a:t>
            </a:r>
            <a:r>
              <a:rPr lang="ru-RU" dirty="0" err="1"/>
              <a:t>Кодацьким</a:t>
            </a:r>
            <a:r>
              <a:rPr lang="ru-RU" dirty="0"/>
              <a:t> порогом: </a:t>
            </a:r>
            <a:r>
              <a:rPr lang="ru-RU" dirty="0" err="1"/>
              <a:t>Істор</a:t>
            </a:r>
            <a:r>
              <a:rPr lang="ru-RU" dirty="0"/>
              <a:t>. </a:t>
            </a:r>
            <a:r>
              <a:rPr lang="ru-RU" dirty="0" err="1"/>
              <a:t>повісті</a:t>
            </a:r>
            <a:r>
              <a:rPr lang="ru-RU" dirty="0"/>
              <a:t> та </a:t>
            </a:r>
            <a:r>
              <a:rPr lang="ru-RU" dirty="0" err="1"/>
              <a:t>оповідання</a:t>
            </a:r>
            <a:r>
              <a:rPr lang="ru-RU" dirty="0"/>
              <a:t>. – к.: Веселка, 2004. – </a:t>
            </a:r>
            <a:r>
              <a:rPr lang="ru-RU" dirty="0" smtClean="0"/>
              <a:t>255с.</a:t>
            </a:r>
          </a:p>
          <a:p>
            <a:pPr marL="342900" indent="-342900" algn="l">
              <a:buFont typeface="+mj-lt"/>
              <a:buAutoNum type="arabicPeriod"/>
            </a:pPr>
            <a:r>
              <a:rPr lang="ru-RU" dirty="0" err="1" smtClean="0"/>
              <a:t>Крип’якевич</a:t>
            </a:r>
            <a:r>
              <a:rPr lang="ru-RU" dirty="0" smtClean="0"/>
              <a:t> </a:t>
            </a:r>
            <a:r>
              <a:rPr lang="ru-RU" dirty="0"/>
              <a:t>І.П. </a:t>
            </a:r>
            <a:r>
              <a:rPr lang="ru-RU" dirty="0" err="1"/>
              <a:t>Пригоди</a:t>
            </a:r>
            <a:r>
              <a:rPr lang="ru-RU" dirty="0"/>
              <a:t> </a:t>
            </a:r>
            <a:r>
              <a:rPr lang="ru-RU" dirty="0" err="1"/>
              <a:t>малих</a:t>
            </a:r>
            <a:r>
              <a:rPr lang="ru-RU" dirty="0"/>
              <a:t> </a:t>
            </a:r>
            <a:r>
              <a:rPr lang="ru-RU" dirty="0" err="1"/>
              <a:t>козаків</a:t>
            </a:r>
            <a:r>
              <a:rPr lang="ru-RU" dirty="0"/>
              <a:t>: </a:t>
            </a:r>
            <a:r>
              <a:rPr lang="ru-RU" dirty="0" err="1"/>
              <a:t>Іст</a:t>
            </a:r>
            <a:r>
              <a:rPr lang="ru-RU" dirty="0"/>
              <a:t>.-</a:t>
            </a:r>
            <a:r>
              <a:rPr lang="ru-RU" dirty="0" err="1"/>
              <a:t>приг</a:t>
            </a:r>
            <a:r>
              <a:rPr lang="ru-RU" dirty="0"/>
              <a:t>. </a:t>
            </a:r>
            <a:r>
              <a:rPr lang="ru-RU" dirty="0" err="1"/>
              <a:t>повісті</a:t>
            </a:r>
            <a:r>
              <a:rPr lang="ru-RU" dirty="0"/>
              <a:t> і </a:t>
            </a:r>
            <a:r>
              <a:rPr lang="ru-RU" dirty="0" err="1"/>
              <a:t>оповідання</a:t>
            </a:r>
            <a:r>
              <a:rPr lang="ru-RU" dirty="0"/>
              <a:t>: Для мол. та </a:t>
            </a:r>
            <a:r>
              <a:rPr lang="ru-RU" dirty="0" err="1"/>
              <a:t>серед</a:t>
            </a:r>
            <a:r>
              <a:rPr lang="ru-RU" dirty="0"/>
              <a:t>. </a:t>
            </a:r>
            <a:r>
              <a:rPr lang="ru-RU" dirty="0" err="1"/>
              <a:t>шк</a:t>
            </a:r>
            <a:r>
              <a:rPr lang="ru-RU" dirty="0"/>
              <a:t>. </a:t>
            </a:r>
            <a:r>
              <a:rPr lang="ru-RU" dirty="0" err="1"/>
              <a:t>Віку</a:t>
            </a:r>
            <a:r>
              <a:rPr lang="ru-RU" dirty="0"/>
              <a:t> /[</a:t>
            </a:r>
            <a:r>
              <a:rPr lang="ru-RU" dirty="0" err="1"/>
              <a:t>Пердм</a:t>
            </a:r>
            <a:r>
              <a:rPr lang="ru-RU" dirty="0"/>
              <a:t>. Р.І. </a:t>
            </a:r>
            <a:r>
              <a:rPr lang="ru-RU" dirty="0" err="1"/>
              <a:t>Крип’якевича</a:t>
            </a:r>
            <a:r>
              <a:rPr lang="ru-RU" dirty="0"/>
              <a:t>]; </a:t>
            </a:r>
            <a:r>
              <a:rPr lang="ru-RU" dirty="0" err="1"/>
              <a:t>худож</a:t>
            </a:r>
            <a:r>
              <a:rPr lang="ru-RU" dirty="0"/>
              <a:t>. О.В. </a:t>
            </a:r>
            <a:r>
              <a:rPr lang="ru-RU" dirty="0" err="1"/>
              <a:t>Штанко</a:t>
            </a:r>
            <a:r>
              <a:rPr lang="ru-RU" dirty="0"/>
              <a:t>. – К.: Веселка, 2004. – 255с.</a:t>
            </a:r>
          </a:p>
          <a:p>
            <a:pPr marL="342900" indent="-342900" algn="l">
              <a:buFont typeface="+mj-lt"/>
              <a:buAutoNum type="arabicPeriod"/>
            </a:pPr>
            <a:r>
              <a:rPr lang="ru-RU" dirty="0" err="1" smtClean="0"/>
              <a:t>Новий</a:t>
            </a:r>
            <a:r>
              <a:rPr lang="ru-RU" dirty="0" smtClean="0"/>
              <a:t> </a:t>
            </a:r>
            <a:r>
              <a:rPr lang="ru-RU" dirty="0" err="1"/>
              <a:t>довідник</a:t>
            </a:r>
            <a:r>
              <a:rPr lang="ru-RU" dirty="0"/>
              <a:t>: </a:t>
            </a:r>
            <a:r>
              <a:rPr lang="ru-RU" dirty="0" err="1"/>
              <a:t>Історія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. – К.: ТОВ «Казка», 2005. – 736с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09934" y="1018056"/>
            <a:ext cx="8079475" cy="569386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endParaRPr lang="ru-RU" sz="2000" dirty="0" smtClean="0"/>
          </a:p>
          <a:p>
            <a:pPr algn="l"/>
            <a:r>
              <a:rPr lang="ru-RU" sz="2000" dirty="0" smtClean="0"/>
              <a:t>ІНТЕРНЕТ-РЕСУРСИ</a:t>
            </a:r>
          </a:p>
          <a:p>
            <a:pPr algn="l"/>
            <a:endParaRPr lang="ru-RU" dirty="0"/>
          </a:p>
          <a:p>
            <a:pPr marL="342900" indent="-342900" algn="l">
              <a:buFont typeface="+mj-lt"/>
              <a:buAutoNum type="arabicPeriod"/>
            </a:pPr>
            <a:r>
              <a:rPr lang="ru-RU" dirty="0" err="1" smtClean="0"/>
              <a:t>Болбот</a:t>
            </a:r>
            <a:r>
              <a:rPr lang="ru-RU" dirty="0" smtClean="0"/>
              <a:t> </a:t>
            </a:r>
            <a:r>
              <a:rPr lang="ru-RU" dirty="0"/>
              <a:t>Л.А. </a:t>
            </a:r>
            <a:r>
              <a:rPr lang="ru-RU" dirty="0" err="1"/>
              <a:t>Дидактичні</a:t>
            </a:r>
            <a:r>
              <a:rPr lang="ru-RU" dirty="0"/>
              <a:t> </a:t>
            </a:r>
            <a:r>
              <a:rPr lang="ru-RU" dirty="0" err="1"/>
              <a:t>ігри</a:t>
            </a:r>
            <a:r>
              <a:rPr lang="ru-RU" dirty="0"/>
              <a:t> на уроках </a:t>
            </a:r>
            <a:r>
              <a:rPr lang="ru-RU" dirty="0" err="1"/>
              <a:t>зарубіжної</a:t>
            </a:r>
            <a:r>
              <a:rPr lang="ru-RU" dirty="0"/>
              <a:t> </a:t>
            </a:r>
            <a:r>
              <a:rPr lang="ru-RU" dirty="0" err="1"/>
              <a:t>літератури</a:t>
            </a:r>
            <a:r>
              <a:rPr lang="ru-RU" dirty="0"/>
              <a:t> в 5 </a:t>
            </a:r>
            <a:r>
              <a:rPr lang="ru-RU" dirty="0" err="1"/>
              <a:t>класі</a:t>
            </a:r>
            <a:r>
              <a:rPr lang="ru-RU" dirty="0"/>
              <a:t> [</a:t>
            </a:r>
            <a:r>
              <a:rPr lang="ru-RU" dirty="0" err="1"/>
              <a:t>електронний</a:t>
            </a:r>
            <a:r>
              <a:rPr lang="ru-RU" dirty="0"/>
              <a:t> ресурс]. – Режим доступу: </a:t>
            </a:r>
            <a:r>
              <a:rPr lang="en-US" dirty="0">
                <a:hlinkClick r:id="rId3"/>
              </a:rPr>
              <a:t>http://teacherjornal.in.ua</a:t>
            </a:r>
            <a:r>
              <a:rPr lang="en-US" dirty="0" smtClean="0"/>
              <a:t>.</a:t>
            </a:r>
            <a:endParaRPr lang="uk-UA" dirty="0" smtClean="0"/>
          </a:p>
          <a:p>
            <a:pPr marL="342900" indent="-342900" algn="l">
              <a:buFont typeface="+mj-lt"/>
              <a:buAutoNum type="arabicPeriod"/>
            </a:pPr>
            <a:endParaRPr lang="en-US" dirty="0"/>
          </a:p>
          <a:p>
            <a:pPr marL="342900" indent="-342900" algn="l">
              <a:buFont typeface="+mj-lt"/>
              <a:buAutoNum type="arabicPeriod"/>
            </a:pPr>
            <a:r>
              <a:rPr lang="ru-RU" dirty="0" smtClean="0"/>
              <a:t>Бондаренко </a:t>
            </a:r>
            <a:r>
              <a:rPr lang="ru-RU" dirty="0"/>
              <a:t>Л.М. </a:t>
            </a:r>
            <a:r>
              <a:rPr lang="ru-RU" dirty="0" err="1"/>
              <a:t>Дидактичні</a:t>
            </a:r>
            <a:r>
              <a:rPr lang="ru-RU" dirty="0"/>
              <a:t> </a:t>
            </a:r>
            <a:r>
              <a:rPr lang="ru-RU" dirty="0" err="1"/>
              <a:t>ігри</a:t>
            </a:r>
            <a:r>
              <a:rPr lang="ru-RU" dirty="0"/>
              <a:t> на уроках </a:t>
            </a:r>
            <a:r>
              <a:rPr lang="ru-RU" dirty="0" err="1"/>
              <a:t>української</a:t>
            </a:r>
            <a:r>
              <a:rPr lang="ru-RU" dirty="0"/>
              <a:t> </a:t>
            </a:r>
            <a:r>
              <a:rPr lang="ru-RU" dirty="0" err="1"/>
              <a:t>літератури</a:t>
            </a:r>
            <a:r>
              <a:rPr lang="ru-RU" dirty="0"/>
              <a:t>. [</a:t>
            </a:r>
            <a:r>
              <a:rPr lang="ru-RU" dirty="0" err="1"/>
              <a:t>Електронний</a:t>
            </a:r>
            <a:r>
              <a:rPr lang="ru-RU" dirty="0"/>
              <a:t> ресурс]. – Режим доступу: </a:t>
            </a:r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osvita.ua/school/lessons_summary/edu_technology/32395</a:t>
            </a:r>
            <a:r>
              <a:rPr lang="uk-UA" dirty="0" smtClean="0"/>
              <a:t>    </a:t>
            </a:r>
            <a:endParaRPr lang="uk-UA" dirty="0" smtClean="0"/>
          </a:p>
          <a:p>
            <a:pPr marL="342900" indent="-342900" algn="l">
              <a:buFont typeface="+mj-lt"/>
              <a:buAutoNum type="arabicPeriod"/>
            </a:pPr>
            <a:endParaRPr lang="en-US" dirty="0"/>
          </a:p>
          <a:p>
            <a:pPr marL="342900" indent="-342900" algn="l">
              <a:buFont typeface="+mj-lt"/>
              <a:buAutoNum type="arabicPeriod"/>
            </a:pPr>
            <a:r>
              <a:rPr lang="ru-RU" dirty="0" err="1" smtClean="0"/>
              <a:t>Замкова</a:t>
            </a:r>
            <a:r>
              <a:rPr lang="ru-RU" dirty="0" smtClean="0"/>
              <a:t> </a:t>
            </a:r>
            <a:r>
              <a:rPr lang="ru-RU" dirty="0"/>
              <a:t>І.І. </a:t>
            </a:r>
            <a:r>
              <a:rPr lang="ru-RU" dirty="0" err="1"/>
              <a:t>Дидактичні</a:t>
            </a:r>
            <a:r>
              <a:rPr lang="ru-RU" dirty="0"/>
              <a:t> </a:t>
            </a:r>
            <a:r>
              <a:rPr lang="ru-RU" dirty="0" err="1"/>
              <a:t>ігри</a:t>
            </a:r>
            <a:r>
              <a:rPr lang="ru-RU" dirty="0"/>
              <a:t> на уроках </a:t>
            </a:r>
            <a:r>
              <a:rPr lang="ru-RU" dirty="0" err="1"/>
              <a:t>української</a:t>
            </a:r>
            <a:r>
              <a:rPr lang="ru-RU" dirty="0"/>
              <a:t> </a:t>
            </a:r>
            <a:r>
              <a:rPr lang="ru-RU" dirty="0" err="1"/>
              <a:t>літератури</a:t>
            </a:r>
            <a:r>
              <a:rPr lang="ru-RU" dirty="0"/>
              <a:t>. [</a:t>
            </a:r>
            <a:r>
              <a:rPr lang="ru-RU" dirty="0" err="1"/>
              <a:t>Електронний</a:t>
            </a:r>
            <a:r>
              <a:rPr lang="ru-RU" dirty="0"/>
              <a:t> ресурс]. – Режим доступу: </a:t>
            </a:r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metodportal.com/node/59023</a:t>
            </a:r>
            <a:endParaRPr lang="uk-UA" dirty="0" smtClean="0"/>
          </a:p>
          <a:p>
            <a:pPr marL="342900" indent="-342900" algn="l">
              <a:buFont typeface="+mj-lt"/>
              <a:buAutoNum type="arabicPeriod"/>
            </a:pPr>
            <a:endParaRPr lang="en-US" dirty="0"/>
          </a:p>
          <a:p>
            <a:pPr marL="342900" indent="-342900" algn="l">
              <a:buFont typeface="+mj-lt"/>
              <a:buAutoNum type="arabicPeriod"/>
            </a:pPr>
            <a:r>
              <a:rPr lang="ru-RU" dirty="0" smtClean="0"/>
              <a:t>Хабарова </a:t>
            </a:r>
            <a:r>
              <a:rPr lang="ru-RU" dirty="0"/>
              <a:t>А.М. </a:t>
            </a:r>
            <a:r>
              <a:rPr lang="ru-RU" dirty="0" err="1"/>
              <a:t>Дидактичні</a:t>
            </a:r>
            <a:r>
              <a:rPr lang="ru-RU" dirty="0"/>
              <a:t> </a:t>
            </a:r>
            <a:r>
              <a:rPr lang="ru-RU" dirty="0" err="1"/>
              <a:t>матеріали</a:t>
            </a:r>
            <a:r>
              <a:rPr lang="ru-RU" dirty="0"/>
              <a:t> до </a:t>
            </a:r>
            <a:r>
              <a:rPr lang="ru-RU" dirty="0" err="1"/>
              <a:t>уроків</a:t>
            </a:r>
            <a:r>
              <a:rPr lang="ru-RU" dirty="0"/>
              <a:t> </a:t>
            </a:r>
            <a:r>
              <a:rPr lang="ru-RU" dirty="0" err="1"/>
              <a:t>української</a:t>
            </a:r>
            <a:r>
              <a:rPr lang="ru-RU" dirty="0"/>
              <a:t> </a:t>
            </a:r>
            <a:r>
              <a:rPr lang="ru-RU" dirty="0" err="1"/>
              <a:t>літератури</a:t>
            </a:r>
            <a:r>
              <a:rPr lang="ru-RU" dirty="0"/>
              <a:t> (8 </a:t>
            </a:r>
            <a:r>
              <a:rPr lang="ru-RU" dirty="0" err="1"/>
              <a:t>клас</a:t>
            </a:r>
            <a:r>
              <a:rPr lang="ru-RU" dirty="0"/>
              <a:t>). – </a:t>
            </a:r>
            <a:r>
              <a:rPr lang="ru-RU" dirty="0" err="1"/>
              <a:t>Миколаїв</a:t>
            </a:r>
            <a:r>
              <a:rPr lang="ru-RU" dirty="0"/>
              <a:t>, 2012. – 51с. [</a:t>
            </a:r>
            <a:r>
              <a:rPr lang="ru-RU" dirty="0" err="1"/>
              <a:t>Електронний</a:t>
            </a:r>
            <a:r>
              <a:rPr lang="ru-RU" dirty="0"/>
              <a:t> ресурс]. – Режим доступу: </a:t>
            </a:r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issuu.com/ukrainochka/docs/habarova/21</a:t>
            </a:r>
            <a:r>
              <a:rPr lang="uk-UA" dirty="0" smtClean="0"/>
              <a:t>    </a:t>
            </a:r>
            <a:endParaRPr lang="uk-UA" dirty="0" smtClean="0"/>
          </a:p>
          <a:p>
            <a:pPr marL="342900" indent="-342900" algn="l">
              <a:buFont typeface="+mj-lt"/>
              <a:buAutoNum type="arabicPeriod"/>
            </a:pPr>
            <a:endParaRPr lang="uk-UA" dirty="0" smtClean="0"/>
          </a:p>
          <a:p>
            <a:pPr marL="342900" indent="-342900" algn="l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722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2427" name="Picture 5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66030" cy="275484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cap="flat" cmpd="sng" algn="ctr">
                <a:solidFill>
                  <a:srgbClr val="FFFFFF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</p:pic>
      <p:pic>
        <p:nvPicPr>
          <p:cNvPr id="442428" name="Picture 6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6567" y="2383111"/>
            <a:ext cx="2739788" cy="257102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cap="flat" cmpd="sng" algn="ctr">
                <a:solidFill>
                  <a:srgbClr val="FFFFFF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</p:pic>
      <p:pic>
        <p:nvPicPr>
          <p:cNvPr id="442429" name="Picture 6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8598" y="4824483"/>
            <a:ext cx="2115402" cy="203351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cap="flat" cmpd="sng" algn="ctr">
                <a:solidFill>
                  <a:srgbClr val="FFFFFF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 bwMode="auto">
          <a:xfrm>
            <a:off x="109182" y="6086901"/>
            <a:ext cx="2988860" cy="71317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uk-UA" sz="3600" dirty="0" smtClean="0">
                <a:solidFill>
                  <a:schemeClr val="tx1"/>
                </a:solidFill>
                <a:latin typeface="Arial" charset="0"/>
              </a:rPr>
              <a:t>6 клас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429058" name="Picture 2" descr="Картинки по запросу &quot;козак&quot;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6341" y="3875965"/>
            <a:ext cx="2433140" cy="239202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0029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инченко">
  <a:themeElements>
    <a:clrScheme name="437TGp_bizpeople_light_ani 1">
      <a:dk1>
        <a:srgbClr val="30311D"/>
      </a:dk1>
      <a:lt1>
        <a:srgbClr val="FFFFFF"/>
      </a:lt1>
      <a:dk2>
        <a:srgbClr val="003366"/>
      </a:dk2>
      <a:lt2>
        <a:srgbClr val="DDDDDD"/>
      </a:lt2>
      <a:accent1>
        <a:srgbClr val="7E52CC"/>
      </a:accent1>
      <a:accent2>
        <a:srgbClr val="4A9ACC"/>
      </a:accent2>
      <a:accent3>
        <a:srgbClr val="FFFFFF"/>
      </a:accent3>
      <a:accent4>
        <a:srgbClr val="272817"/>
      </a:accent4>
      <a:accent5>
        <a:srgbClr val="C0B3E2"/>
      </a:accent5>
      <a:accent6>
        <a:srgbClr val="428BB9"/>
      </a:accent6>
      <a:hlink>
        <a:srgbClr val="4582A7"/>
      </a:hlink>
      <a:folHlink>
        <a:srgbClr val="B2AF7A"/>
      </a:folHlink>
    </a:clrScheme>
    <a:fontScheme name="437TGp_bizpeople_light_an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8575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53882" dir="2700000" algn="ctr" rotWithShape="0">
                  <a:srgbClr val="080808">
                    <a:alpha val="50000"/>
                  </a:srgbClr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8575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53882" dir="2700000" algn="ctr" rotWithShape="0">
                  <a:srgbClr val="080808">
                    <a:alpha val="50000"/>
                  </a:srgbClr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437TGp_bizpeople_light_ani 1">
        <a:dk1>
          <a:srgbClr val="30311D"/>
        </a:dk1>
        <a:lt1>
          <a:srgbClr val="FFFFFF"/>
        </a:lt1>
        <a:dk2>
          <a:srgbClr val="003366"/>
        </a:dk2>
        <a:lt2>
          <a:srgbClr val="DDDDDD"/>
        </a:lt2>
        <a:accent1>
          <a:srgbClr val="7E52CC"/>
        </a:accent1>
        <a:accent2>
          <a:srgbClr val="4A9ACC"/>
        </a:accent2>
        <a:accent3>
          <a:srgbClr val="FFFFFF"/>
        </a:accent3>
        <a:accent4>
          <a:srgbClr val="272817"/>
        </a:accent4>
        <a:accent5>
          <a:srgbClr val="C0B3E2"/>
        </a:accent5>
        <a:accent6>
          <a:srgbClr val="428BB9"/>
        </a:accent6>
        <a:hlink>
          <a:srgbClr val="4582A7"/>
        </a:hlink>
        <a:folHlink>
          <a:srgbClr val="B2AF7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37TGp_bizpeople_light_ani 2">
        <a:dk1>
          <a:srgbClr val="000000"/>
        </a:dk1>
        <a:lt1>
          <a:srgbClr val="FFFFFF"/>
        </a:lt1>
        <a:dk2>
          <a:srgbClr val="702424"/>
        </a:dk2>
        <a:lt2>
          <a:srgbClr val="C0C0C0"/>
        </a:lt2>
        <a:accent1>
          <a:srgbClr val="54BBBE"/>
        </a:accent1>
        <a:accent2>
          <a:srgbClr val="E49514"/>
        </a:accent2>
        <a:accent3>
          <a:srgbClr val="FFFFFF"/>
        </a:accent3>
        <a:accent4>
          <a:srgbClr val="000000"/>
        </a:accent4>
        <a:accent5>
          <a:srgbClr val="B3DADB"/>
        </a:accent5>
        <a:accent6>
          <a:srgbClr val="CF8711"/>
        </a:accent6>
        <a:hlink>
          <a:srgbClr val="6C9A42"/>
        </a:hlink>
        <a:folHlink>
          <a:srgbClr val="82ABB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37TGp_bizpeople_light_ani 3">
        <a:dk1>
          <a:srgbClr val="003366"/>
        </a:dk1>
        <a:lt1>
          <a:srgbClr val="FFFFFF"/>
        </a:lt1>
        <a:dk2>
          <a:srgbClr val="000000"/>
        </a:dk2>
        <a:lt2>
          <a:srgbClr val="DDDDDD"/>
        </a:lt2>
        <a:accent1>
          <a:srgbClr val="438ACB"/>
        </a:accent1>
        <a:accent2>
          <a:srgbClr val="32A287"/>
        </a:accent2>
        <a:accent3>
          <a:srgbClr val="FFFFFF"/>
        </a:accent3>
        <a:accent4>
          <a:srgbClr val="002A56"/>
        </a:accent4>
        <a:accent5>
          <a:srgbClr val="B0C4E2"/>
        </a:accent5>
        <a:accent6>
          <a:srgbClr val="2C927A"/>
        </a:accent6>
        <a:hlink>
          <a:srgbClr val="729943"/>
        </a:hlink>
        <a:folHlink>
          <a:srgbClr val="82B4B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Минченко</Template>
  <TotalTime>3694</TotalTime>
  <Words>663</Words>
  <Application>Microsoft Office PowerPoint</Application>
  <PresentationFormat>Экран (4:3)</PresentationFormat>
  <Paragraphs>65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Минченко</vt:lpstr>
      <vt:lpstr>Методично-дидактичний матеріал до факультативного курсу «Нащадкам козацької слави»</vt:lpstr>
      <vt:lpstr>ЗМІСТ</vt:lpstr>
      <vt:lpstr>ВСТУП</vt:lpstr>
      <vt:lpstr>РОЗДІЛ І</vt:lpstr>
      <vt:lpstr>РОЗДІЛ ІІ</vt:lpstr>
      <vt:lpstr>РОЗДІЛ ІІІ (І ЧАСТИНА)</vt:lpstr>
      <vt:lpstr>РОЗДІЛ ІІІ</vt:lpstr>
      <vt:lpstr>СПИСОК ВИКОРИСТАНОЇ ЛІТЕРАТУРИ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Дидактичний матеріал до факультативного курсу «Нащадкам козацької слави»</dc:title>
  <dc:creator>Пользователь Windows</dc:creator>
  <cp:lastModifiedBy>Пользователь Windows</cp:lastModifiedBy>
  <cp:revision>48</cp:revision>
  <dcterms:created xsi:type="dcterms:W3CDTF">2021-02-06T17:13:38Z</dcterms:created>
  <dcterms:modified xsi:type="dcterms:W3CDTF">2021-02-13T07:38:57Z</dcterms:modified>
</cp:coreProperties>
</file>