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67" r:id="rId5"/>
    <p:sldId id="272" r:id="rId6"/>
    <p:sldId id="276" r:id="rId7"/>
    <p:sldId id="273" r:id="rId8"/>
    <p:sldId id="277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image" Target="../media/image5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image" Target="../media/image5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47287-6DF1-40C8-9F33-BF2FCD03EA9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900BFDF-EFF9-45FD-8157-B8EE104A1359}">
      <dgm:prSet custT="1"/>
      <dgm:spPr/>
      <dgm:t>
        <a:bodyPr/>
        <a:lstStyle/>
        <a:p>
          <a:r>
            <a:rPr lang="ru-RU" sz="2000" b="0" i="0" dirty="0" err="1" smtClean="0"/>
            <a:t>мовець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спирається</a:t>
          </a:r>
          <a:r>
            <a:rPr lang="ru-RU" sz="2000" b="0" i="0" dirty="0" smtClean="0"/>
            <a:t> на два </a:t>
          </a:r>
          <a:r>
            <a:rPr lang="ru-RU" sz="2000" b="0" i="0" dirty="0" err="1" smtClean="0"/>
            <a:t>компоненти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довготривалої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пам’яті</a:t>
          </a:r>
          <a:endParaRPr lang="ru-RU" sz="2000" dirty="0"/>
        </a:p>
      </dgm:t>
    </dgm:pt>
    <dgm:pt modelId="{959F15A0-02AE-4139-B515-D9151BB69909}" type="parTrans" cxnId="{61957AB4-47ED-4072-8D62-0135861EE3E2}">
      <dgm:prSet/>
      <dgm:spPr/>
      <dgm:t>
        <a:bodyPr/>
        <a:lstStyle/>
        <a:p>
          <a:endParaRPr lang="ru-RU"/>
        </a:p>
      </dgm:t>
    </dgm:pt>
    <dgm:pt modelId="{6A0438BE-964B-4534-899C-4859434155E2}" type="sibTrans" cxnId="{61957AB4-47ED-4072-8D62-0135861EE3E2}">
      <dgm:prSet/>
      <dgm:spPr/>
      <dgm:t>
        <a:bodyPr/>
        <a:lstStyle/>
        <a:p>
          <a:endParaRPr lang="ru-RU"/>
        </a:p>
      </dgm:t>
    </dgm:pt>
    <dgm:pt modelId="{A273C7D9-50C2-490D-B8B7-DCB882CAB6F7}">
      <dgm:prSet custT="1"/>
      <dgm:spPr/>
      <dgm:t>
        <a:bodyPr/>
        <a:lstStyle/>
        <a:p>
          <a:r>
            <a:rPr lang="ru-RU" sz="2000" b="0" i="0" dirty="0" err="1" smtClean="0"/>
            <a:t>наявний</a:t>
          </a:r>
          <a:r>
            <a:rPr lang="ru-RU" sz="2000" b="0" i="0" dirty="0" smtClean="0"/>
            <a:t> у </a:t>
          </a:r>
          <a:r>
            <a:rPr lang="ru-RU" sz="2000" b="0" i="0" dirty="0" err="1" smtClean="0"/>
            <a:t>нього</a:t>
          </a:r>
          <a:r>
            <a:rPr lang="ru-RU" sz="2000" b="0" i="0" dirty="0" smtClean="0"/>
            <a:t> запас </a:t>
          </a:r>
          <a:r>
            <a:rPr lang="ru-RU" sz="2000" b="0" i="0" dirty="0" err="1" smtClean="0"/>
            <a:t>слів</a:t>
          </a:r>
          <a:r>
            <a:rPr lang="ru-RU" sz="2000" b="0" i="0" dirty="0" smtClean="0"/>
            <a:t> і </a:t>
          </a:r>
          <a:r>
            <a:rPr lang="ru-RU" sz="2000" b="0" i="0" dirty="0" err="1" smtClean="0"/>
            <a:t>граматичних</a:t>
          </a:r>
          <a:r>
            <a:rPr lang="ru-RU" sz="2000" b="0" i="0" dirty="0" smtClean="0"/>
            <a:t> моделей</a:t>
          </a:r>
          <a:endParaRPr lang="ru-RU" sz="2000" dirty="0"/>
        </a:p>
      </dgm:t>
    </dgm:pt>
    <dgm:pt modelId="{5DEA21CA-CB81-4805-9378-5150897801A6}" type="parTrans" cxnId="{234D2E7E-D299-4652-8B4E-3B8BE04E9A57}">
      <dgm:prSet/>
      <dgm:spPr/>
      <dgm:t>
        <a:bodyPr/>
        <a:lstStyle/>
        <a:p>
          <a:endParaRPr lang="ru-RU"/>
        </a:p>
      </dgm:t>
    </dgm:pt>
    <dgm:pt modelId="{D811B207-E5C9-41EC-96D9-D81EB28354FB}" type="sibTrans" cxnId="{234D2E7E-D299-4652-8B4E-3B8BE04E9A57}">
      <dgm:prSet/>
      <dgm:spPr/>
      <dgm:t>
        <a:bodyPr/>
        <a:lstStyle/>
        <a:p>
          <a:endParaRPr lang="ru-RU"/>
        </a:p>
      </dgm:t>
    </dgm:pt>
    <dgm:pt modelId="{732AAD9C-3635-4246-A143-DED612AC24DB}">
      <dgm:prSet custT="1"/>
      <dgm:spPr/>
      <dgm:t>
        <a:bodyPr/>
        <a:lstStyle/>
        <a:p>
          <a:r>
            <a:rPr lang="ru-RU" sz="2000" b="0" i="0" dirty="0" smtClean="0"/>
            <a:t>запас </a:t>
          </a:r>
          <a:r>
            <a:rPr lang="ru-RU" sz="2000" b="0" i="0" dirty="0" err="1" smtClean="0"/>
            <a:t>уявлень</a:t>
          </a:r>
          <a:r>
            <a:rPr lang="ru-RU" sz="2000" b="0" i="0" dirty="0" smtClean="0"/>
            <a:t> і понять, </a:t>
          </a:r>
          <a:r>
            <a:rPr lang="ru-RU" sz="2000" b="0" i="0" dirty="0" err="1" smtClean="0"/>
            <a:t>набутих</a:t>
          </a:r>
          <a:r>
            <a:rPr lang="ru-RU" sz="2000" b="0" i="0" dirty="0" smtClean="0"/>
            <a:t> на </a:t>
          </a:r>
          <a:r>
            <a:rPr lang="ru-RU" sz="2000" b="0" i="0" dirty="0" err="1" smtClean="0"/>
            <a:t>різних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етапах</a:t>
          </a:r>
          <a:r>
            <a:rPr lang="ru-RU" sz="2000" b="0" i="0" dirty="0" smtClean="0"/>
            <a:t> </a:t>
          </a:r>
          <a:r>
            <a:rPr lang="ru-RU" sz="2000" b="0" i="0" dirty="0" err="1" smtClean="0"/>
            <a:t>уроків</a:t>
          </a:r>
          <a:endParaRPr lang="ru-RU" sz="2000" dirty="0"/>
        </a:p>
      </dgm:t>
    </dgm:pt>
    <dgm:pt modelId="{36ECFD70-4087-4BD9-825D-51B216480922}" type="parTrans" cxnId="{BE557EFD-F4E6-4324-AE31-73C959863F3A}">
      <dgm:prSet/>
      <dgm:spPr/>
      <dgm:t>
        <a:bodyPr/>
        <a:lstStyle/>
        <a:p>
          <a:endParaRPr lang="ru-RU"/>
        </a:p>
      </dgm:t>
    </dgm:pt>
    <dgm:pt modelId="{C5518B46-927D-44A1-876F-FC1EA3B6370D}" type="sibTrans" cxnId="{BE557EFD-F4E6-4324-AE31-73C959863F3A}">
      <dgm:prSet/>
      <dgm:spPr/>
      <dgm:t>
        <a:bodyPr/>
        <a:lstStyle/>
        <a:p>
          <a:endParaRPr lang="ru-RU"/>
        </a:p>
      </dgm:t>
    </dgm:pt>
    <dgm:pt modelId="{000FC169-D19D-4EEA-AE30-BE00F1852144}" type="pres">
      <dgm:prSet presAssocID="{84547287-6DF1-40C8-9F33-BF2FCD03EA94}" presName="CompostProcess" presStyleCnt="0">
        <dgm:presLayoutVars>
          <dgm:dir/>
          <dgm:resizeHandles val="exact"/>
        </dgm:presLayoutVars>
      </dgm:prSet>
      <dgm:spPr/>
    </dgm:pt>
    <dgm:pt modelId="{7C192088-E6A4-4BA6-B0C2-5E78ADAE6EB1}" type="pres">
      <dgm:prSet presAssocID="{84547287-6DF1-40C8-9F33-BF2FCD03EA94}" presName="arrow" presStyleLbl="bgShp" presStyleIdx="0" presStyleCnt="1"/>
      <dgm:spPr/>
    </dgm:pt>
    <dgm:pt modelId="{616212AA-1EC2-4F8A-8C3D-65BAE8F985AB}" type="pres">
      <dgm:prSet presAssocID="{84547287-6DF1-40C8-9F33-BF2FCD03EA94}" presName="linearProcess" presStyleCnt="0"/>
      <dgm:spPr/>
    </dgm:pt>
    <dgm:pt modelId="{B8ED3B36-0F5F-4E29-860D-D8D25F2CE28E}" type="pres">
      <dgm:prSet presAssocID="{4900BFDF-EFF9-45FD-8157-B8EE104A135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44EEE-E06D-468F-9CA5-654A2D23B306}" type="pres">
      <dgm:prSet presAssocID="{6A0438BE-964B-4534-899C-4859434155E2}" presName="sibTrans" presStyleCnt="0"/>
      <dgm:spPr/>
    </dgm:pt>
    <dgm:pt modelId="{1153AF3F-C9D6-472D-BFC7-67A0063AAA4B}" type="pres">
      <dgm:prSet presAssocID="{A273C7D9-50C2-490D-B8B7-DCB882CAB6F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655FA-43DE-430E-9E56-487AB3328343}" type="pres">
      <dgm:prSet presAssocID="{D811B207-E5C9-41EC-96D9-D81EB28354FB}" presName="sibTrans" presStyleCnt="0"/>
      <dgm:spPr/>
    </dgm:pt>
    <dgm:pt modelId="{913E5332-0316-4A0C-B7B5-243635688D2F}" type="pres">
      <dgm:prSet presAssocID="{732AAD9C-3635-4246-A143-DED612AC24D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4F535B-9FE0-4073-9FD5-38D139F322A6}" type="presOf" srcId="{4900BFDF-EFF9-45FD-8157-B8EE104A1359}" destId="{B8ED3B36-0F5F-4E29-860D-D8D25F2CE28E}" srcOrd="0" destOrd="0" presId="urn:microsoft.com/office/officeart/2005/8/layout/hProcess9"/>
    <dgm:cxn modelId="{BE557EFD-F4E6-4324-AE31-73C959863F3A}" srcId="{84547287-6DF1-40C8-9F33-BF2FCD03EA94}" destId="{732AAD9C-3635-4246-A143-DED612AC24DB}" srcOrd="2" destOrd="0" parTransId="{36ECFD70-4087-4BD9-825D-51B216480922}" sibTransId="{C5518B46-927D-44A1-876F-FC1EA3B6370D}"/>
    <dgm:cxn modelId="{61957AB4-47ED-4072-8D62-0135861EE3E2}" srcId="{84547287-6DF1-40C8-9F33-BF2FCD03EA94}" destId="{4900BFDF-EFF9-45FD-8157-B8EE104A1359}" srcOrd="0" destOrd="0" parTransId="{959F15A0-02AE-4139-B515-D9151BB69909}" sibTransId="{6A0438BE-964B-4534-899C-4859434155E2}"/>
    <dgm:cxn modelId="{6E230FCF-8D64-4ADF-B140-602C55E61EBE}" type="presOf" srcId="{84547287-6DF1-40C8-9F33-BF2FCD03EA94}" destId="{000FC169-D19D-4EEA-AE30-BE00F1852144}" srcOrd="0" destOrd="0" presId="urn:microsoft.com/office/officeart/2005/8/layout/hProcess9"/>
    <dgm:cxn modelId="{BEACAB93-A03A-4C04-9DC7-86028B4D806E}" type="presOf" srcId="{732AAD9C-3635-4246-A143-DED612AC24DB}" destId="{913E5332-0316-4A0C-B7B5-243635688D2F}" srcOrd="0" destOrd="0" presId="urn:microsoft.com/office/officeart/2005/8/layout/hProcess9"/>
    <dgm:cxn modelId="{0CCC1BBA-2137-402B-A09A-0E784353AFBE}" type="presOf" srcId="{A273C7D9-50C2-490D-B8B7-DCB882CAB6F7}" destId="{1153AF3F-C9D6-472D-BFC7-67A0063AAA4B}" srcOrd="0" destOrd="0" presId="urn:microsoft.com/office/officeart/2005/8/layout/hProcess9"/>
    <dgm:cxn modelId="{234D2E7E-D299-4652-8B4E-3B8BE04E9A57}" srcId="{84547287-6DF1-40C8-9F33-BF2FCD03EA94}" destId="{A273C7D9-50C2-490D-B8B7-DCB882CAB6F7}" srcOrd="1" destOrd="0" parTransId="{5DEA21CA-CB81-4805-9378-5150897801A6}" sibTransId="{D811B207-E5C9-41EC-96D9-D81EB28354FB}"/>
    <dgm:cxn modelId="{27844FF7-215E-467B-B8E7-9F2E96A86CBA}" type="presParOf" srcId="{000FC169-D19D-4EEA-AE30-BE00F1852144}" destId="{7C192088-E6A4-4BA6-B0C2-5E78ADAE6EB1}" srcOrd="0" destOrd="0" presId="urn:microsoft.com/office/officeart/2005/8/layout/hProcess9"/>
    <dgm:cxn modelId="{97C3BE74-0BFC-4946-BEC5-77ED60EC168B}" type="presParOf" srcId="{000FC169-D19D-4EEA-AE30-BE00F1852144}" destId="{616212AA-1EC2-4F8A-8C3D-65BAE8F985AB}" srcOrd="1" destOrd="0" presId="urn:microsoft.com/office/officeart/2005/8/layout/hProcess9"/>
    <dgm:cxn modelId="{EE5DA54C-D146-49C7-AB2D-DBA4FAB852BA}" type="presParOf" srcId="{616212AA-1EC2-4F8A-8C3D-65BAE8F985AB}" destId="{B8ED3B36-0F5F-4E29-860D-D8D25F2CE28E}" srcOrd="0" destOrd="0" presId="urn:microsoft.com/office/officeart/2005/8/layout/hProcess9"/>
    <dgm:cxn modelId="{87493C44-A4FD-42EF-85E2-237A80711892}" type="presParOf" srcId="{616212AA-1EC2-4F8A-8C3D-65BAE8F985AB}" destId="{2B144EEE-E06D-468F-9CA5-654A2D23B306}" srcOrd="1" destOrd="0" presId="urn:microsoft.com/office/officeart/2005/8/layout/hProcess9"/>
    <dgm:cxn modelId="{6D41FDC5-2B28-48B1-904A-8DDBFCA9747C}" type="presParOf" srcId="{616212AA-1EC2-4F8A-8C3D-65BAE8F985AB}" destId="{1153AF3F-C9D6-472D-BFC7-67A0063AAA4B}" srcOrd="2" destOrd="0" presId="urn:microsoft.com/office/officeart/2005/8/layout/hProcess9"/>
    <dgm:cxn modelId="{9A622833-CBA4-47A0-A8ED-9244C4621130}" type="presParOf" srcId="{616212AA-1EC2-4F8A-8C3D-65BAE8F985AB}" destId="{C97655FA-43DE-430E-9E56-487AB3328343}" srcOrd="3" destOrd="0" presId="urn:microsoft.com/office/officeart/2005/8/layout/hProcess9"/>
    <dgm:cxn modelId="{F8FE2453-36F0-4281-96BD-E6E98059817A}" type="presParOf" srcId="{616212AA-1EC2-4F8A-8C3D-65BAE8F985AB}" destId="{913E5332-0316-4A0C-B7B5-243635688D2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5281F0-F10B-4BEA-8491-D50F4E14391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FEEB0B-F6F5-4DCD-B526-125D852425B0}">
      <dgm:prSet phldrT="[Текст]"/>
      <dgm:spPr/>
      <dgm:t>
        <a:bodyPr/>
        <a:lstStyle/>
        <a:p>
          <a:r>
            <a:rPr lang="uk-UA" dirty="0" smtClean="0"/>
            <a:t>ФОРМУВАННЯ УМІНЬ СПРИЙМАТИ</a:t>
          </a:r>
          <a:endParaRPr lang="ru-RU" dirty="0"/>
        </a:p>
      </dgm:t>
    </dgm:pt>
    <dgm:pt modelId="{18BA9C4A-4436-42E6-B9A2-2BFD4D67467C}" type="parTrans" cxnId="{76237EDE-B06B-40E5-BEF8-6AF18BED03AA}">
      <dgm:prSet/>
      <dgm:spPr/>
      <dgm:t>
        <a:bodyPr/>
        <a:lstStyle/>
        <a:p>
          <a:endParaRPr lang="ru-RU"/>
        </a:p>
      </dgm:t>
    </dgm:pt>
    <dgm:pt modelId="{D006A3CA-E960-4706-BD48-31CA9BE441A6}" type="sibTrans" cxnId="{76237EDE-B06B-40E5-BEF8-6AF18BED03AA}">
      <dgm:prSet/>
      <dgm:spPr/>
      <dgm:t>
        <a:bodyPr/>
        <a:lstStyle/>
        <a:p>
          <a:endParaRPr lang="ru-RU"/>
        </a:p>
      </dgm:t>
    </dgm:pt>
    <dgm:pt modelId="{AF8E2E9E-EB2D-45BA-AB37-1945ED5B0F37}">
      <dgm:prSet phldrT="[Текст]"/>
      <dgm:spPr/>
      <dgm:t>
        <a:bodyPr/>
        <a:lstStyle/>
        <a:p>
          <a:r>
            <a:rPr lang="uk-UA" dirty="0" smtClean="0"/>
            <a:t>ФОРМУВАННЯ УМІНЬ ВІДТВОРЮВАТИ</a:t>
          </a:r>
          <a:endParaRPr lang="ru-RU" dirty="0"/>
        </a:p>
      </dgm:t>
    </dgm:pt>
    <dgm:pt modelId="{B44C7A3E-F1EE-4DF8-8B53-301313AFC57C}" type="parTrans" cxnId="{C327967B-E0D4-4855-9C3A-1AFFF47A7A9F}">
      <dgm:prSet/>
      <dgm:spPr/>
      <dgm:t>
        <a:bodyPr/>
        <a:lstStyle/>
        <a:p>
          <a:endParaRPr lang="ru-RU"/>
        </a:p>
      </dgm:t>
    </dgm:pt>
    <dgm:pt modelId="{E5AC2EE4-DD01-4311-BBEB-A6E943A8C483}" type="sibTrans" cxnId="{C327967B-E0D4-4855-9C3A-1AFFF47A7A9F}">
      <dgm:prSet/>
      <dgm:spPr/>
      <dgm:t>
        <a:bodyPr/>
        <a:lstStyle/>
        <a:p>
          <a:endParaRPr lang="ru-RU"/>
        </a:p>
      </dgm:t>
    </dgm:pt>
    <dgm:pt modelId="{39452908-CFF7-46E2-9E78-DBCC5673E856}">
      <dgm:prSet phldrT="[Текст]"/>
      <dgm:spPr/>
      <dgm:t>
        <a:bodyPr/>
        <a:lstStyle/>
        <a:p>
          <a:r>
            <a:rPr lang="uk-UA" dirty="0" smtClean="0"/>
            <a:t>ФОРМУВАННЯ ВИСЛОВЛЮВАННЯ РІЗНИХ ТИПІВ І СТИЛІВ</a:t>
          </a:r>
          <a:endParaRPr lang="ru-RU" dirty="0"/>
        </a:p>
      </dgm:t>
    </dgm:pt>
    <dgm:pt modelId="{4602DF83-0B69-48C4-9162-28B230F908B4}" type="parTrans" cxnId="{8DFAF3EB-6024-40E1-A881-F3FDE9C2D903}">
      <dgm:prSet/>
      <dgm:spPr/>
      <dgm:t>
        <a:bodyPr/>
        <a:lstStyle/>
        <a:p>
          <a:endParaRPr lang="ru-RU"/>
        </a:p>
      </dgm:t>
    </dgm:pt>
    <dgm:pt modelId="{C5D36757-4528-453F-A827-4DE7F1312A86}" type="sibTrans" cxnId="{8DFAF3EB-6024-40E1-A881-F3FDE9C2D903}">
      <dgm:prSet/>
      <dgm:spPr/>
      <dgm:t>
        <a:bodyPr/>
        <a:lstStyle/>
        <a:p>
          <a:endParaRPr lang="ru-RU"/>
        </a:p>
      </dgm:t>
    </dgm:pt>
    <dgm:pt modelId="{7AB98D29-58F1-44D8-9028-C6A850EA0557}" type="pres">
      <dgm:prSet presAssocID="{D85281F0-F10B-4BEA-8491-D50F4E14391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2F1616B-22C8-4716-8C4D-AB10DC8D6137}" type="pres">
      <dgm:prSet presAssocID="{D85281F0-F10B-4BEA-8491-D50F4E14391A}" presName="Name1" presStyleCnt="0"/>
      <dgm:spPr/>
    </dgm:pt>
    <dgm:pt modelId="{5F1C807A-44FE-4470-A188-B4FBB84BC514}" type="pres">
      <dgm:prSet presAssocID="{D85281F0-F10B-4BEA-8491-D50F4E14391A}" presName="cycle" presStyleCnt="0"/>
      <dgm:spPr/>
    </dgm:pt>
    <dgm:pt modelId="{C64F7EF6-29A4-4E8C-B0AE-2B746ECD88F0}" type="pres">
      <dgm:prSet presAssocID="{D85281F0-F10B-4BEA-8491-D50F4E14391A}" presName="srcNode" presStyleLbl="node1" presStyleIdx="0" presStyleCnt="3"/>
      <dgm:spPr/>
    </dgm:pt>
    <dgm:pt modelId="{1B4473BB-76BB-4FE5-BCFF-7879451E7FFE}" type="pres">
      <dgm:prSet presAssocID="{D85281F0-F10B-4BEA-8491-D50F4E14391A}" presName="conn" presStyleLbl="parChTrans1D2" presStyleIdx="0" presStyleCnt="1"/>
      <dgm:spPr/>
      <dgm:t>
        <a:bodyPr/>
        <a:lstStyle/>
        <a:p>
          <a:endParaRPr lang="ru-RU"/>
        </a:p>
      </dgm:t>
    </dgm:pt>
    <dgm:pt modelId="{118F49E0-CD92-4ACF-91D7-4354B9D50C3A}" type="pres">
      <dgm:prSet presAssocID="{D85281F0-F10B-4BEA-8491-D50F4E14391A}" presName="extraNode" presStyleLbl="node1" presStyleIdx="0" presStyleCnt="3"/>
      <dgm:spPr/>
    </dgm:pt>
    <dgm:pt modelId="{A8D1CEAA-C94F-43A8-87AD-00D4AA94D307}" type="pres">
      <dgm:prSet presAssocID="{D85281F0-F10B-4BEA-8491-D50F4E14391A}" presName="dstNode" presStyleLbl="node1" presStyleIdx="0" presStyleCnt="3"/>
      <dgm:spPr/>
    </dgm:pt>
    <dgm:pt modelId="{87B07B52-F68B-41AF-831A-9E8A312473B2}" type="pres">
      <dgm:prSet presAssocID="{83FEEB0B-F6F5-4DCD-B526-125D852425B0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95557-14E4-422A-A135-687BA165273A}" type="pres">
      <dgm:prSet presAssocID="{83FEEB0B-F6F5-4DCD-B526-125D852425B0}" presName="accent_1" presStyleCnt="0"/>
      <dgm:spPr/>
    </dgm:pt>
    <dgm:pt modelId="{9B207C61-9BC2-4424-A072-283B08844799}" type="pres">
      <dgm:prSet presAssocID="{83FEEB0B-F6F5-4DCD-B526-125D852425B0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87F1F54-ED35-4D3E-91AC-00048E7D6BB0}" type="pres">
      <dgm:prSet presAssocID="{AF8E2E9E-EB2D-45BA-AB37-1945ED5B0F3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382FD-38E4-4351-9E2B-FCBB28DA5BF0}" type="pres">
      <dgm:prSet presAssocID="{AF8E2E9E-EB2D-45BA-AB37-1945ED5B0F37}" presName="accent_2" presStyleCnt="0"/>
      <dgm:spPr/>
    </dgm:pt>
    <dgm:pt modelId="{7080C533-22E4-45D2-80A4-AA43DC7C93BF}" type="pres">
      <dgm:prSet presAssocID="{AF8E2E9E-EB2D-45BA-AB37-1945ED5B0F37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86EF634-0285-4D2C-BA73-55F3594D172F}" type="pres">
      <dgm:prSet presAssocID="{39452908-CFF7-46E2-9E78-DBCC5673E85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30ED0-C8CD-4CE5-8507-345FF1BDEE35}" type="pres">
      <dgm:prSet presAssocID="{39452908-CFF7-46E2-9E78-DBCC5673E856}" presName="accent_3" presStyleCnt="0"/>
      <dgm:spPr/>
    </dgm:pt>
    <dgm:pt modelId="{2E561A02-2CB1-4E3E-B355-FF2EDE2BB3C0}" type="pres">
      <dgm:prSet presAssocID="{39452908-CFF7-46E2-9E78-DBCC5673E85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1281683E-710D-4E61-9805-9FFB6E196A5A}" type="presOf" srcId="{D006A3CA-E960-4706-BD48-31CA9BE441A6}" destId="{1B4473BB-76BB-4FE5-BCFF-7879451E7FFE}" srcOrd="0" destOrd="0" presId="urn:microsoft.com/office/officeart/2008/layout/VerticalCurvedList"/>
    <dgm:cxn modelId="{76237EDE-B06B-40E5-BEF8-6AF18BED03AA}" srcId="{D85281F0-F10B-4BEA-8491-D50F4E14391A}" destId="{83FEEB0B-F6F5-4DCD-B526-125D852425B0}" srcOrd="0" destOrd="0" parTransId="{18BA9C4A-4436-42E6-B9A2-2BFD4D67467C}" sibTransId="{D006A3CA-E960-4706-BD48-31CA9BE441A6}"/>
    <dgm:cxn modelId="{C327967B-E0D4-4855-9C3A-1AFFF47A7A9F}" srcId="{D85281F0-F10B-4BEA-8491-D50F4E14391A}" destId="{AF8E2E9E-EB2D-45BA-AB37-1945ED5B0F37}" srcOrd="1" destOrd="0" parTransId="{B44C7A3E-F1EE-4DF8-8B53-301313AFC57C}" sibTransId="{E5AC2EE4-DD01-4311-BBEB-A6E943A8C483}"/>
    <dgm:cxn modelId="{B6984A3C-4DB2-4F58-8C21-C6CBCB6EA412}" type="presOf" srcId="{39452908-CFF7-46E2-9E78-DBCC5673E856}" destId="{286EF634-0285-4D2C-BA73-55F3594D172F}" srcOrd="0" destOrd="0" presId="urn:microsoft.com/office/officeart/2008/layout/VerticalCurvedList"/>
    <dgm:cxn modelId="{03898641-9550-4A23-8EF0-A8A87336AD58}" type="presOf" srcId="{AF8E2E9E-EB2D-45BA-AB37-1945ED5B0F37}" destId="{F87F1F54-ED35-4D3E-91AC-00048E7D6BB0}" srcOrd="0" destOrd="0" presId="urn:microsoft.com/office/officeart/2008/layout/VerticalCurvedList"/>
    <dgm:cxn modelId="{3A86BFA5-5404-4DA4-A928-6D9288569BEB}" type="presOf" srcId="{D85281F0-F10B-4BEA-8491-D50F4E14391A}" destId="{7AB98D29-58F1-44D8-9028-C6A850EA0557}" srcOrd="0" destOrd="0" presId="urn:microsoft.com/office/officeart/2008/layout/VerticalCurvedList"/>
    <dgm:cxn modelId="{8DFAF3EB-6024-40E1-A881-F3FDE9C2D903}" srcId="{D85281F0-F10B-4BEA-8491-D50F4E14391A}" destId="{39452908-CFF7-46E2-9E78-DBCC5673E856}" srcOrd="2" destOrd="0" parTransId="{4602DF83-0B69-48C4-9162-28B230F908B4}" sibTransId="{C5D36757-4528-453F-A827-4DE7F1312A86}"/>
    <dgm:cxn modelId="{4DD1FF9A-A985-4D85-AE61-E7AC07A3CE95}" type="presOf" srcId="{83FEEB0B-F6F5-4DCD-B526-125D852425B0}" destId="{87B07B52-F68B-41AF-831A-9E8A312473B2}" srcOrd="0" destOrd="0" presId="urn:microsoft.com/office/officeart/2008/layout/VerticalCurvedList"/>
    <dgm:cxn modelId="{B9C38E89-7676-43C6-9E4B-8CB7E66070A3}" type="presParOf" srcId="{7AB98D29-58F1-44D8-9028-C6A850EA0557}" destId="{C2F1616B-22C8-4716-8C4D-AB10DC8D6137}" srcOrd="0" destOrd="0" presId="urn:microsoft.com/office/officeart/2008/layout/VerticalCurvedList"/>
    <dgm:cxn modelId="{3F500237-F6BD-4294-A1FF-9EE038C97D9C}" type="presParOf" srcId="{C2F1616B-22C8-4716-8C4D-AB10DC8D6137}" destId="{5F1C807A-44FE-4470-A188-B4FBB84BC514}" srcOrd="0" destOrd="0" presId="urn:microsoft.com/office/officeart/2008/layout/VerticalCurvedList"/>
    <dgm:cxn modelId="{948B83A8-C78C-4662-8B94-21E022A14E39}" type="presParOf" srcId="{5F1C807A-44FE-4470-A188-B4FBB84BC514}" destId="{C64F7EF6-29A4-4E8C-B0AE-2B746ECD88F0}" srcOrd="0" destOrd="0" presId="urn:microsoft.com/office/officeart/2008/layout/VerticalCurvedList"/>
    <dgm:cxn modelId="{3144397F-4EE2-49C7-8258-F1A99EF1FB72}" type="presParOf" srcId="{5F1C807A-44FE-4470-A188-B4FBB84BC514}" destId="{1B4473BB-76BB-4FE5-BCFF-7879451E7FFE}" srcOrd="1" destOrd="0" presId="urn:microsoft.com/office/officeart/2008/layout/VerticalCurvedList"/>
    <dgm:cxn modelId="{ED7831B1-2C94-4A0C-BC70-E2957C72197F}" type="presParOf" srcId="{5F1C807A-44FE-4470-A188-B4FBB84BC514}" destId="{118F49E0-CD92-4ACF-91D7-4354B9D50C3A}" srcOrd="2" destOrd="0" presId="urn:microsoft.com/office/officeart/2008/layout/VerticalCurvedList"/>
    <dgm:cxn modelId="{858ABC6B-6A17-41CB-B844-24EAC8E7FAEB}" type="presParOf" srcId="{5F1C807A-44FE-4470-A188-B4FBB84BC514}" destId="{A8D1CEAA-C94F-43A8-87AD-00D4AA94D307}" srcOrd="3" destOrd="0" presId="urn:microsoft.com/office/officeart/2008/layout/VerticalCurvedList"/>
    <dgm:cxn modelId="{8DE74B93-193E-4469-BCBF-891C6D24DD4C}" type="presParOf" srcId="{C2F1616B-22C8-4716-8C4D-AB10DC8D6137}" destId="{87B07B52-F68B-41AF-831A-9E8A312473B2}" srcOrd="1" destOrd="0" presId="urn:microsoft.com/office/officeart/2008/layout/VerticalCurvedList"/>
    <dgm:cxn modelId="{756CB920-5632-41C5-BE7C-79961C5B2608}" type="presParOf" srcId="{C2F1616B-22C8-4716-8C4D-AB10DC8D6137}" destId="{FF995557-14E4-422A-A135-687BA165273A}" srcOrd="2" destOrd="0" presId="urn:microsoft.com/office/officeart/2008/layout/VerticalCurvedList"/>
    <dgm:cxn modelId="{ED0C353F-16C9-4FE0-BE7C-B110F9F72BFF}" type="presParOf" srcId="{FF995557-14E4-422A-A135-687BA165273A}" destId="{9B207C61-9BC2-4424-A072-283B08844799}" srcOrd="0" destOrd="0" presId="urn:microsoft.com/office/officeart/2008/layout/VerticalCurvedList"/>
    <dgm:cxn modelId="{E97688E2-68E5-4ADF-922C-AA8EA3ED868B}" type="presParOf" srcId="{C2F1616B-22C8-4716-8C4D-AB10DC8D6137}" destId="{F87F1F54-ED35-4D3E-91AC-00048E7D6BB0}" srcOrd="3" destOrd="0" presId="urn:microsoft.com/office/officeart/2008/layout/VerticalCurvedList"/>
    <dgm:cxn modelId="{DB0E6586-6EB6-4444-9B94-B5BFF7C4A5BE}" type="presParOf" srcId="{C2F1616B-22C8-4716-8C4D-AB10DC8D6137}" destId="{859382FD-38E4-4351-9E2B-FCBB28DA5BF0}" srcOrd="4" destOrd="0" presId="urn:microsoft.com/office/officeart/2008/layout/VerticalCurvedList"/>
    <dgm:cxn modelId="{89A0821C-1B6B-4419-BB51-89A31A28B545}" type="presParOf" srcId="{859382FD-38E4-4351-9E2B-FCBB28DA5BF0}" destId="{7080C533-22E4-45D2-80A4-AA43DC7C93BF}" srcOrd="0" destOrd="0" presId="urn:microsoft.com/office/officeart/2008/layout/VerticalCurvedList"/>
    <dgm:cxn modelId="{EA01DA07-0E49-4FD0-A566-27ED634E45C5}" type="presParOf" srcId="{C2F1616B-22C8-4716-8C4D-AB10DC8D6137}" destId="{286EF634-0285-4D2C-BA73-55F3594D172F}" srcOrd="5" destOrd="0" presId="urn:microsoft.com/office/officeart/2008/layout/VerticalCurvedList"/>
    <dgm:cxn modelId="{35F7B8B1-E63F-4614-9049-9470E26246FC}" type="presParOf" srcId="{C2F1616B-22C8-4716-8C4D-AB10DC8D6137}" destId="{2EA30ED0-C8CD-4CE5-8507-345FF1BDEE35}" srcOrd="6" destOrd="0" presId="urn:microsoft.com/office/officeart/2008/layout/VerticalCurvedList"/>
    <dgm:cxn modelId="{464F6C34-1ED7-4FC6-A9C4-35130C86FA8E}" type="presParOf" srcId="{2EA30ED0-C8CD-4CE5-8507-345FF1BDEE35}" destId="{2E561A02-2CB1-4E3E-B355-FF2EDE2BB3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4CAFA1-7323-4FC3-9283-423660FC8A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974837-BAB3-4208-8B7D-93B48221577C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53686C73-3F4D-4B67-8893-A117EB86BB40}" type="parTrans" cxnId="{B3115448-5E57-4E89-9E14-ACDF6FD4B5B4}">
      <dgm:prSet/>
      <dgm:spPr/>
      <dgm:t>
        <a:bodyPr/>
        <a:lstStyle/>
        <a:p>
          <a:endParaRPr lang="ru-RU"/>
        </a:p>
      </dgm:t>
    </dgm:pt>
    <dgm:pt modelId="{BFE2F56C-448F-446F-9527-7A1B4FEEA988}" type="sibTrans" cxnId="{B3115448-5E57-4E89-9E14-ACDF6FD4B5B4}">
      <dgm:prSet/>
      <dgm:spPr/>
      <dgm:t>
        <a:bodyPr/>
        <a:lstStyle/>
        <a:p>
          <a:endParaRPr lang="ru-RU"/>
        </a:p>
      </dgm:t>
    </dgm:pt>
    <dgm:pt modelId="{DAAC619C-9385-4DBE-9DAC-965ED6100FA3}">
      <dgm:prSet phldrT="[Текст]" custT="1"/>
      <dgm:spPr/>
      <dgm:t>
        <a:bodyPr/>
        <a:lstStyle/>
        <a:p>
          <a:r>
            <a:rPr lang="ru-RU" sz="1600" b="0" i="0" dirty="0" err="1" smtClean="0"/>
            <a:t>орієнтування</a:t>
          </a:r>
          <a:r>
            <a:rPr lang="ru-RU" sz="1600" b="0" i="0" dirty="0" smtClean="0"/>
            <a:t> в </a:t>
          </a:r>
          <a:r>
            <a:rPr lang="ru-RU" sz="1600" b="0" i="0" dirty="0" err="1" smtClean="0"/>
            <a:t>завданнях</a:t>
          </a:r>
          <a:r>
            <a:rPr lang="ru-RU" sz="1600" b="0" i="0" dirty="0" smtClean="0"/>
            <a:t> і </a:t>
          </a:r>
          <a:r>
            <a:rPr lang="ru-RU" sz="1600" b="0" i="0" dirty="0" err="1" smtClean="0"/>
            <a:t>умовах</a:t>
          </a:r>
          <a:r>
            <a:rPr lang="ru-RU" sz="1600" b="0" i="0" dirty="0" smtClean="0"/>
            <a:t> </a:t>
          </a:r>
          <a:r>
            <a:rPr lang="ru-RU" sz="1600" b="0" i="0" dirty="0" err="1" smtClean="0"/>
            <a:t>спілкування</a:t>
          </a:r>
          <a:endParaRPr lang="ru-RU" sz="1600" dirty="0"/>
        </a:p>
      </dgm:t>
    </dgm:pt>
    <dgm:pt modelId="{32940C6E-125C-4601-8762-3EDFFEF33CAF}" type="parTrans" cxnId="{7EAA30FB-5989-4C32-88C8-4F7DF3B6D518}">
      <dgm:prSet/>
      <dgm:spPr/>
      <dgm:t>
        <a:bodyPr/>
        <a:lstStyle/>
        <a:p>
          <a:endParaRPr lang="ru-RU"/>
        </a:p>
      </dgm:t>
    </dgm:pt>
    <dgm:pt modelId="{AAF746E4-4E6F-4C0F-873F-8F4DC4306D6E}" type="sibTrans" cxnId="{7EAA30FB-5989-4C32-88C8-4F7DF3B6D518}">
      <dgm:prSet/>
      <dgm:spPr/>
      <dgm:t>
        <a:bodyPr/>
        <a:lstStyle/>
        <a:p>
          <a:endParaRPr lang="ru-RU"/>
        </a:p>
      </dgm:t>
    </dgm:pt>
    <dgm:pt modelId="{1F5730EA-014E-407A-AFE3-0F6ADACF5B3B}">
      <dgm:prSet/>
      <dgm:spPr/>
      <dgm:t>
        <a:bodyPr/>
        <a:lstStyle/>
        <a:p>
          <a:r>
            <a:rPr lang="ru-RU" b="0" i="0" smtClean="0"/>
            <a:t>планування викладу думки</a:t>
          </a:r>
          <a:endParaRPr lang="ru-RU"/>
        </a:p>
      </dgm:t>
    </dgm:pt>
    <dgm:pt modelId="{724FF87F-F6CF-48F6-BB68-50E43B35BA42}" type="parTrans" cxnId="{568353F4-C58D-4E62-BFA7-C750F5A34A1C}">
      <dgm:prSet/>
      <dgm:spPr/>
      <dgm:t>
        <a:bodyPr/>
        <a:lstStyle/>
        <a:p>
          <a:endParaRPr lang="ru-RU"/>
        </a:p>
      </dgm:t>
    </dgm:pt>
    <dgm:pt modelId="{058F9A93-3CBA-42FD-9CAC-055439A10FF3}" type="sibTrans" cxnId="{568353F4-C58D-4E62-BFA7-C750F5A34A1C}">
      <dgm:prSet/>
      <dgm:spPr/>
      <dgm:t>
        <a:bodyPr/>
        <a:lstStyle/>
        <a:p>
          <a:endParaRPr lang="ru-RU"/>
        </a:p>
      </dgm:t>
    </dgm:pt>
    <dgm:pt modelId="{3EA59CAC-15C9-4824-9A9F-BB3D0DCAFA87}">
      <dgm:prSet/>
      <dgm:spPr/>
      <dgm:t>
        <a:bodyPr/>
        <a:lstStyle/>
        <a:p>
          <a:r>
            <a:rPr lang="ru-RU" b="0" i="0" smtClean="0"/>
            <a:t>добір відповідних мовних засобів для її вираження</a:t>
          </a:r>
          <a:endParaRPr lang="ru-RU"/>
        </a:p>
      </dgm:t>
    </dgm:pt>
    <dgm:pt modelId="{6F09ECB3-3A64-4E86-8DC7-B6A8DB2D7BBC}" type="parTrans" cxnId="{9926EFD7-4A73-43B2-8DBF-3448C0B9225A}">
      <dgm:prSet/>
      <dgm:spPr/>
      <dgm:t>
        <a:bodyPr/>
        <a:lstStyle/>
        <a:p>
          <a:endParaRPr lang="ru-RU"/>
        </a:p>
      </dgm:t>
    </dgm:pt>
    <dgm:pt modelId="{8AEA79F5-FB95-4E51-904B-0F52AE66B67A}" type="sibTrans" cxnId="{9926EFD7-4A73-43B2-8DBF-3448C0B9225A}">
      <dgm:prSet/>
      <dgm:spPr/>
      <dgm:t>
        <a:bodyPr/>
        <a:lstStyle/>
        <a:p>
          <a:endParaRPr lang="ru-RU"/>
        </a:p>
      </dgm:t>
    </dgm:pt>
    <dgm:pt modelId="{437608A6-6299-4373-B657-CA774162AA4F}">
      <dgm:prSet/>
      <dgm:spPr/>
      <dgm:t>
        <a:bodyPr/>
        <a:lstStyle/>
        <a:p>
          <a:r>
            <a:rPr lang="ru-RU" b="0" i="0" smtClean="0"/>
            <a:t>забезпечення зворотного зв’язку</a:t>
          </a:r>
          <a:endParaRPr lang="ru-RU"/>
        </a:p>
      </dgm:t>
    </dgm:pt>
    <dgm:pt modelId="{6791A173-AD25-4DED-8D6C-8A67B563336B}" type="parTrans" cxnId="{734B37B2-E83E-4C9E-B421-B632BBD1619E}">
      <dgm:prSet/>
      <dgm:spPr/>
      <dgm:t>
        <a:bodyPr/>
        <a:lstStyle/>
        <a:p>
          <a:endParaRPr lang="ru-RU"/>
        </a:p>
      </dgm:t>
    </dgm:pt>
    <dgm:pt modelId="{91FE8EE5-29CB-45FE-9CA6-5241455E88EE}" type="sibTrans" cxnId="{734B37B2-E83E-4C9E-B421-B632BBD1619E}">
      <dgm:prSet/>
      <dgm:spPr/>
      <dgm:t>
        <a:bodyPr/>
        <a:lstStyle/>
        <a:p>
          <a:endParaRPr lang="ru-RU"/>
        </a:p>
      </dgm:t>
    </dgm:pt>
    <dgm:pt modelId="{1468380A-3BA8-48DF-8193-CE766AE12E9A}" type="pres">
      <dgm:prSet presAssocID="{C14CAFA1-7323-4FC3-9283-423660FC8A1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E624AF-DA71-426C-B430-3E874FCBC4B0}" type="pres">
      <dgm:prSet presAssocID="{C14CAFA1-7323-4FC3-9283-423660FC8A10}" presName="arrow" presStyleLbl="bgShp" presStyleIdx="0" presStyleCnt="1" custLinFactNeighborX="3146" custLinFactNeighborY="-26592"/>
      <dgm:spPr/>
    </dgm:pt>
    <dgm:pt modelId="{327FF674-343E-44B7-BA83-5572E182DA8C}" type="pres">
      <dgm:prSet presAssocID="{C14CAFA1-7323-4FC3-9283-423660FC8A10}" presName="linearProcess" presStyleCnt="0"/>
      <dgm:spPr/>
    </dgm:pt>
    <dgm:pt modelId="{29D73502-5092-457E-9FDB-B800CF843B89}" type="pres">
      <dgm:prSet presAssocID="{7C974837-BAB3-4208-8B7D-93B48221577C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ACE96-01C9-4CE6-A07A-5464A63FFB7C}" type="pres">
      <dgm:prSet presAssocID="{BFE2F56C-448F-446F-9527-7A1B4FEEA988}" presName="sibTrans" presStyleCnt="0"/>
      <dgm:spPr/>
    </dgm:pt>
    <dgm:pt modelId="{21411560-342F-4A3D-A99D-DEACE73F4CAF}" type="pres">
      <dgm:prSet presAssocID="{DAAC619C-9385-4DBE-9DAC-965ED6100FA3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B1FEE-7428-4BC9-8E71-C3730184F672}" type="pres">
      <dgm:prSet presAssocID="{AAF746E4-4E6F-4C0F-873F-8F4DC4306D6E}" presName="sibTrans" presStyleCnt="0"/>
      <dgm:spPr/>
    </dgm:pt>
    <dgm:pt modelId="{7018EEDB-B42C-4FB6-8266-0D48F22EC225}" type="pres">
      <dgm:prSet presAssocID="{1F5730EA-014E-407A-AFE3-0F6ADACF5B3B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1EDAD0-15B1-4406-9451-162EC7FF475E}" type="pres">
      <dgm:prSet presAssocID="{058F9A93-3CBA-42FD-9CAC-055439A10FF3}" presName="sibTrans" presStyleCnt="0"/>
      <dgm:spPr/>
    </dgm:pt>
    <dgm:pt modelId="{5FB96417-F9F5-4898-B68B-9DC27482FD1C}" type="pres">
      <dgm:prSet presAssocID="{3EA59CAC-15C9-4824-9A9F-BB3D0DCAFA87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E9FD-3D38-45ED-A360-71EB6EACE94E}" type="pres">
      <dgm:prSet presAssocID="{8AEA79F5-FB95-4E51-904B-0F52AE66B67A}" presName="sibTrans" presStyleCnt="0"/>
      <dgm:spPr/>
    </dgm:pt>
    <dgm:pt modelId="{7262454C-B6C7-44D7-928B-AC0084CDB2E1}" type="pres">
      <dgm:prSet presAssocID="{437608A6-6299-4373-B657-CA774162AA4F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8353F4-C58D-4E62-BFA7-C750F5A34A1C}" srcId="{C14CAFA1-7323-4FC3-9283-423660FC8A10}" destId="{1F5730EA-014E-407A-AFE3-0F6ADACF5B3B}" srcOrd="2" destOrd="0" parTransId="{724FF87F-F6CF-48F6-BB68-50E43B35BA42}" sibTransId="{058F9A93-3CBA-42FD-9CAC-055439A10FF3}"/>
    <dgm:cxn modelId="{44B5AD26-E342-4BA4-8F85-84C7AECA693F}" type="presOf" srcId="{437608A6-6299-4373-B657-CA774162AA4F}" destId="{7262454C-B6C7-44D7-928B-AC0084CDB2E1}" srcOrd="0" destOrd="0" presId="urn:microsoft.com/office/officeart/2005/8/layout/hProcess9"/>
    <dgm:cxn modelId="{B3115448-5E57-4E89-9E14-ACDF6FD4B5B4}" srcId="{C14CAFA1-7323-4FC3-9283-423660FC8A10}" destId="{7C974837-BAB3-4208-8B7D-93B48221577C}" srcOrd="0" destOrd="0" parTransId="{53686C73-3F4D-4B67-8893-A117EB86BB40}" sibTransId="{BFE2F56C-448F-446F-9527-7A1B4FEEA988}"/>
    <dgm:cxn modelId="{F3752029-7AAC-4EF6-82DE-94A348F1BDB2}" type="presOf" srcId="{1F5730EA-014E-407A-AFE3-0F6ADACF5B3B}" destId="{7018EEDB-B42C-4FB6-8266-0D48F22EC225}" srcOrd="0" destOrd="0" presId="urn:microsoft.com/office/officeart/2005/8/layout/hProcess9"/>
    <dgm:cxn modelId="{734B37B2-E83E-4C9E-B421-B632BBD1619E}" srcId="{C14CAFA1-7323-4FC3-9283-423660FC8A10}" destId="{437608A6-6299-4373-B657-CA774162AA4F}" srcOrd="4" destOrd="0" parTransId="{6791A173-AD25-4DED-8D6C-8A67B563336B}" sibTransId="{91FE8EE5-29CB-45FE-9CA6-5241455E88EE}"/>
    <dgm:cxn modelId="{AC279AD0-E964-4231-A18C-A03FC0DB5C7D}" type="presOf" srcId="{C14CAFA1-7323-4FC3-9283-423660FC8A10}" destId="{1468380A-3BA8-48DF-8193-CE766AE12E9A}" srcOrd="0" destOrd="0" presId="urn:microsoft.com/office/officeart/2005/8/layout/hProcess9"/>
    <dgm:cxn modelId="{71D3A63F-0003-46BB-9B03-1F93669AF82A}" type="presOf" srcId="{DAAC619C-9385-4DBE-9DAC-965ED6100FA3}" destId="{21411560-342F-4A3D-A99D-DEACE73F4CAF}" srcOrd="0" destOrd="0" presId="urn:microsoft.com/office/officeart/2005/8/layout/hProcess9"/>
    <dgm:cxn modelId="{1A733AED-3B48-4B3F-B638-61E38540358D}" type="presOf" srcId="{7C974837-BAB3-4208-8B7D-93B48221577C}" destId="{29D73502-5092-457E-9FDB-B800CF843B89}" srcOrd="0" destOrd="0" presId="urn:microsoft.com/office/officeart/2005/8/layout/hProcess9"/>
    <dgm:cxn modelId="{798A9CF3-C617-46D8-9CC8-CE79D38BF04C}" type="presOf" srcId="{3EA59CAC-15C9-4824-9A9F-BB3D0DCAFA87}" destId="{5FB96417-F9F5-4898-B68B-9DC27482FD1C}" srcOrd="0" destOrd="0" presId="urn:microsoft.com/office/officeart/2005/8/layout/hProcess9"/>
    <dgm:cxn modelId="{9926EFD7-4A73-43B2-8DBF-3448C0B9225A}" srcId="{C14CAFA1-7323-4FC3-9283-423660FC8A10}" destId="{3EA59CAC-15C9-4824-9A9F-BB3D0DCAFA87}" srcOrd="3" destOrd="0" parTransId="{6F09ECB3-3A64-4E86-8DC7-B6A8DB2D7BBC}" sibTransId="{8AEA79F5-FB95-4E51-904B-0F52AE66B67A}"/>
    <dgm:cxn modelId="{7EAA30FB-5989-4C32-88C8-4F7DF3B6D518}" srcId="{C14CAFA1-7323-4FC3-9283-423660FC8A10}" destId="{DAAC619C-9385-4DBE-9DAC-965ED6100FA3}" srcOrd="1" destOrd="0" parTransId="{32940C6E-125C-4601-8762-3EDFFEF33CAF}" sibTransId="{AAF746E4-4E6F-4C0F-873F-8F4DC4306D6E}"/>
    <dgm:cxn modelId="{C92763AA-67AA-490D-883E-9B70397B007F}" type="presParOf" srcId="{1468380A-3BA8-48DF-8193-CE766AE12E9A}" destId="{1EE624AF-DA71-426C-B430-3E874FCBC4B0}" srcOrd="0" destOrd="0" presId="urn:microsoft.com/office/officeart/2005/8/layout/hProcess9"/>
    <dgm:cxn modelId="{B8A21F4E-2DCB-42E6-8EDB-BFC57D8212FC}" type="presParOf" srcId="{1468380A-3BA8-48DF-8193-CE766AE12E9A}" destId="{327FF674-343E-44B7-BA83-5572E182DA8C}" srcOrd="1" destOrd="0" presId="urn:microsoft.com/office/officeart/2005/8/layout/hProcess9"/>
    <dgm:cxn modelId="{182CAF02-4A4C-4955-96D0-2CDE70A5F5DD}" type="presParOf" srcId="{327FF674-343E-44B7-BA83-5572E182DA8C}" destId="{29D73502-5092-457E-9FDB-B800CF843B89}" srcOrd="0" destOrd="0" presId="urn:microsoft.com/office/officeart/2005/8/layout/hProcess9"/>
    <dgm:cxn modelId="{A0282A01-ADA5-4CBB-B338-CB929CF820A3}" type="presParOf" srcId="{327FF674-343E-44B7-BA83-5572E182DA8C}" destId="{098ACE96-01C9-4CE6-A07A-5464A63FFB7C}" srcOrd="1" destOrd="0" presId="urn:microsoft.com/office/officeart/2005/8/layout/hProcess9"/>
    <dgm:cxn modelId="{F36410D3-C483-46B7-B206-D7B23E14542E}" type="presParOf" srcId="{327FF674-343E-44B7-BA83-5572E182DA8C}" destId="{21411560-342F-4A3D-A99D-DEACE73F4CAF}" srcOrd="2" destOrd="0" presId="urn:microsoft.com/office/officeart/2005/8/layout/hProcess9"/>
    <dgm:cxn modelId="{0057D2E6-E05C-41FA-9572-C63E39E0C4AF}" type="presParOf" srcId="{327FF674-343E-44B7-BA83-5572E182DA8C}" destId="{AACB1FEE-7428-4BC9-8E71-C3730184F672}" srcOrd="3" destOrd="0" presId="urn:microsoft.com/office/officeart/2005/8/layout/hProcess9"/>
    <dgm:cxn modelId="{40546AC7-A502-4749-B8E8-76E86ACBE5AE}" type="presParOf" srcId="{327FF674-343E-44B7-BA83-5572E182DA8C}" destId="{7018EEDB-B42C-4FB6-8266-0D48F22EC225}" srcOrd="4" destOrd="0" presId="urn:microsoft.com/office/officeart/2005/8/layout/hProcess9"/>
    <dgm:cxn modelId="{F0FF12F1-B82A-40AF-8069-CE5E88FED3DD}" type="presParOf" srcId="{327FF674-343E-44B7-BA83-5572E182DA8C}" destId="{381EDAD0-15B1-4406-9451-162EC7FF475E}" srcOrd="5" destOrd="0" presId="urn:microsoft.com/office/officeart/2005/8/layout/hProcess9"/>
    <dgm:cxn modelId="{0658F8B6-EECA-43B1-9FD0-80AEA69112F5}" type="presParOf" srcId="{327FF674-343E-44B7-BA83-5572E182DA8C}" destId="{5FB96417-F9F5-4898-B68B-9DC27482FD1C}" srcOrd="6" destOrd="0" presId="urn:microsoft.com/office/officeart/2005/8/layout/hProcess9"/>
    <dgm:cxn modelId="{3EC01EA2-EF42-4555-9B69-B5D3EA84822E}" type="presParOf" srcId="{327FF674-343E-44B7-BA83-5572E182DA8C}" destId="{3A3BE9FD-3D38-45ED-A360-71EB6EACE94E}" srcOrd="7" destOrd="0" presId="urn:microsoft.com/office/officeart/2005/8/layout/hProcess9"/>
    <dgm:cxn modelId="{6A26E5A7-EA4B-48F5-B7AA-C20205F5AA86}" type="presParOf" srcId="{327FF674-343E-44B7-BA83-5572E182DA8C}" destId="{7262454C-B6C7-44D7-928B-AC0084CDB2E1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F22BD4-A7CC-464E-8438-61EB9DA9114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AABF7C-8873-4CAC-9F48-61327AEB5055}">
      <dgm:prSet phldrT="[Текст]"/>
      <dgm:spPr/>
      <dgm:t>
        <a:bodyPr/>
        <a:lstStyle/>
        <a:p>
          <a:r>
            <a:rPr lang="uk-UA" dirty="0" smtClean="0"/>
            <a:t>слава козацька з далеких віків</a:t>
          </a:r>
          <a:endParaRPr lang="ru-RU" dirty="0"/>
        </a:p>
      </dgm:t>
    </dgm:pt>
    <dgm:pt modelId="{4824474D-C914-43E2-A7EF-86E6690DB752}" type="parTrans" cxnId="{E3F188ED-C304-4BEE-A1E3-651CB67CE569}">
      <dgm:prSet/>
      <dgm:spPr/>
      <dgm:t>
        <a:bodyPr/>
        <a:lstStyle/>
        <a:p>
          <a:endParaRPr lang="ru-RU"/>
        </a:p>
      </dgm:t>
    </dgm:pt>
    <dgm:pt modelId="{AD938AD1-1953-41CB-84F3-771A7990A524}" type="sibTrans" cxnId="{E3F188ED-C304-4BEE-A1E3-651CB67CE569}">
      <dgm:prSet/>
      <dgm:spPr/>
      <dgm:t>
        <a:bodyPr/>
        <a:lstStyle/>
        <a:p>
          <a:endParaRPr lang="ru-RU"/>
        </a:p>
      </dgm:t>
    </dgm:pt>
    <dgm:pt modelId="{65D2CBF4-FEAC-4D57-B9BF-E4B1BDB55C85}">
      <dgm:prSet phldrT="[Текст]"/>
      <dgm:spPr/>
      <dgm:t>
        <a:bodyPr/>
        <a:lstStyle/>
        <a:p>
          <a:r>
            <a:rPr lang="uk-UA" dirty="0" smtClean="0"/>
            <a:t>славні бойові подвиги</a:t>
          </a:r>
          <a:endParaRPr lang="ru-RU" dirty="0"/>
        </a:p>
      </dgm:t>
    </dgm:pt>
    <dgm:pt modelId="{99948467-F14C-4CD4-B6E6-E385E12002F8}" type="parTrans" cxnId="{9A195C0E-4D38-4415-8A9B-036BEDDB76C8}">
      <dgm:prSet/>
      <dgm:spPr/>
      <dgm:t>
        <a:bodyPr/>
        <a:lstStyle/>
        <a:p>
          <a:endParaRPr lang="ru-RU"/>
        </a:p>
      </dgm:t>
    </dgm:pt>
    <dgm:pt modelId="{62C5D1A1-01C5-40B8-BFE4-8EB3D37CE1AC}" type="sibTrans" cxnId="{9A195C0E-4D38-4415-8A9B-036BEDDB76C8}">
      <dgm:prSet/>
      <dgm:spPr/>
      <dgm:t>
        <a:bodyPr/>
        <a:lstStyle/>
        <a:p>
          <a:endParaRPr lang="ru-RU"/>
        </a:p>
      </dgm:t>
    </dgm:pt>
    <dgm:pt modelId="{52B05495-D130-4D6E-B7AE-888118924376}">
      <dgm:prSet phldrT="[Текст]"/>
      <dgm:spPr/>
      <dgm:t>
        <a:bodyPr/>
        <a:lstStyle/>
        <a:p>
          <a:r>
            <a:rPr lang="uk-UA" dirty="0" smtClean="0"/>
            <a:t>українське козацтво – наша гордість і слава</a:t>
          </a:r>
          <a:endParaRPr lang="ru-RU" dirty="0"/>
        </a:p>
      </dgm:t>
    </dgm:pt>
    <dgm:pt modelId="{25438310-21F2-4CE8-AE35-DF98E0B92DC4}" type="parTrans" cxnId="{81FD21EF-3FEB-44CD-87C6-8EC199E91AF0}">
      <dgm:prSet/>
      <dgm:spPr/>
      <dgm:t>
        <a:bodyPr/>
        <a:lstStyle/>
        <a:p>
          <a:endParaRPr lang="ru-RU"/>
        </a:p>
      </dgm:t>
    </dgm:pt>
    <dgm:pt modelId="{0EF1040D-D9F9-4BC1-8A08-45E0C519CD5A}" type="sibTrans" cxnId="{81FD21EF-3FEB-44CD-87C6-8EC199E91AF0}">
      <dgm:prSet/>
      <dgm:spPr/>
      <dgm:t>
        <a:bodyPr/>
        <a:lstStyle/>
        <a:p>
          <a:endParaRPr lang="ru-RU"/>
        </a:p>
      </dgm:t>
    </dgm:pt>
    <dgm:pt modelId="{B6AF8F47-7BD5-4BAD-A551-FC78C184AB44}">
      <dgm:prSet phldrT="[Текст]"/>
      <dgm:spPr/>
      <dgm:t>
        <a:bodyPr/>
        <a:lstStyle/>
        <a:p>
          <a:r>
            <a:rPr lang="ru-RU" b="0" i="0" dirty="0" err="1" smtClean="0"/>
            <a:t>козак</a:t>
          </a:r>
          <a:r>
            <a:rPr lang="ru-RU" b="0" i="0" dirty="0" smtClean="0"/>
            <a:t> в </a:t>
          </a:r>
          <a:r>
            <a:rPr lang="ru-RU" b="0" i="0" dirty="0" err="1" smtClean="0"/>
            <a:t>уявленні</a:t>
          </a:r>
          <a:r>
            <a:rPr lang="ru-RU" b="0" i="0" dirty="0" smtClean="0"/>
            <a:t> </a:t>
          </a:r>
          <a:r>
            <a:rPr lang="ru-RU" b="0" i="0" dirty="0" err="1" smtClean="0"/>
            <a:t>українця</a:t>
          </a:r>
          <a:r>
            <a:rPr lang="ru-RU" b="0" i="0" dirty="0" smtClean="0"/>
            <a:t> – </a:t>
          </a:r>
          <a:r>
            <a:rPr lang="ru-RU" b="0" i="0" dirty="0" err="1" smtClean="0"/>
            <a:t>це</a:t>
          </a:r>
          <a:r>
            <a:rPr lang="ru-RU" b="0" i="0" dirty="0" smtClean="0"/>
            <a:t> </a:t>
          </a:r>
          <a:r>
            <a:rPr lang="ru-RU" b="0" i="0" dirty="0" err="1" smtClean="0"/>
            <a:t>звитяжний</a:t>
          </a:r>
          <a:r>
            <a:rPr lang="ru-RU" b="0" i="0" dirty="0" smtClean="0"/>
            <a:t> </a:t>
          </a:r>
          <a:r>
            <a:rPr lang="ru-RU" b="0" i="0" dirty="0" err="1" smtClean="0"/>
            <a:t>воїн</a:t>
          </a:r>
          <a:r>
            <a:rPr lang="uk-UA" dirty="0" smtClean="0"/>
            <a:t> </a:t>
          </a:r>
          <a:endParaRPr lang="ru-RU" dirty="0"/>
        </a:p>
      </dgm:t>
    </dgm:pt>
    <dgm:pt modelId="{CBFEBEAD-74EB-4E69-8DEE-FF30F14958A2}" type="parTrans" cxnId="{6AF8522D-34D8-4616-A542-BBE64B167020}">
      <dgm:prSet/>
      <dgm:spPr/>
      <dgm:t>
        <a:bodyPr/>
        <a:lstStyle/>
        <a:p>
          <a:endParaRPr lang="ru-RU"/>
        </a:p>
      </dgm:t>
    </dgm:pt>
    <dgm:pt modelId="{E4B7B0CE-8AF7-4EC8-A677-6A6AD8326045}" type="sibTrans" cxnId="{6AF8522D-34D8-4616-A542-BBE64B167020}">
      <dgm:prSet/>
      <dgm:spPr/>
      <dgm:t>
        <a:bodyPr/>
        <a:lstStyle/>
        <a:p>
          <a:endParaRPr lang="ru-RU"/>
        </a:p>
      </dgm:t>
    </dgm:pt>
    <dgm:pt modelId="{8AC7C3D7-9ACC-4C36-A5C1-2D0002FFCB63}">
      <dgm:prSet phldrT="[Текст]"/>
      <dgm:spPr/>
      <dgm:t>
        <a:bodyPr/>
        <a:lstStyle/>
        <a:p>
          <a:endParaRPr lang="ru-RU"/>
        </a:p>
      </dgm:t>
    </dgm:pt>
    <dgm:pt modelId="{E359CBBA-9C1B-4E01-8B51-D767B8BCEEA4}" type="parTrans" cxnId="{E2DD2727-2EC1-425B-83B3-73ADD2AD1F1D}">
      <dgm:prSet/>
      <dgm:spPr/>
      <dgm:t>
        <a:bodyPr/>
        <a:lstStyle/>
        <a:p>
          <a:endParaRPr lang="ru-RU"/>
        </a:p>
      </dgm:t>
    </dgm:pt>
    <dgm:pt modelId="{10B1BF85-437E-447F-A4AC-9BF6C3CD1DAB}" type="sibTrans" cxnId="{E2DD2727-2EC1-425B-83B3-73ADD2AD1F1D}">
      <dgm:prSet/>
      <dgm:spPr/>
      <dgm:t>
        <a:bodyPr/>
        <a:lstStyle/>
        <a:p>
          <a:endParaRPr lang="ru-RU"/>
        </a:p>
      </dgm:t>
    </dgm:pt>
    <dgm:pt modelId="{110A1285-3310-4185-BA4B-1331F2C0A6A4}">
      <dgm:prSet/>
      <dgm:spPr/>
      <dgm:t>
        <a:bodyPr/>
        <a:lstStyle/>
        <a:p>
          <a:r>
            <a:rPr lang="ru-RU" b="0" i="0" dirty="0" smtClean="0"/>
            <a:t>подвиги </a:t>
          </a:r>
          <a:r>
            <a:rPr lang="ru-RU" b="0" i="0" dirty="0" err="1" smtClean="0"/>
            <a:t>українських</a:t>
          </a:r>
          <a:r>
            <a:rPr lang="ru-RU" b="0" i="0" dirty="0" smtClean="0"/>
            <a:t> </a:t>
          </a:r>
          <a:r>
            <a:rPr lang="ru-RU" b="1" i="0" dirty="0" smtClean="0"/>
            <a:t>«</a:t>
          </a:r>
          <a:r>
            <a:rPr lang="ru-RU" b="1" i="0" dirty="0" err="1" smtClean="0"/>
            <a:t>лицарів</a:t>
          </a:r>
          <a:r>
            <a:rPr lang="ru-RU" b="1" i="0" dirty="0" smtClean="0"/>
            <a:t> духу»</a:t>
          </a:r>
          <a:endParaRPr lang="ru-RU" dirty="0"/>
        </a:p>
      </dgm:t>
    </dgm:pt>
    <dgm:pt modelId="{81FBC477-0919-4D8E-96D3-B9BDA9DCC412}" type="parTrans" cxnId="{090EE17C-BCA3-4285-BB81-8075E81DD800}">
      <dgm:prSet/>
      <dgm:spPr/>
      <dgm:t>
        <a:bodyPr/>
        <a:lstStyle/>
        <a:p>
          <a:endParaRPr lang="ru-RU"/>
        </a:p>
      </dgm:t>
    </dgm:pt>
    <dgm:pt modelId="{7849F16B-3FF3-4CBE-9B5B-9433D117BCE2}" type="sibTrans" cxnId="{090EE17C-BCA3-4285-BB81-8075E81DD800}">
      <dgm:prSet/>
      <dgm:spPr/>
      <dgm:t>
        <a:bodyPr/>
        <a:lstStyle/>
        <a:p>
          <a:endParaRPr lang="ru-RU"/>
        </a:p>
      </dgm:t>
    </dgm:pt>
    <dgm:pt modelId="{9CE1BED1-8BD1-44C2-A352-406169EC3316}">
      <dgm:prSet/>
      <dgm:spPr/>
      <dgm:t>
        <a:bodyPr/>
        <a:lstStyle/>
        <a:p>
          <a:r>
            <a:rPr lang="ru-RU" b="0" i="0" dirty="0" err="1" smtClean="0"/>
            <a:t>урочиста</a:t>
          </a:r>
          <a:r>
            <a:rPr lang="ru-RU" b="0" i="0" dirty="0" smtClean="0"/>
            <a:t> </a:t>
          </a:r>
          <a:r>
            <a:rPr lang="ru-RU" b="0" i="0" dirty="0" err="1" smtClean="0"/>
            <a:t>пісня</a:t>
          </a:r>
          <a:r>
            <a:rPr lang="ru-RU" b="0" i="0" dirty="0" smtClean="0"/>
            <a:t> </a:t>
          </a:r>
          <a:r>
            <a:rPr lang="ru-RU" b="0" i="0" dirty="0" err="1" smtClean="0"/>
            <a:t>нашої</a:t>
          </a:r>
          <a:r>
            <a:rPr lang="ru-RU" b="0" i="0" dirty="0" smtClean="0"/>
            <a:t> </a:t>
          </a:r>
          <a:r>
            <a:rPr lang="ru-RU" b="0" i="0" dirty="0" err="1" smtClean="0"/>
            <a:t>держави</a:t>
          </a:r>
          <a:endParaRPr lang="ru-RU" dirty="0"/>
        </a:p>
      </dgm:t>
    </dgm:pt>
    <dgm:pt modelId="{AFC1871F-2607-4541-AEF3-FC5599A01308}" type="parTrans" cxnId="{EACF18FF-B0CF-4D41-97E9-8775E53EB95F}">
      <dgm:prSet/>
      <dgm:spPr/>
      <dgm:t>
        <a:bodyPr/>
        <a:lstStyle/>
        <a:p>
          <a:endParaRPr lang="ru-RU"/>
        </a:p>
      </dgm:t>
    </dgm:pt>
    <dgm:pt modelId="{D7104B91-0895-4E12-AA28-2D597A9AFEA6}" type="sibTrans" cxnId="{EACF18FF-B0CF-4D41-97E9-8775E53EB95F}">
      <dgm:prSet/>
      <dgm:spPr/>
      <dgm:t>
        <a:bodyPr/>
        <a:lstStyle/>
        <a:p>
          <a:endParaRPr lang="ru-RU"/>
        </a:p>
      </dgm:t>
    </dgm:pt>
    <dgm:pt modelId="{992F2262-951F-490B-B7F0-D92D77C7BE1D}">
      <dgm:prSet/>
      <dgm:spPr/>
      <dgm:t>
        <a:bodyPr/>
        <a:lstStyle/>
        <a:p>
          <a:r>
            <a:rPr lang="ru-RU" b="0" i="0" dirty="0" smtClean="0"/>
            <a:t>парад </a:t>
          </a:r>
          <a:r>
            <a:rPr lang="ru-RU" b="0" i="0" dirty="0" err="1" smtClean="0"/>
            <a:t>українського</a:t>
          </a:r>
          <a:r>
            <a:rPr lang="ru-RU" b="0" i="0" dirty="0" smtClean="0"/>
            <a:t> </a:t>
          </a:r>
          <a:r>
            <a:rPr lang="ru-RU" b="0" i="0" dirty="0" err="1" smtClean="0"/>
            <a:t>війська</a:t>
          </a:r>
          <a:endParaRPr lang="ru-RU" dirty="0"/>
        </a:p>
      </dgm:t>
    </dgm:pt>
    <dgm:pt modelId="{9FA0526E-0978-4C8E-9381-EA329659FC75}" type="parTrans" cxnId="{13FEDB32-ABD2-4CEA-91E9-1A4B9BE55F4F}">
      <dgm:prSet/>
      <dgm:spPr/>
      <dgm:t>
        <a:bodyPr/>
        <a:lstStyle/>
        <a:p>
          <a:endParaRPr lang="ru-RU"/>
        </a:p>
      </dgm:t>
    </dgm:pt>
    <dgm:pt modelId="{EDC11967-F52F-4378-8711-EA9A6B3F31A8}" type="sibTrans" cxnId="{13FEDB32-ABD2-4CEA-91E9-1A4B9BE55F4F}">
      <dgm:prSet/>
      <dgm:spPr/>
      <dgm:t>
        <a:bodyPr/>
        <a:lstStyle/>
        <a:p>
          <a:endParaRPr lang="ru-RU"/>
        </a:p>
      </dgm:t>
    </dgm:pt>
    <dgm:pt modelId="{8E420534-C4C3-4335-A5D9-31D802C947E6}">
      <dgm:prSet/>
      <dgm:spPr/>
      <dgm:t>
        <a:bodyPr/>
        <a:lstStyle/>
        <a:p>
          <a:endParaRPr lang="ru-RU"/>
        </a:p>
      </dgm:t>
    </dgm:pt>
    <dgm:pt modelId="{2BBFA48B-37BC-4D3D-B06D-EAA6F52C9024}" type="parTrans" cxnId="{3B3F6C85-66B1-469A-9754-36099A45B981}">
      <dgm:prSet/>
      <dgm:spPr/>
      <dgm:t>
        <a:bodyPr/>
        <a:lstStyle/>
        <a:p>
          <a:endParaRPr lang="ru-RU"/>
        </a:p>
      </dgm:t>
    </dgm:pt>
    <dgm:pt modelId="{BB24BEF7-A74F-4A8C-BB58-DC9D991ED8C2}" type="sibTrans" cxnId="{3B3F6C85-66B1-469A-9754-36099A45B981}">
      <dgm:prSet/>
      <dgm:spPr/>
      <dgm:t>
        <a:bodyPr/>
        <a:lstStyle/>
        <a:p>
          <a:endParaRPr lang="ru-RU"/>
        </a:p>
      </dgm:t>
    </dgm:pt>
    <dgm:pt modelId="{4C3A7F4F-6FBD-4ED9-99D4-AADECB3A4B2E}">
      <dgm:prSet/>
      <dgm:spPr/>
      <dgm:t>
        <a:bodyPr/>
        <a:lstStyle/>
        <a:p>
          <a:endParaRPr lang="ru-RU"/>
        </a:p>
      </dgm:t>
    </dgm:pt>
    <dgm:pt modelId="{76929643-7635-40ED-AF17-93BEAEB01D3A}" type="parTrans" cxnId="{ECD53637-3960-4B46-8C79-B75CA48F8877}">
      <dgm:prSet/>
      <dgm:spPr/>
      <dgm:t>
        <a:bodyPr/>
        <a:lstStyle/>
        <a:p>
          <a:endParaRPr lang="ru-RU"/>
        </a:p>
      </dgm:t>
    </dgm:pt>
    <dgm:pt modelId="{EDBA1510-357A-4FC3-A7F0-A8A14D6CF9BB}" type="sibTrans" cxnId="{ECD53637-3960-4B46-8C79-B75CA48F8877}">
      <dgm:prSet/>
      <dgm:spPr/>
      <dgm:t>
        <a:bodyPr/>
        <a:lstStyle/>
        <a:p>
          <a:endParaRPr lang="ru-RU"/>
        </a:p>
      </dgm:t>
    </dgm:pt>
    <dgm:pt modelId="{73621DBE-B1F5-4D16-952A-8F902BBCD3E7}" type="pres">
      <dgm:prSet presAssocID="{F7F22BD4-A7CC-464E-8438-61EB9DA9114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C9FCB01-A4F1-4BED-AD66-692B2CA62DB7}" type="pres">
      <dgm:prSet presAssocID="{F7F22BD4-A7CC-464E-8438-61EB9DA91145}" presName="Name1" presStyleCnt="0"/>
      <dgm:spPr/>
    </dgm:pt>
    <dgm:pt modelId="{625CCCE5-A2BF-4013-8D44-D37B5705271C}" type="pres">
      <dgm:prSet presAssocID="{F7F22BD4-A7CC-464E-8438-61EB9DA91145}" presName="cycle" presStyleCnt="0"/>
      <dgm:spPr/>
    </dgm:pt>
    <dgm:pt modelId="{D2A677DF-3168-4609-BDF6-18B40F9710CD}" type="pres">
      <dgm:prSet presAssocID="{F7F22BD4-A7CC-464E-8438-61EB9DA91145}" presName="srcNode" presStyleLbl="node1" presStyleIdx="0" presStyleCnt="7"/>
      <dgm:spPr/>
    </dgm:pt>
    <dgm:pt modelId="{8B98769B-A1BD-48D2-AA5C-2E626288680A}" type="pres">
      <dgm:prSet presAssocID="{F7F22BD4-A7CC-464E-8438-61EB9DA91145}" presName="conn" presStyleLbl="parChTrans1D2" presStyleIdx="0" presStyleCnt="1"/>
      <dgm:spPr/>
      <dgm:t>
        <a:bodyPr/>
        <a:lstStyle/>
        <a:p>
          <a:endParaRPr lang="ru-RU"/>
        </a:p>
      </dgm:t>
    </dgm:pt>
    <dgm:pt modelId="{5E6F83B6-5235-41D5-84BB-C94E645C2152}" type="pres">
      <dgm:prSet presAssocID="{F7F22BD4-A7CC-464E-8438-61EB9DA91145}" presName="extraNode" presStyleLbl="node1" presStyleIdx="0" presStyleCnt="7"/>
      <dgm:spPr/>
    </dgm:pt>
    <dgm:pt modelId="{35ED0E08-B202-49AB-9178-C0F8F8ED65B1}" type="pres">
      <dgm:prSet presAssocID="{F7F22BD4-A7CC-464E-8438-61EB9DA91145}" presName="dstNode" presStyleLbl="node1" presStyleIdx="0" presStyleCnt="7"/>
      <dgm:spPr/>
    </dgm:pt>
    <dgm:pt modelId="{3999B29C-1069-448A-9093-352FF302B3CE}" type="pres">
      <dgm:prSet presAssocID="{15AABF7C-8873-4CAC-9F48-61327AEB5055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D1E91-FD49-44CE-BC19-A9892FD23D3B}" type="pres">
      <dgm:prSet presAssocID="{15AABF7C-8873-4CAC-9F48-61327AEB5055}" presName="accent_1" presStyleCnt="0"/>
      <dgm:spPr/>
    </dgm:pt>
    <dgm:pt modelId="{5B76958B-9102-40E3-9100-3E1D6C95102B}" type="pres">
      <dgm:prSet presAssocID="{15AABF7C-8873-4CAC-9F48-61327AEB5055}" presName="accentRepeatNode" presStyleLbl="solidFgAcc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1D71D20-1132-48BE-944B-C94A62E962E7}" type="pres">
      <dgm:prSet presAssocID="{110A1285-3310-4185-BA4B-1331F2C0A6A4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BC9679-7D2A-4DD2-AA3E-AF099CE5910D}" type="pres">
      <dgm:prSet presAssocID="{110A1285-3310-4185-BA4B-1331F2C0A6A4}" presName="accent_2" presStyleCnt="0"/>
      <dgm:spPr/>
    </dgm:pt>
    <dgm:pt modelId="{70669EA4-8B41-492E-AA72-775A155441FD}" type="pres">
      <dgm:prSet presAssocID="{110A1285-3310-4185-BA4B-1331F2C0A6A4}" presName="accentRepeatNode" presStyleLbl="solidFgAcc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8B13199-A55A-47F3-9EDE-B09291F3A3B6}" type="pres">
      <dgm:prSet presAssocID="{65D2CBF4-FEAC-4D57-B9BF-E4B1BDB55C85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D234B-D1CE-4C60-823F-DE04708114B2}" type="pres">
      <dgm:prSet presAssocID="{65D2CBF4-FEAC-4D57-B9BF-E4B1BDB55C85}" presName="accent_3" presStyleCnt="0"/>
      <dgm:spPr/>
    </dgm:pt>
    <dgm:pt modelId="{970B43FA-AC4D-4799-BB2E-874D116CA332}" type="pres">
      <dgm:prSet presAssocID="{65D2CBF4-FEAC-4D57-B9BF-E4B1BDB55C85}" presName="accentRepeatNode" presStyleLbl="solidFgAcc1" presStyleIdx="2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C24C0F9-7E0C-4152-8914-0BEFC074EF98}" type="pres">
      <dgm:prSet presAssocID="{992F2262-951F-490B-B7F0-D92D77C7BE1D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8CB34-3636-4CA2-AA8B-3539459D8B0B}" type="pres">
      <dgm:prSet presAssocID="{992F2262-951F-490B-B7F0-D92D77C7BE1D}" presName="accent_4" presStyleCnt="0"/>
      <dgm:spPr/>
    </dgm:pt>
    <dgm:pt modelId="{14B5B918-E754-4AC5-96E5-F3C131D9A1D9}" type="pres">
      <dgm:prSet presAssocID="{992F2262-951F-490B-B7F0-D92D77C7BE1D}" presName="accentRepeatNode" presStyleLbl="solidFgAcc1" presStyleIdx="3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5712F9C-B1E1-467A-B4BE-40D9EB2D0249}" type="pres">
      <dgm:prSet presAssocID="{9CE1BED1-8BD1-44C2-A352-406169EC3316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97DE05-F6EF-4D14-8348-4562FB6B29DF}" type="pres">
      <dgm:prSet presAssocID="{9CE1BED1-8BD1-44C2-A352-406169EC3316}" presName="accent_5" presStyleCnt="0"/>
      <dgm:spPr/>
    </dgm:pt>
    <dgm:pt modelId="{FA840168-293E-436C-80DA-2CE5323EB965}" type="pres">
      <dgm:prSet presAssocID="{9CE1BED1-8BD1-44C2-A352-406169EC3316}" presName="accentRepeatNode" presStyleLbl="solidFgAcc1" presStyleIdx="4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18753E1-10B4-4B36-9E26-F859B5FCE113}" type="pres">
      <dgm:prSet presAssocID="{52B05495-D130-4D6E-B7AE-888118924376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3F435-2721-4FEA-A68F-15BD36BE8A01}" type="pres">
      <dgm:prSet presAssocID="{52B05495-D130-4D6E-B7AE-888118924376}" presName="accent_6" presStyleCnt="0"/>
      <dgm:spPr/>
    </dgm:pt>
    <dgm:pt modelId="{A3068D54-BE77-45F9-B602-4D59820E15E9}" type="pres">
      <dgm:prSet presAssocID="{52B05495-D130-4D6E-B7AE-888118924376}" presName="accentRepeatNode" presStyleLbl="solidFgAcc1" presStyleIdx="5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CC74D38-DBD1-4E66-B3FB-3D176DC02FE4}" type="pres">
      <dgm:prSet presAssocID="{B6AF8F47-7BD5-4BAD-A551-FC78C184AB4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A450A-76AB-41AC-BEFE-019FBBB3E673}" type="pres">
      <dgm:prSet presAssocID="{B6AF8F47-7BD5-4BAD-A551-FC78C184AB44}" presName="accent_7" presStyleCnt="0"/>
      <dgm:spPr/>
    </dgm:pt>
    <dgm:pt modelId="{6BD0CA4D-A199-482C-BDE6-4A2BFB0228F7}" type="pres">
      <dgm:prSet presAssocID="{B6AF8F47-7BD5-4BAD-A551-FC78C184AB44}" presName="accentRepeatNode" presStyleLbl="solidFgAcc1" presStyleIdx="6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EACF18FF-B0CF-4D41-97E9-8775E53EB95F}" srcId="{F7F22BD4-A7CC-464E-8438-61EB9DA91145}" destId="{9CE1BED1-8BD1-44C2-A352-406169EC3316}" srcOrd="4" destOrd="0" parTransId="{AFC1871F-2607-4541-AEF3-FC5599A01308}" sibTransId="{D7104B91-0895-4E12-AA28-2D597A9AFEA6}"/>
    <dgm:cxn modelId="{090334DC-0ABF-49F0-8978-AF61187ECE3A}" type="presOf" srcId="{AD938AD1-1953-41CB-84F3-771A7990A524}" destId="{8B98769B-A1BD-48D2-AA5C-2E626288680A}" srcOrd="0" destOrd="0" presId="urn:microsoft.com/office/officeart/2008/layout/VerticalCurvedList"/>
    <dgm:cxn modelId="{E2DD2727-2EC1-425B-83B3-73ADD2AD1F1D}" srcId="{F7F22BD4-A7CC-464E-8438-61EB9DA91145}" destId="{8AC7C3D7-9ACC-4C36-A5C1-2D0002FFCB63}" srcOrd="9" destOrd="0" parTransId="{E359CBBA-9C1B-4E01-8B51-D767B8BCEEA4}" sibTransId="{10B1BF85-437E-447F-A4AC-9BF6C3CD1DAB}"/>
    <dgm:cxn modelId="{3B3F6C85-66B1-469A-9754-36099A45B981}" srcId="{F7F22BD4-A7CC-464E-8438-61EB9DA91145}" destId="{8E420534-C4C3-4335-A5D9-31D802C947E6}" srcOrd="8" destOrd="0" parTransId="{2BBFA48B-37BC-4D3D-B06D-EAA6F52C9024}" sibTransId="{BB24BEF7-A74F-4A8C-BB58-DC9D991ED8C2}"/>
    <dgm:cxn modelId="{ECD53637-3960-4B46-8C79-B75CA48F8877}" srcId="{F7F22BD4-A7CC-464E-8438-61EB9DA91145}" destId="{4C3A7F4F-6FBD-4ED9-99D4-AADECB3A4B2E}" srcOrd="7" destOrd="0" parTransId="{76929643-7635-40ED-AF17-93BEAEB01D3A}" sibTransId="{EDBA1510-357A-4FC3-A7F0-A8A14D6CF9BB}"/>
    <dgm:cxn modelId="{E3F188ED-C304-4BEE-A1E3-651CB67CE569}" srcId="{F7F22BD4-A7CC-464E-8438-61EB9DA91145}" destId="{15AABF7C-8873-4CAC-9F48-61327AEB5055}" srcOrd="0" destOrd="0" parTransId="{4824474D-C914-43E2-A7EF-86E6690DB752}" sibTransId="{AD938AD1-1953-41CB-84F3-771A7990A524}"/>
    <dgm:cxn modelId="{6AF8522D-34D8-4616-A542-BBE64B167020}" srcId="{F7F22BD4-A7CC-464E-8438-61EB9DA91145}" destId="{B6AF8F47-7BD5-4BAD-A551-FC78C184AB44}" srcOrd="6" destOrd="0" parTransId="{CBFEBEAD-74EB-4E69-8DEE-FF30F14958A2}" sibTransId="{E4B7B0CE-8AF7-4EC8-A677-6A6AD8326045}"/>
    <dgm:cxn modelId="{81FD21EF-3FEB-44CD-87C6-8EC199E91AF0}" srcId="{F7F22BD4-A7CC-464E-8438-61EB9DA91145}" destId="{52B05495-D130-4D6E-B7AE-888118924376}" srcOrd="5" destOrd="0" parTransId="{25438310-21F2-4CE8-AE35-DF98E0B92DC4}" sibTransId="{0EF1040D-D9F9-4BC1-8A08-45E0C519CD5A}"/>
    <dgm:cxn modelId="{13FEDB32-ABD2-4CEA-91E9-1A4B9BE55F4F}" srcId="{F7F22BD4-A7CC-464E-8438-61EB9DA91145}" destId="{992F2262-951F-490B-B7F0-D92D77C7BE1D}" srcOrd="3" destOrd="0" parTransId="{9FA0526E-0978-4C8E-9381-EA329659FC75}" sibTransId="{EDC11967-F52F-4378-8711-EA9A6B3F31A8}"/>
    <dgm:cxn modelId="{D177C452-15AE-4ED6-B7E3-1949CED587A3}" type="presOf" srcId="{110A1285-3310-4185-BA4B-1331F2C0A6A4}" destId="{91D71D20-1132-48BE-944B-C94A62E962E7}" srcOrd="0" destOrd="0" presId="urn:microsoft.com/office/officeart/2008/layout/VerticalCurvedList"/>
    <dgm:cxn modelId="{4E5E36A1-00B4-4927-BC64-41B072D7E840}" type="presOf" srcId="{9CE1BED1-8BD1-44C2-A352-406169EC3316}" destId="{65712F9C-B1E1-467A-B4BE-40D9EB2D0249}" srcOrd="0" destOrd="0" presId="urn:microsoft.com/office/officeart/2008/layout/VerticalCurvedList"/>
    <dgm:cxn modelId="{A770823D-9730-45E6-B658-B08463699C28}" type="presOf" srcId="{15AABF7C-8873-4CAC-9F48-61327AEB5055}" destId="{3999B29C-1069-448A-9093-352FF302B3CE}" srcOrd="0" destOrd="0" presId="urn:microsoft.com/office/officeart/2008/layout/VerticalCurvedList"/>
    <dgm:cxn modelId="{9A195C0E-4D38-4415-8A9B-036BEDDB76C8}" srcId="{F7F22BD4-A7CC-464E-8438-61EB9DA91145}" destId="{65D2CBF4-FEAC-4D57-B9BF-E4B1BDB55C85}" srcOrd="2" destOrd="0" parTransId="{99948467-F14C-4CD4-B6E6-E385E12002F8}" sibTransId="{62C5D1A1-01C5-40B8-BFE4-8EB3D37CE1AC}"/>
    <dgm:cxn modelId="{87FF45D1-D80F-44B4-82B4-273A1B92A6AA}" type="presOf" srcId="{65D2CBF4-FEAC-4D57-B9BF-E4B1BDB55C85}" destId="{18B13199-A55A-47F3-9EDE-B09291F3A3B6}" srcOrd="0" destOrd="0" presId="urn:microsoft.com/office/officeart/2008/layout/VerticalCurvedList"/>
    <dgm:cxn modelId="{66B8395C-7D14-4B4F-9702-9B348C00D5DB}" type="presOf" srcId="{52B05495-D130-4D6E-B7AE-888118924376}" destId="{E18753E1-10B4-4B36-9E26-F859B5FCE113}" srcOrd="0" destOrd="0" presId="urn:microsoft.com/office/officeart/2008/layout/VerticalCurvedList"/>
    <dgm:cxn modelId="{4865C2A6-461F-48F7-B5FA-347BBA284F81}" type="presOf" srcId="{992F2262-951F-490B-B7F0-D92D77C7BE1D}" destId="{0C24C0F9-7E0C-4152-8914-0BEFC074EF98}" srcOrd="0" destOrd="0" presId="urn:microsoft.com/office/officeart/2008/layout/VerticalCurvedList"/>
    <dgm:cxn modelId="{29BB0525-4360-4C76-9AFF-59BC7F2AF52D}" type="presOf" srcId="{F7F22BD4-A7CC-464E-8438-61EB9DA91145}" destId="{73621DBE-B1F5-4D16-952A-8F902BBCD3E7}" srcOrd="0" destOrd="0" presId="urn:microsoft.com/office/officeart/2008/layout/VerticalCurvedList"/>
    <dgm:cxn modelId="{090EE17C-BCA3-4285-BB81-8075E81DD800}" srcId="{F7F22BD4-A7CC-464E-8438-61EB9DA91145}" destId="{110A1285-3310-4185-BA4B-1331F2C0A6A4}" srcOrd="1" destOrd="0" parTransId="{81FBC477-0919-4D8E-96D3-B9BDA9DCC412}" sibTransId="{7849F16B-3FF3-4CBE-9B5B-9433D117BCE2}"/>
    <dgm:cxn modelId="{A3ECEFDD-6B06-40CF-B7FA-A44BE895BF66}" type="presOf" srcId="{B6AF8F47-7BD5-4BAD-A551-FC78C184AB44}" destId="{ACC74D38-DBD1-4E66-B3FB-3D176DC02FE4}" srcOrd="0" destOrd="0" presId="urn:microsoft.com/office/officeart/2008/layout/VerticalCurvedList"/>
    <dgm:cxn modelId="{C5756BCE-B180-41DD-AEFB-244C97B524F0}" type="presParOf" srcId="{73621DBE-B1F5-4D16-952A-8F902BBCD3E7}" destId="{5C9FCB01-A4F1-4BED-AD66-692B2CA62DB7}" srcOrd="0" destOrd="0" presId="urn:microsoft.com/office/officeart/2008/layout/VerticalCurvedList"/>
    <dgm:cxn modelId="{D9F3A8E0-E31F-43E0-AAF4-D6CFDA69460E}" type="presParOf" srcId="{5C9FCB01-A4F1-4BED-AD66-692B2CA62DB7}" destId="{625CCCE5-A2BF-4013-8D44-D37B5705271C}" srcOrd="0" destOrd="0" presId="urn:microsoft.com/office/officeart/2008/layout/VerticalCurvedList"/>
    <dgm:cxn modelId="{7959434C-2A46-45F5-9691-5F0DD63C745E}" type="presParOf" srcId="{625CCCE5-A2BF-4013-8D44-D37B5705271C}" destId="{D2A677DF-3168-4609-BDF6-18B40F9710CD}" srcOrd="0" destOrd="0" presId="urn:microsoft.com/office/officeart/2008/layout/VerticalCurvedList"/>
    <dgm:cxn modelId="{98F8A503-7E4B-47CC-BCB8-3095D1B8A978}" type="presParOf" srcId="{625CCCE5-A2BF-4013-8D44-D37B5705271C}" destId="{8B98769B-A1BD-48D2-AA5C-2E626288680A}" srcOrd="1" destOrd="0" presId="urn:microsoft.com/office/officeart/2008/layout/VerticalCurvedList"/>
    <dgm:cxn modelId="{A25D9748-9331-471D-A81D-6332DF3EAECA}" type="presParOf" srcId="{625CCCE5-A2BF-4013-8D44-D37B5705271C}" destId="{5E6F83B6-5235-41D5-84BB-C94E645C2152}" srcOrd="2" destOrd="0" presId="urn:microsoft.com/office/officeart/2008/layout/VerticalCurvedList"/>
    <dgm:cxn modelId="{3FF3CB45-2E87-4605-B7A9-769C9F4D1D0A}" type="presParOf" srcId="{625CCCE5-A2BF-4013-8D44-D37B5705271C}" destId="{35ED0E08-B202-49AB-9178-C0F8F8ED65B1}" srcOrd="3" destOrd="0" presId="urn:microsoft.com/office/officeart/2008/layout/VerticalCurvedList"/>
    <dgm:cxn modelId="{8BE69ED6-F77F-4A21-9941-EB17CDD55D07}" type="presParOf" srcId="{5C9FCB01-A4F1-4BED-AD66-692B2CA62DB7}" destId="{3999B29C-1069-448A-9093-352FF302B3CE}" srcOrd="1" destOrd="0" presId="urn:microsoft.com/office/officeart/2008/layout/VerticalCurvedList"/>
    <dgm:cxn modelId="{FD0CFFEA-923A-441F-83F3-615BECCFDFC6}" type="presParOf" srcId="{5C9FCB01-A4F1-4BED-AD66-692B2CA62DB7}" destId="{BB1D1E91-FD49-44CE-BC19-A9892FD23D3B}" srcOrd="2" destOrd="0" presId="urn:microsoft.com/office/officeart/2008/layout/VerticalCurvedList"/>
    <dgm:cxn modelId="{96DE68F9-418E-46F8-B6B0-C7C3CE84FA8A}" type="presParOf" srcId="{BB1D1E91-FD49-44CE-BC19-A9892FD23D3B}" destId="{5B76958B-9102-40E3-9100-3E1D6C95102B}" srcOrd="0" destOrd="0" presId="urn:microsoft.com/office/officeart/2008/layout/VerticalCurvedList"/>
    <dgm:cxn modelId="{5299EABF-4855-47FB-B938-D05455F47DEA}" type="presParOf" srcId="{5C9FCB01-A4F1-4BED-AD66-692B2CA62DB7}" destId="{91D71D20-1132-48BE-944B-C94A62E962E7}" srcOrd="3" destOrd="0" presId="urn:microsoft.com/office/officeart/2008/layout/VerticalCurvedList"/>
    <dgm:cxn modelId="{23FD5363-16A1-41A2-80FF-D843E8948407}" type="presParOf" srcId="{5C9FCB01-A4F1-4BED-AD66-692B2CA62DB7}" destId="{A5BC9679-7D2A-4DD2-AA3E-AF099CE5910D}" srcOrd="4" destOrd="0" presId="urn:microsoft.com/office/officeart/2008/layout/VerticalCurvedList"/>
    <dgm:cxn modelId="{61939F43-7DBC-465A-802E-9B017F4404EF}" type="presParOf" srcId="{A5BC9679-7D2A-4DD2-AA3E-AF099CE5910D}" destId="{70669EA4-8B41-492E-AA72-775A155441FD}" srcOrd="0" destOrd="0" presId="urn:microsoft.com/office/officeart/2008/layout/VerticalCurvedList"/>
    <dgm:cxn modelId="{E98CAD48-2AE8-4791-982F-A81305E2FF4C}" type="presParOf" srcId="{5C9FCB01-A4F1-4BED-AD66-692B2CA62DB7}" destId="{18B13199-A55A-47F3-9EDE-B09291F3A3B6}" srcOrd="5" destOrd="0" presId="urn:microsoft.com/office/officeart/2008/layout/VerticalCurvedList"/>
    <dgm:cxn modelId="{4FA63F53-298B-4A17-A9E5-B35C368B111F}" type="presParOf" srcId="{5C9FCB01-A4F1-4BED-AD66-692B2CA62DB7}" destId="{360D234B-D1CE-4C60-823F-DE04708114B2}" srcOrd="6" destOrd="0" presId="urn:microsoft.com/office/officeart/2008/layout/VerticalCurvedList"/>
    <dgm:cxn modelId="{493D3009-E33F-4659-830A-D64774E64E26}" type="presParOf" srcId="{360D234B-D1CE-4C60-823F-DE04708114B2}" destId="{970B43FA-AC4D-4799-BB2E-874D116CA332}" srcOrd="0" destOrd="0" presId="urn:microsoft.com/office/officeart/2008/layout/VerticalCurvedList"/>
    <dgm:cxn modelId="{2074F49D-EBA4-41F3-B165-6DF41B0ED3D2}" type="presParOf" srcId="{5C9FCB01-A4F1-4BED-AD66-692B2CA62DB7}" destId="{0C24C0F9-7E0C-4152-8914-0BEFC074EF98}" srcOrd="7" destOrd="0" presId="urn:microsoft.com/office/officeart/2008/layout/VerticalCurvedList"/>
    <dgm:cxn modelId="{251B3C69-AA50-48E2-9629-7697FA588C13}" type="presParOf" srcId="{5C9FCB01-A4F1-4BED-AD66-692B2CA62DB7}" destId="{0478CB34-3636-4CA2-AA8B-3539459D8B0B}" srcOrd="8" destOrd="0" presId="urn:microsoft.com/office/officeart/2008/layout/VerticalCurvedList"/>
    <dgm:cxn modelId="{CE45AB8D-3602-47E9-BBD0-4A3A406D7F63}" type="presParOf" srcId="{0478CB34-3636-4CA2-AA8B-3539459D8B0B}" destId="{14B5B918-E754-4AC5-96E5-F3C131D9A1D9}" srcOrd="0" destOrd="0" presId="urn:microsoft.com/office/officeart/2008/layout/VerticalCurvedList"/>
    <dgm:cxn modelId="{402B11BA-2380-4935-9C2A-36A38240DB03}" type="presParOf" srcId="{5C9FCB01-A4F1-4BED-AD66-692B2CA62DB7}" destId="{65712F9C-B1E1-467A-B4BE-40D9EB2D0249}" srcOrd="9" destOrd="0" presId="urn:microsoft.com/office/officeart/2008/layout/VerticalCurvedList"/>
    <dgm:cxn modelId="{5B768367-774F-4948-9533-78E38411E697}" type="presParOf" srcId="{5C9FCB01-A4F1-4BED-AD66-692B2CA62DB7}" destId="{7B97DE05-F6EF-4D14-8348-4562FB6B29DF}" srcOrd="10" destOrd="0" presId="urn:microsoft.com/office/officeart/2008/layout/VerticalCurvedList"/>
    <dgm:cxn modelId="{AB216832-DBAC-4C8A-B5C7-6BC4C2B85C1D}" type="presParOf" srcId="{7B97DE05-F6EF-4D14-8348-4562FB6B29DF}" destId="{FA840168-293E-436C-80DA-2CE5323EB965}" srcOrd="0" destOrd="0" presId="urn:microsoft.com/office/officeart/2008/layout/VerticalCurvedList"/>
    <dgm:cxn modelId="{8E3E7E5E-7C02-4E75-800B-02357304CBA3}" type="presParOf" srcId="{5C9FCB01-A4F1-4BED-AD66-692B2CA62DB7}" destId="{E18753E1-10B4-4B36-9E26-F859B5FCE113}" srcOrd="11" destOrd="0" presId="urn:microsoft.com/office/officeart/2008/layout/VerticalCurvedList"/>
    <dgm:cxn modelId="{99C6CCE2-3F2A-4DA6-86D3-464D584F6A2B}" type="presParOf" srcId="{5C9FCB01-A4F1-4BED-AD66-692B2CA62DB7}" destId="{31F3F435-2721-4FEA-A68F-15BD36BE8A01}" srcOrd="12" destOrd="0" presId="urn:microsoft.com/office/officeart/2008/layout/VerticalCurvedList"/>
    <dgm:cxn modelId="{EDD97F64-CC90-4FEC-AEE8-DF87F8D1E3BF}" type="presParOf" srcId="{31F3F435-2721-4FEA-A68F-15BD36BE8A01}" destId="{A3068D54-BE77-45F9-B602-4D59820E15E9}" srcOrd="0" destOrd="0" presId="urn:microsoft.com/office/officeart/2008/layout/VerticalCurvedList"/>
    <dgm:cxn modelId="{FB841307-0925-4400-83D4-094B618DCAB1}" type="presParOf" srcId="{5C9FCB01-A4F1-4BED-AD66-692B2CA62DB7}" destId="{ACC74D38-DBD1-4E66-B3FB-3D176DC02FE4}" srcOrd="13" destOrd="0" presId="urn:microsoft.com/office/officeart/2008/layout/VerticalCurvedList"/>
    <dgm:cxn modelId="{DB77B53B-2486-4C9E-8021-F639D4AB1839}" type="presParOf" srcId="{5C9FCB01-A4F1-4BED-AD66-692B2CA62DB7}" destId="{B8EA450A-76AB-41AC-BEFE-019FBBB3E673}" srcOrd="14" destOrd="0" presId="urn:microsoft.com/office/officeart/2008/layout/VerticalCurvedList"/>
    <dgm:cxn modelId="{57B30101-43AC-4EB8-B747-A78FCEAB5A0C}" type="presParOf" srcId="{B8EA450A-76AB-41AC-BEFE-019FBBB3E673}" destId="{6BD0CA4D-A199-482C-BDE6-4A2BFB0228F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92088-E6A4-4BA6-B0C2-5E78ADAE6EB1}">
      <dsp:nvSpPr>
        <dsp:cNvPr id="0" name=""/>
        <dsp:cNvSpPr/>
      </dsp:nvSpPr>
      <dsp:spPr>
        <a:xfrm>
          <a:off x="591885" y="0"/>
          <a:ext cx="670803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D3B36-0F5F-4E29-860D-D8D25F2CE28E}">
      <dsp:nvSpPr>
        <dsp:cNvPr id="0" name=""/>
        <dsp:cNvSpPr/>
      </dsp:nvSpPr>
      <dsp:spPr>
        <a:xfrm>
          <a:off x="3853" y="1219199"/>
          <a:ext cx="238141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мовець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спирається</a:t>
          </a:r>
          <a:r>
            <a:rPr lang="ru-RU" sz="2000" b="0" i="0" kern="1200" dirty="0" smtClean="0"/>
            <a:t> на два </a:t>
          </a:r>
          <a:r>
            <a:rPr lang="ru-RU" sz="2000" b="0" i="0" kern="1200" dirty="0" err="1" smtClean="0"/>
            <a:t>компоненти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довготривалої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пам’яті</a:t>
          </a:r>
          <a:endParaRPr lang="ru-RU" sz="2000" kern="1200" dirty="0"/>
        </a:p>
      </dsp:txBody>
      <dsp:txXfrm>
        <a:off x="83208" y="1298554"/>
        <a:ext cx="2222705" cy="1466890"/>
      </dsp:txXfrm>
    </dsp:sp>
    <dsp:sp modelId="{1153AF3F-C9D6-472D-BFC7-67A0063AAA4B}">
      <dsp:nvSpPr>
        <dsp:cNvPr id="0" name=""/>
        <dsp:cNvSpPr/>
      </dsp:nvSpPr>
      <dsp:spPr>
        <a:xfrm>
          <a:off x="2755197" y="1219199"/>
          <a:ext cx="238141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/>
            <a:t>наявний</a:t>
          </a:r>
          <a:r>
            <a:rPr lang="ru-RU" sz="2000" b="0" i="0" kern="1200" dirty="0" smtClean="0"/>
            <a:t> у </a:t>
          </a:r>
          <a:r>
            <a:rPr lang="ru-RU" sz="2000" b="0" i="0" kern="1200" dirty="0" err="1" smtClean="0"/>
            <a:t>нього</a:t>
          </a:r>
          <a:r>
            <a:rPr lang="ru-RU" sz="2000" b="0" i="0" kern="1200" dirty="0" smtClean="0"/>
            <a:t> запас </a:t>
          </a:r>
          <a:r>
            <a:rPr lang="ru-RU" sz="2000" b="0" i="0" kern="1200" dirty="0" err="1" smtClean="0"/>
            <a:t>слів</a:t>
          </a:r>
          <a:r>
            <a:rPr lang="ru-RU" sz="2000" b="0" i="0" kern="1200" dirty="0" smtClean="0"/>
            <a:t> і </a:t>
          </a:r>
          <a:r>
            <a:rPr lang="ru-RU" sz="2000" b="0" i="0" kern="1200" dirty="0" err="1" smtClean="0"/>
            <a:t>граматичних</a:t>
          </a:r>
          <a:r>
            <a:rPr lang="ru-RU" sz="2000" b="0" i="0" kern="1200" dirty="0" smtClean="0"/>
            <a:t> моделей</a:t>
          </a:r>
          <a:endParaRPr lang="ru-RU" sz="2000" kern="1200" dirty="0"/>
        </a:p>
      </dsp:txBody>
      <dsp:txXfrm>
        <a:off x="2834552" y="1298554"/>
        <a:ext cx="2222705" cy="1466890"/>
      </dsp:txXfrm>
    </dsp:sp>
    <dsp:sp modelId="{913E5332-0316-4A0C-B7B5-243635688D2F}">
      <dsp:nvSpPr>
        <dsp:cNvPr id="0" name=""/>
        <dsp:cNvSpPr/>
      </dsp:nvSpPr>
      <dsp:spPr>
        <a:xfrm>
          <a:off x="5506541" y="1219199"/>
          <a:ext cx="238141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запас </a:t>
          </a:r>
          <a:r>
            <a:rPr lang="ru-RU" sz="2000" b="0" i="0" kern="1200" dirty="0" err="1" smtClean="0"/>
            <a:t>уявлень</a:t>
          </a:r>
          <a:r>
            <a:rPr lang="ru-RU" sz="2000" b="0" i="0" kern="1200" dirty="0" smtClean="0"/>
            <a:t> і понять, </a:t>
          </a:r>
          <a:r>
            <a:rPr lang="ru-RU" sz="2000" b="0" i="0" kern="1200" dirty="0" err="1" smtClean="0"/>
            <a:t>набутих</a:t>
          </a:r>
          <a:r>
            <a:rPr lang="ru-RU" sz="2000" b="0" i="0" kern="1200" dirty="0" smtClean="0"/>
            <a:t> на </a:t>
          </a:r>
          <a:r>
            <a:rPr lang="ru-RU" sz="2000" b="0" i="0" kern="1200" dirty="0" err="1" smtClean="0"/>
            <a:t>різних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етапах</a:t>
          </a:r>
          <a:r>
            <a:rPr lang="ru-RU" sz="2000" b="0" i="0" kern="1200" dirty="0" smtClean="0"/>
            <a:t> </a:t>
          </a:r>
          <a:r>
            <a:rPr lang="ru-RU" sz="2000" b="0" i="0" kern="1200" dirty="0" err="1" smtClean="0"/>
            <a:t>уроків</a:t>
          </a:r>
          <a:endParaRPr lang="ru-RU" sz="2000" kern="1200" dirty="0"/>
        </a:p>
      </dsp:txBody>
      <dsp:txXfrm>
        <a:off x="5585896" y="1298554"/>
        <a:ext cx="2222705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473BB-76BB-4FE5-BCFF-7879451E7FFE}">
      <dsp:nvSpPr>
        <dsp:cNvPr id="0" name=""/>
        <dsp:cNvSpPr/>
      </dsp:nvSpPr>
      <dsp:spPr>
        <a:xfrm>
          <a:off x="-4779183" y="-732509"/>
          <a:ext cx="5692401" cy="5692401"/>
        </a:xfrm>
        <a:prstGeom prst="blockArc">
          <a:avLst>
            <a:gd name="adj1" fmla="val 18900000"/>
            <a:gd name="adj2" fmla="val 2700000"/>
            <a:gd name="adj3" fmla="val 37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07B52-F68B-41AF-831A-9E8A312473B2}">
      <dsp:nvSpPr>
        <dsp:cNvPr id="0" name=""/>
        <dsp:cNvSpPr/>
      </dsp:nvSpPr>
      <dsp:spPr>
        <a:xfrm>
          <a:off x="587331" y="422738"/>
          <a:ext cx="6310609" cy="8454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109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ФОРМУВАННЯ УМІНЬ СПРИЙМАТИ</a:t>
          </a:r>
          <a:endParaRPr lang="ru-RU" sz="2500" kern="1200" dirty="0"/>
        </a:p>
      </dsp:txBody>
      <dsp:txXfrm>
        <a:off x="587331" y="422738"/>
        <a:ext cx="6310609" cy="845476"/>
      </dsp:txXfrm>
    </dsp:sp>
    <dsp:sp modelId="{9B207C61-9BC2-4424-A072-283B08844799}">
      <dsp:nvSpPr>
        <dsp:cNvPr id="0" name=""/>
        <dsp:cNvSpPr/>
      </dsp:nvSpPr>
      <dsp:spPr>
        <a:xfrm>
          <a:off x="58908" y="317053"/>
          <a:ext cx="1056845" cy="10568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F1F54-ED35-4D3E-91AC-00048E7D6BB0}">
      <dsp:nvSpPr>
        <dsp:cNvPr id="0" name=""/>
        <dsp:cNvSpPr/>
      </dsp:nvSpPr>
      <dsp:spPr>
        <a:xfrm>
          <a:off x="894662" y="1690952"/>
          <a:ext cx="6003278" cy="8454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109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ФОРМУВАННЯ УМІНЬ ВІДТВОРЮВАТИ</a:t>
          </a:r>
          <a:endParaRPr lang="ru-RU" sz="2500" kern="1200" dirty="0"/>
        </a:p>
      </dsp:txBody>
      <dsp:txXfrm>
        <a:off x="894662" y="1690952"/>
        <a:ext cx="6003278" cy="845476"/>
      </dsp:txXfrm>
    </dsp:sp>
    <dsp:sp modelId="{7080C533-22E4-45D2-80A4-AA43DC7C93BF}">
      <dsp:nvSpPr>
        <dsp:cNvPr id="0" name=""/>
        <dsp:cNvSpPr/>
      </dsp:nvSpPr>
      <dsp:spPr>
        <a:xfrm>
          <a:off x="366239" y="1585268"/>
          <a:ext cx="1056845" cy="105684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6EF634-0285-4D2C-BA73-55F3594D172F}">
      <dsp:nvSpPr>
        <dsp:cNvPr id="0" name=""/>
        <dsp:cNvSpPr/>
      </dsp:nvSpPr>
      <dsp:spPr>
        <a:xfrm>
          <a:off x="587331" y="2959167"/>
          <a:ext cx="6310609" cy="8454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109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ФОРМУВАННЯ ВИСЛОВЛЮВАННЯ РІЗНИХ ТИПІВ І СТИЛІВ</a:t>
          </a:r>
          <a:endParaRPr lang="ru-RU" sz="2500" kern="1200" dirty="0"/>
        </a:p>
      </dsp:txBody>
      <dsp:txXfrm>
        <a:off x="587331" y="2959167"/>
        <a:ext cx="6310609" cy="845476"/>
      </dsp:txXfrm>
    </dsp:sp>
    <dsp:sp modelId="{2E561A02-2CB1-4E3E-B355-FF2EDE2BB3C0}">
      <dsp:nvSpPr>
        <dsp:cNvPr id="0" name=""/>
        <dsp:cNvSpPr/>
      </dsp:nvSpPr>
      <dsp:spPr>
        <a:xfrm>
          <a:off x="58908" y="2853482"/>
          <a:ext cx="1056845" cy="105684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624AF-DA71-426C-B430-3E874FCBC4B0}">
      <dsp:nvSpPr>
        <dsp:cNvPr id="0" name=""/>
        <dsp:cNvSpPr/>
      </dsp:nvSpPr>
      <dsp:spPr>
        <a:xfrm>
          <a:off x="812799" y="0"/>
          <a:ext cx="679056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D73502-5092-457E-9FDB-B800CF843B89}">
      <dsp:nvSpPr>
        <dsp:cNvPr id="0" name=""/>
        <dsp:cNvSpPr/>
      </dsp:nvSpPr>
      <dsp:spPr>
        <a:xfrm>
          <a:off x="3510" y="1219199"/>
          <a:ext cx="1534977" cy="162560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78441" y="1294130"/>
        <a:ext cx="1385115" cy="1475738"/>
      </dsp:txXfrm>
    </dsp:sp>
    <dsp:sp modelId="{21411560-342F-4A3D-A99D-DEACE73F4CAF}">
      <dsp:nvSpPr>
        <dsp:cNvPr id="0" name=""/>
        <dsp:cNvSpPr/>
      </dsp:nvSpPr>
      <dsp:spPr>
        <a:xfrm>
          <a:off x="1615237" y="1219199"/>
          <a:ext cx="153497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err="1" smtClean="0"/>
            <a:t>орієнтування</a:t>
          </a:r>
          <a:r>
            <a:rPr lang="ru-RU" sz="1600" b="0" i="0" kern="1200" dirty="0" smtClean="0"/>
            <a:t> в </a:t>
          </a:r>
          <a:r>
            <a:rPr lang="ru-RU" sz="1600" b="0" i="0" kern="1200" dirty="0" err="1" smtClean="0"/>
            <a:t>завданнях</a:t>
          </a:r>
          <a:r>
            <a:rPr lang="ru-RU" sz="1600" b="0" i="0" kern="1200" dirty="0" smtClean="0"/>
            <a:t> і </a:t>
          </a:r>
          <a:r>
            <a:rPr lang="ru-RU" sz="1600" b="0" i="0" kern="1200" dirty="0" err="1" smtClean="0"/>
            <a:t>умовах</a:t>
          </a:r>
          <a:r>
            <a:rPr lang="ru-RU" sz="1600" b="0" i="0" kern="1200" dirty="0" smtClean="0"/>
            <a:t> </a:t>
          </a:r>
          <a:r>
            <a:rPr lang="ru-RU" sz="1600" b="0" i="0" kern="1200" dirty="0" err="1" smtClean="0"/>
            <a:t>спілкування</a:t>
          </a:r>
          <a:endParaRPr lang="ru-RU" sz="1600" kern="1200" dirty="0"/>
        </a:p>
      </dsp:txBody>
      <dsp:txXfrm>
        <a:off x="1690168" y="1294130"/>
        <a:ext cx="1385115" cy="1475738"/>
      </dsp:txXfrm>
    </dsp:sp>
    <dsp:sp modelId="{7018EEDB-B42C-4FB6-8266-0D48F22EC225}">
      <dsp:nvSpPr>
        <dsp:cNvPr id="0" name=""/>
        <dsp:cNvSpPr/>
      </dsp:nvSpPr>
      <dsp:spPr>
        <a:xfrm>
          <a:off x="3226963" y="1219199"/>
          <a:ext cx="153497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smtClean="0"/>
            <a:t>планування викладу думки</a:t>
          </a:r>
          <a:endParaRPr lang="ru-RU" sz="1600" kern="1200"/>
        </a:p>
      </dsp:txBody>
      <dsp:txXfrm>
        <a:off x="3301894" y="1294130"/>
        <a:ext cx="1385115" cy="1475738"/>
      </dsp:txXfrm>
    </dsp:sp>
    <dsp:sp modelId="{5FB96417-F9F5-4898-B68B-9DC27482FD1C}">
      <dsp:nvSpPr>
        <dsp:cNvPr id="0" name=""/>
        <dsp:cNvSpPr/>
      </dsp:nvSpPr>
      <dsp:spPr>
        <a:xfrm>
          <a:off x="4838690" y="1219199"/>
          <a:ext cx="153497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smtClean="0"/>
            <a:t>добір відповідних мовних засобів для її вираження</a:t>
          </a:r>
          <a:endParaRPr lang="ru-RU" sz="1600" kern="1200"/>
        </a:p>
      </dsp:txBody>
      <dsp:txXfrm>
        <a:off x="4913621" y="1294130"/>
        <a:ext cx="1385115" cy="1475738"/>
      </dsp:txXfrm>
    </dsp:sp>
    <dsp:sp modelId="{7262454C-B6C7-44D7-928B-AC0084CDB2E1}">
      <dsp:nvSpPr>
        <dsp:cNvPr id="0" name=""/>
        <dsp:cNvSpPr/>
      </dsp:nvSpPr>
      <dsp:spPr>
        <a:xfrm>
          <a:off x="6450416" y="1219199"/>
          <a:ext cx="153497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smtClean="0"/>
            <a:t>забезпечення зворотного зв’язку</a:t>
          </a:r>
          <a:endParaRPr lang="ru-RU" sz="1600" kern="1200"/>
        </a:p>
      </dsp:txBody>
      <dsp:txXfrm>
        <a:off x="6525347" y="1294130"/>
        <a:ext cx="1385115" cy="14757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8769B-A1BD-48D2-AA5C-2E626288680A}">
      <dsp:nvSpPr>
        <dsp:cNvPr id="0" name=""/>
        <dsp:cNvSpPr/>
      </dsp:nvSpPr>
      <dsp:spPr>
        <a:xfrm>
          <a:off x="-4521858" y="-693507"/>
          <a:ext cx="5387641" cy="5387641"/>
        </a:xfrm>
        <a:prstGeom prst="blockArc">
          <a:avLst>
            <a:gd name="adj1" fmla="val 18900000"/>
            <a:gd name="adj2" fmla="val 2700000"/>
            <a:gd name="adj3" fmla="val 40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9B29C-1069-448A-9093-352FF302B3CE}">
      <dsp:nvSpPr>
        <dsp:cNvPr id="0" name=""/>
        <dsp:cNvSpPr/>
      </dsp:nvSpPr>
      <dsp:spPr>
        <a:xfrm>
          <a:off x="280643" y="181868"/>
          <a:ext cx="5609560" cy="36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589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слава козацька з далеких віків</a:t>
          </a:r>
          <a:endParaRPr lang="ru-RU" sz="1900" kern="1200" dirty="0"/>
        </a:p>
      </dsp:txBody>
      <dsp:txXfrm>
        <a:off x="280643" y="181868"/>
        <a:ext cx="5609560" cy="363576"/>
      </dsp:txXfrm>
    </dsp:sp>
    <dsp:sp modelId="{5B76958B-9102-40E3-9100-3E1D6C95102B}">
      <dsp:nvSpPr>
        <dsp:cNvPr id="0" name=""/>
        <dsp:cNvSpPr/>
      </dsp:nvSpPr>
      <dsp:spPr>
        <a:xfrm>
          <a:off x="53408" y="136421"/>
          <a:ext cx="454471" cy="4544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D71D20-1132-48BE-944B-C94A62E962E7}">
      <dsp:nvSpPr>
        <dsp:cNvPr id="0" name=""/>
        <dsp:cNvSpPr/>
      </dsp:nvSpPr>
      <dsp:spPr>
        <a:xfrm>
          <a:off x="609895" y="727553"/>
          <a:ext cx="5280309" cy="36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589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smtClean="0"/>
            <a:t>подвиги </a:t>
          </a:r>
          <a:r>
            <a:rPr lang="ru-RU" sz="1900" b="0" i="0" kern="1200" dirty="0" err="1" smtClean="0"/>
            <a:t>українських</a:t>
          </a:r>
          <a:r>
            <a:rPr lang="ru-RU" sz="1900" b="0" i="0" kern="1200" dirty="0" smtClean="0"/>
            <a:t> </a:t>
          </a:r>
          <a:r>
            <a:rPr lang="ru-RU" sz="1900" b="1" i="0" kern="1200" dirty="0" smtClean="0"/>
            <a:t>«</a:t>
          </a:r>
          <a:r>
            <a:rPr lang="ru-RU" sz="1900" b="1" i="0" kern="1200" dirty="0" err="1" smtClean="0"/>
            <a:t>лицарів</a:t>
          </a:r>
          <a:r>
            <a:rPr lang="ru-RU" sz="1900" b="1" i="0" kern="1200" dirty="0" smtClean="0"/>
            <a:t> духу»</a:t>
          </a:r>
          <a:endParaRPr lang="ru-RU" sz="1900" kern="1200" dirty="0"/>
        </a:p>
      </dsp:txBody>
      <dsp:txXfrm>
        <a:off x="609895" y="727553"/>
        <a:ext cx="5280309" cy="363576"/>
      </dsp:txXfrm>
    </dsp:sp>
    <dsp:sp modelId="{70669EA4-8B41-492E-AA72-775A155441FD}">
      <dsp:nvSpPr>
        <dsp:cNvPr id="0" name=""/>
        <dsp:cNvSpPr/>
      </dsp:nvSpPr>
      <dsp:spPr>
        <a:xfrm>
          <a:off x="382659" y="682106"/>
          <a:ext cx="454471" cy="45447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B13199-A55A-47F3-9EDE-B09291F3A3B6}">
      <dsp:nvSpPr>
        <dsp:cNvPr id="0" name=""/>
        <dsp:cNvSpPr/>
      </dsp:nvSpPr>
      <dsp:spPr>
        <a:xfrm>
          <a:off x="790323" y="1272839"/>
          <a:ext cx="5099880" cy="36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589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славні бойові подвиги</a:t>
          </a:r>
          <a:endParaRPr lang="ru-RU" sz="1900" kern="1200" dirty="0"/>
        </a:p>
      </dsp:txBody>
      <dsp:txXfrm>
        <a:off x="790323" y="1272839"/>
        <a:ext cx="5099880" cy="363576"/>
      </dsp:txXfrm>
    </dsp:sp>
    <dsp:sp modelId="{970B43FA-AC4D-4799-BB2E-874D116CA332}">
      <dsp:nvSpPr>
        <dsp:cNvPr id="0" name=""/>
        <dsp:cNvSpPr/>
      </dsp:nvSpPr>
      <dsp:spPr>
        <a:xfrm>
          <a:off x="563088" y="1227392"/>
          <a:ext cx="454471" cy="4544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4C0F9-7E0C-4152-8914-0BEFC074EF98}">
      <dsp:nvSpPr>
        <dsp:cNvPr id="0" name=""/>
        <dsp:cNvSpPr/>
      </dsp:nvSpPr>
      <dsp:spPr>
        <a:xfrm>
          <a:off x="847932" y="1818524"/>
          <a:ext cx="5042271" cy="36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589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smtClean="0"/>
            <a:t>парад </a:t>
          </a:r>
          <a:r>
            <a:rPr lang="ru-RU" sz="1900" b="0" i="0" kern="1200" dirty="0" err="1" smtClean="0"/>
            <a:t>українського</a:t>
          </a:r>
          <a:r>
            <a:rPr lang="ru-RU" sz="1900" b="0" i="0" kern="1200" dirty="0" smtClean="0"/>
            <a:t> </a:t>
          </a:r>
          <a:r>
            <a:rPr lang="ru-RU" sz="1900" b="0" i="0" kern="1200" dirty="0" err="1" smtClean="0"/>
            <a:t>війська</a:t>
          </a:r>
          <a:endParaRPr lang="ru-RU" sz="1900" kern="1200" dirty="0"/>
        </a:p>
      </dsp:txBody>
      <dsp:txXfrm>
        <a:off x="847932" y="1818524"/>
        <a:ext cx="5042271" cy="363576"/>
      </dsp:txXfrm>
    </dsp:sp>
    <dsp:sp modelId="{14B5B918-E754-4AC5-96E5-F3C131D9A1D9}">
      <dsp:nvSpPr>
        <dsp:cNvPr id="0" name=""/>
        <dsp:cNvSpPr/>
      </dsp:nvSpPr>
      <dsp:spPr>
        <a:xfrm>
          <a:off x="620697" y="1773077"/>
          <a:ext cx="454471" cy="45447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712F9C-B1E1-467A-B4BE-40D9EB2D0249}">
      <dsp:nvSpPr>
        <dsp:cNvPr id="0" name=""/>
        <dsp:cNvSpPr/>
      </dsp:nvSpPr>
      <dsp:spPr>
        <a:xfrm>
          <a:off x="790323" y="2364209"/>
          <a:ext cx="5099880" cy="36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589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err="1" smtClean="0"/>
            <a:t>урочиста</a:t>
          </a:r>
          <a:r>
            <a:rPr lang="ru-RU" sz="1900" b="0" i="0" kern="1200" dirty="0" smtClean="0"/>
            <a:t> </a:t>
          </a:r>
          <a:r>
            <a:rPr lang="ru-RU" sz="1900" b="0" i="0" kern="1200" dirty="0" err="1" smtClean="0"/>
            <a:t>пісня</a:t>
          </a:r>
          <a:r>
            <a:rPr lang="ru-RU" sz="1900" b="0" i="0" kern="1200" dirty="0" smtClean="0"/>
            <a:t> </a:t>
          </a:r>
          <a:r>
            <a:rPr lang="ru-RU" sz="1900" b="0" i="0" kern="1200" dirty="0" err="1" smtClean="0"/>
            <a:t>нашої</a:t>
          </a:r>
          <a:r>
            <a:rPr lang="ru-RU" sz="1900" b="0" i="0" kern="1200" dirty="0" smtClean="0"/>
            <a:t> </a:t>
          </a:r>
          <a:r>
            <a:rPr lang="ru-RU" sz="1900" b="0" i="0" kern="1200" dirty="0" err="1" smtClean="0"/>
            <a:t>держави</a:t>
          </a:r>
          <a:endParaRPr lang="ru-RU" sz="1900" kern="1200" dirty="0"/>
        </a:p>
      </dsp:txBody>
      <dsp:txXfrm>
        <a:off x="790323" y="2364209"/>
        <a:ext cx="5099880" cy="363576"/>
      </dsp:txXfrm>
    </dsp:sp>
    <dsp:sp modelId="{FA840168-293E-436C-80DA-2CE5323EB965}">
      <dsp:nvSpPr>
        <dsp:cNvPr id="0" name=""/>
        <dsp:cNvSpPr/>
      </dsp:nvSpPr>
      <dsp:spPr>
        <a:xfrm>
          <a:off x="563088" y="2318762"/>
          <a:ext cx="454471" cy="45447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8753E1-10B4-4B36-9E26-F859B5FCE113}">
      <dsp:nvSpPr>
        <dsp:cNvPr id="0" name=""/>
        <dsp:cNvSpPr/>
      </dsp:nvSpPr>
      <dsp:spPr>
        <a:xfrm>
          <a:off x="609895" y="2909495"/>
          <a:ext cx="5280309" cy="36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589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українське козацтво – наша гордість і слава</a:t>
          </a:r>
          <a:endParaRPr lang="ru-RU" sz="1900" kern="1200" dirty="0"/>
        </a:p>
      </dsp:txBody>
      <dsp:txXfrm>
        <a:off x="609895" y="2909495"/>
        <a:ext cx="5280309" cy="363576"/>
      </dsp:txXfrm>
    </dsp:sp>
    <dsp:sp modelId="{A3068D54-BE77-45F9-B602-4D59820E15E9}">
      <dsp:nvSpPr>
        <dsp:cNvPr id="0" name=""/>
        <dsp:cNvSpPr/>
      </dsp:nvSpPr>
      <dsp:spPr>
        <a:xfrm>
          <a:off x="382659" y="2864048"/>
          <a:ext cx="454471" cy="4544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C74D38-DBD1-4E66-B3FB-3D176DC02FE4}">
      <dsp:nvSpPr>
        <dsp:cNvPr id="0" name=""/>
        <dsp:cNvSpPr/>
      </dsp:nvSpPr>
      <dsp:spPr>
        <a:xfrm>
          <a:off x="280643" y="3455180"/>
          <a:ext cx="5609560" cy="3635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589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err="1" smtClean="0"/>
            <a:t>козак</a:t>
          </a:r>
          <a:r>
            <a:rPr lang="ru-RU" sz="1900" b="0" i="0" kern="1200" dirty="0" smtClean="0"/>
            <a:t> в </a:t>
          </a:r>
          <a:r>
            <a:rPr lang="ru-RU" sz="1900" b="0" i="0" kern="1200" dirty="0" err="1" smtClean="0"/>
            <a:t>уявленні</a:t>
          </a:r>
          <a:r>
            <a:rPr lang="ru-RU" sz="1900" b="0" i="0" kern="1200" dirty="0" smtClean="0"/>
            <a:t> </a:t>
          </a:r>
          <a:r>
            <a:rPr lang="ru-RU" sz="1900" b="0" i="0" kern="1200" dirty="0" err="1" smtClean="0"/>
            <a:t>українця</a:t>
          </a:r>
          <a:r>
            <a:rPr lang="ru-RU" sz="1900" b="0" i="0" kern="1200" dirty="0" smtClean="0"/>
            <a:t> – </a:t>
          </a:r>
          <a:r>
            <a:rPr lang="ru-RU" sz="1900" b="0" i="0" kern="1200" dirty="0" err="1" smtClean="0"/>
            <a:t>це</a:t>
          </a:r>
          <a:r>
            <a:rPr lang="ru-RU" sz="1900" b="0" i="0" kern="1200" dirty="0" smtClean="0"/>
            <a:t> </a:t>
          </a:r>
          <a:r>
            <a:rPr lang="ru-RU" sz="1900" b="0" i="0" kern="1200" dirty="0" err="1" smtClean="0"/>
            <a:t>звитяжний</a:t>
          </a:r>
          <a:r>
            <a:rPr lang="ru-RU" sz="1900" b="0" i="0" kern="1200" dirty="0" smtClean="0"/>
            <a:t> </a:t>
          </a:r>
          <a:r>
            <a:rPr lang="ru-RU" sz="1900" b="0" i="0" kern="1200" dirty="0" err="1" smtClean="0"/>
            <a:t>воїн</a:t>
          </a:r>
          <a:r>
            <a:rPr lang="uk-UA" sz="1900" kern="1200" dirty="0" smtClean="0"/>
            <a:t> </a:t>
          </a:r>
          <a:endParaRPr lang="ru-RU" sz="1900" kern="1200" dirty="0"/>
        </a:p>
      </dsp:txBody>
      <dsp:txXfrm>
        <a:off x="280643" y="3455180"/>
        <a:ext cx="5609560" cy="363576"/>
      </dsp:txXfrm>
    </dsp:sp>
    <dsp:sp modelId="{6BD0CA4D-A199-482C-BDE6-4A2BFB0228F7}">
      <dsp:nvSpPr>
        <dsp:cNvPr id="0" name=""/>
        <dsp:cNvSpPr/>
      </dsp:nvSpPr>
      <dsp:spPr>
        <a:xfrm>
          <a:off x="53408" y="3409733"/>
          <a:ext cx="454471" cy="4544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74FF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2857496"/>
            <a:ext cx="6840761" cy="1507608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chemeClr val="tx1"/>
                </a:solidFill>
              </a:rPr>
              <a:t>3.1. Вступ. Духовне ядро  </a:t>
            </a:r>
            <a:r>
              <a:rPr lang="uk-UA" b="1" dirty="0" smtClean="0">
                <a:solidFill>
                  <a:schemeClr val="tx1"/>
                </a:solidFill>
              </a:rPr>
              <a:t>                   козацької </a:t>
            </a:r>
            <a:r>
              <a:rPr lang="uk-UA" b="1" dirty="0">
                <a:solidFill>
                  <a:schemeClr val="tx1"/>
                </a:solidFill>
              </a:rPr>
              <a:t>душі – </a:t>
            </a:r>
            <a:r>
              <a:rPr lang="uk-UA" b="1" dirty="0" smtClean="0">
                <a:solidFill>
                  <a:schemeClr val="tx1"/>
                </a:solidFill>
              </a:rPr>
              <a:t>шляхетність,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мудрість</a:t>
            </a:r>
            <a:r>
              <a:rPr lang="uk-UA" b="1" dirty="0">
                <a:solidFill>
                  <a:schemeClr val="tx1"/>
                </a:solidFill>
              </a:rPr>
              <a:t>, відвага, лицарство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0"/>
            <a:ext cx="2627785" cy="2636912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5" name="Группа 14"/>
          <p:cNvGrpSpPr/>
          <p:nvPr/>
        </p:nvGrpSpPr>
        <p:grpSpPr>
          <a:xfrm rot="16200000">
            <a:off x="4929199" y="2643196"/>
            <a:ext cx="6858000" cy="157160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4" name="Прямоугольник 3"/>
          <p:cNvSpPr/>
          <p:nvPr/>
        </p:nvSpPr>
        <p:spPr>
          <a:xfrm>
            <a:off x="2555776" y="583115"/>
            <a:ext cx="3146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РОЗДІЛ ІІІ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D:\Робота\Малюнки\Цифри\дв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62624"/>
            <a:ext cx="1152525" cy="109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5" name="Выноска со стрелкой вниз 4"/>
          <p:cNvSpPr/>
          <p:nvPr/>
        </p:nvSpPr>
        <p:spPr>
          <a:xfrm>
            <a:off x="323527" y="910808"/>
            <a:ext cx="7606061" cy="192882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сукупність</a:t>
            </a:r>
            <a:r>
              <a:rPr lang="ru-RU" sz="2000" dirty="0"/>
              <a:t> </a:t>
            </a:r>
            <a:r>
              <a:rPr lang="ru-RU" sz="2000" dirty="0" err="1"/>
              <a:t>взаємопов’язаних</a:t>
            </a:r>
            <a:r>
              <a:rPr lang="ru-RU" sz="2000" dirty="0"/>
              <a:t> </a:t>
            </a:r>
            <a:r>
              <a:rPr lang="ru-RU" sz="2000" dirty="0" err="1"/>
              <a:t>самостійних</a:t>
            </a:r>
            <a:r>
              <a:rPr lang="ru-RU" sz="2000" dirty="0"/>
              <a:t> </a:t>
            </a:r>
            <a:r>
              <a:rPr lang="ru-RU" sz="2000" dirty="0" err="1"/>
              <a:t>речень</a:t>
            </a:r>
            <a:r>
              <a:rPr lang="ru-RU" sz="2000" dirty="0"/>
              <a:t>, </a:t>
            </a:r>
            <a:r>
              <a:rPr lang="ru-RU" sz="2000" dirty="0" err="1"/>
              <a:t>об’єднаних</a:t>
            </a:r>
            <a:r>
              <a:rPr lang="ru-RU" sz="2000" dirty="0"/>
              <a:t> </a:t>
            </a:r>
            <a:r>
              <a:rPr lang="ru-RU" sz="2000" dirty="0" err="1"/>
              <a:t>спільним</a:t>
            </a:r>
            <a:r>
              <a:rPr lang="ru-RU" sz="2000" dirty="0"/>
              <a:t> предметом </a:t>
            </a:r>
            <a:r>
              <a:rPr lang="ru-RU" sz="2000" dirty="0" err="1"/>
              <a:t>мовлення</a:t>
            </a:r>
            <a:r>
              <a:rPr lang="ru-RU" sz="2000" dirty="0"/>
              <a:t> (темою) і головною </a:t>
            </a:r>
            <a:r>
              <a:rPr lang="ru-RU" sz="2000" dirty="0" err="1"/>
              <a:t>думкою</a:t>
            </a:r>
            <a:r>
              <a:rPr lang="ru-RU" sz="2000" dirty="0"/>
              <a:t> за </a:t>
            </a:r>
            <a:r>
              <a:rPr lang="ru-RU" sz="2000" dirty="0" err="1"/>
              <a:t>допомогою</a:t>
            </a:r>
            <a:r>
              <a:rPr lang="ru-RU" sz="2000" dirty="0"/>
              <a:t> </a:t>
            </a:r>
            <a:r>
              <a:rPr lang="ru-RU" sz="2000" dirty="0" err="1"/>
              <a:t>мовних</a:t>
            </a:r>
            <a:r>
              <a:rPr lang="ru-RU" sz="2000" dirty="0"/>
              <a:t> (</a:t>
            </a:r>
            <a:r>
              <a:rPr lang="ru-RU" sz="2000" dirty="0" err="1"/>
              <a:t>лексичних</a:t>
            </a:r>
            <a:r>
              <a:rPr lang="ru-RU" sz="2000" dirty="0"/>
              <a:t>, </a:t>
            </a:r>
            <a:r>
              <a:rPr lang="ru-RU" sz="2000" dirty="0" err="1"/>
              <a:t>граматичних</a:t>
            </a:r>
            <a:r>
              <a:rPr lang="ru-RU" sz="2000" dirty="0"/>
              <a:t> і </a:t>
            </a:r>
            <a:r>
              <a:rPr lang="ru-RU" sz="2000" dirty="0" err="1"/>
              <a:t>інтонаційних</a:t>
            </a:r>
            <a:r>
              <a:rPr lang="ru-RU" sz="2000" dirty="0"/>
              <a:t>) </a:t>
            </a:r>
            <a:r>
              <a:rPr lang="ru-RU" sz="2000" dirty="0" err="1"/>
              <a:t>засобів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771" y="121451"/>
            <a:ext cx="8388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ЗВ’ЯЗНЕ ВИСЛОВЛЮВАННЯ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73550310"/>
              </p:ext>
            </p:extLst>
          </p:nvPr>
        </p:nvGraphicFramePr>
        <p:xfrm>
          <a:off x="323526" y="2032794"/>
          <a:ext cx="789181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07504" y="121451"/>
            <a:ext cx="2948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ПАМ’ЯТЬ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72989" y="770558"/>
            <a:ext cx="3866963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ДОВГОТРИВАЛА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 flipH="1">
            <a:off x="4427981" y="770558"/>
            <a:ext cx="3787356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ОПЕРАТИВНА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7422631" y="1722605"/>
            <a:ext cx="656656" cy="15355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3645024"/>
            <a:ext cx="2483074" cy="1877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діє</a:t>
            </a:r>
            <a:r>
              <a:rPr lang="ru-RU" dirty="0"/>
              <a:t> </a:t>
            </a:r>
            <a:r>
              <a:rPr lang="ru-RU" dirty="0" err="1"/>
              <a:t>декілька</a:t>
            </a:r>
            <a:r>
              <a:rPr lang="ru-RU" dirty="0"/>
              <a:t> секунд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716832" y="3645024"/>
            <a:ext cx="2498505" cy="1877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відбирає</a:t>
            </a:r>
            <a:r>
              <a:rPr lang="ru-RU" dirty="0"/>
              <a:t> з </a:t>
            </a:r>
            <a:r>
              <a:rPr lang="ru-RU" dirty="0" err="1"/>
              <a:t>довготривалої</a:t>
            </a:r>
            <a:r>
              <a:rPr lang="ru-RU" dirty="0"/>
              <a:t> </a:t>
            </a:r>
            <a:r>
              <a:rPr lang="ru-RU" dirty="0" err="1"/>
              <a:t>пам’яті</a:t>
            </a:r>
            <a:r>
              <a:rPr lang="ru-RU" dirty="0"/>
              <a:t> </a:t>
            </a:r>
            <a:r>
              <a:rPr lang="ru-RU" dirty="0" err="1"/>
              <a:t>синтаксичні</a:t>
            </a:r>
            <a:r>
              <a:rPr lang="ru-RU" dirty="0"/>
              <a:t> </a:t>
            </a:r>
            <a:r>
              <a:rPr lang="ru-RU" dirty="0" err="1"/>
              <a:t>схеми</a:t>
            </a:r>
            <a:r>
              <a:rPr lang="ru-RU" dirty="0"/>
              <a:t> і </a:t>
            </a:r>
            <a:r>
              <a:rPr lang="ru-RU" dirty="0" err="1"/>
              <a:t>наповнює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словами.</a:t>
            </a:r>
          </a:p>
        </p:txBody>
      </p:sp>
      <p:sp>
        <p:nvSpPr>
          <p:cNvPr id="32" name="Стрелка вниз 31"/>
          <p:cNvSpPr/>
          <p:nvPr/>
        </p:nvSpPr>
        <p:spPr>
          <a:xfrm>
            <a:off x="5060176" y="1722604"/>
            <a:ext cx="656656" cy="15355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5" y="1771077"/>
            <a:ext cx="3333750" cy="42266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83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58771" y="121451"/>
            <a:ext cx="8388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ЗВ’ЯЗНЕ ВИСЛОВЛЮВАННЯ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46191219"/>
              </p:ext>
            </p:extLst>
          </p:nvPr>
        </p:nvGraphicFramePr>
        <p:xfrm>
          <a:off x="973881" y="1844824"/>
          <a:ext cx="6955708" cy="4227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Стрелка вправо 19"/>
          <p:cNvSpPr/>
          <p:nvPr/>
        </p:nvSpPr>
        <p:spPr>
          <a:xfrm>
            <a:off x="272989" y="770558"/>
            <a:ext cx="3960440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ПЕРЕДБАЧАЄ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68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2" grpId="0">
        <p:bldAsOne/>
      </p:bldGraphic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27469" y="-12522"/>
            <a:ext cx="61278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ПРОЦЕС ПОБУДОВИ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237976" y="836712"/>
            <a:ext cx="4378130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АВТОРСЬКИЙ ЗАДУМ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8620" y="2139597"/>
            <a:ext cx="7963818" cy="3489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/>
              <a:t>народжується</a:t>
            </a:r>
            <a:r>
              <a:rPr lang="ru-RU" sz="2000" dirty="0"/>
              <a:t> з </a:t>
            </a:r>
            <a:r>
              <a:rPr lang="ru-RU" sz="2000" dirty="0" err="1"/>
              <a:t>певних</a:t>
            </a:r>
            <a:r>
              <a:rPr lang="ru-RU" sz="2000" dirty="0"/>
              <a:t> </a:t>
            </a:r>
            <a:r>
              <a:rPr lang="ru-RU" sz="2000" dirty="0" err="1"/>
              <a:t>мотивів</a:t>
            </a:r>
            <a:r>
              <a:rPr lang="ru-RU" sz="2000" dirty="0"/>
              <a:t> </a:t>
            </a:r>
            <a:r>
              <a:rPr lang="ru-RU" sz="2000" dirty="0" err="1" smtClean="0"/>
              <a:t>спілкування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/>
              <a:t>у</a:t>
            </a:r>
            <a:r>
              <a:rPr lang="ru-RU" sz="2000" dirty="0" smtClean="0"/>
              <a:t> </a:t>
            </a:r>
            <a:r>
              <a:rPr lang="ru-RU" sz="2000" dirty="0" err="1"/>
              <a:t>мовця</a:t>
            </a:r>
            <a:r>
              <a:rPr lang="ru-RU" sz="2000" dirty="0"/>
              <a:t> </a:t>
            </a:r>
            <a:r>
              <a:rPr lang="ru-RU" sz="2000" dirty="0" err="1"/>
              <a:t>виникає</a:t>
            </a:r>
            <a:r>
              <a:rPr lang="ru-RU" sz="2000" dirty="0"/>
              <a:t> </a:t>
            </a:r>
            <a:r>
              <a:rPr lang="ru-RU" sz="2000" dirty="0" err="1"/>
              <a:t>бажання</a:t>
            </a:r>
            <a:r>
              <a:rPr lang="ru-RU" sz="2000" dirty="0"/>
              <a:t>, потреба </a:t>
            </a:r>
            <a:r>
              <a:rPr lang="ru-RU" sz="2000" dirty="0" err="1"/>
              <a:t>розповісти</a:t>
            </a:r>
            <a:r>
              <a:rPr lang="ru-RU" sz="2000" dirty="0"/>
              <a:t> про </a:t>
            </a:r>
            <a:r>
              <a:rPr lang="ru-RU" sz="2000" dirty="0" err="1"/>
              <a:t>якісь</a:t>
            </a:r>
            <a:r>
              <a:rPr lang="ru-RU" sz="2000" dirty="0"/>
              <a:t> </a:t>
            </a:r>
            <a:r>
              <a:rPr lang="ru-RU" sz="2000" dirty="0" err="1"/>
              <a:t>події</a:t>
            </a:r>
            <a:r>
              <a:rPr lang="ru-RU" sz="2000" dirty="0"/>
              <a:t>, довести </a:t>
            </a:r>
            <a:r>
              <a:rPr lang="ru-RU" sz="2000" dirty="0" err="1"/>
              <a:t>своє</a:t>
            </a:r>
            <a:r>
              <a:rPr lang="ru-RU" sz="2000" dirty="0"/>
              <a:t> </a:t>
            </a:r>
            <a:r>
              <a:rPr lang="ru-RU" sz="2000" dirty="0" err="1"/>
              <a:t>твердження</a:t>
            </a:r>
            <a:r>
              <a:rPr lang="ru-RU" sz="2000" dirty="0"/>
              <a:t>, </a:t>
            </a:r>
            <a:r>
              <a:rPr lang="ru-RU" sz="2000" dirty="0" err="1"/>
              <a:t>описати</a:t>
            </a:r>
            <a:r>
              <a:rPr lang="ru-RU" sz="2000" dirty="0"/>
              <a:t> </a:t>
            </a:r>
            <a:r>
              <a:rPr lang="ru-RU" sz="2000" dirty="0" err="1"/>
              <a:t>суттєві</a:t>
            </a:r>
            <a:r>
              <a:rPr lang="ru-RU" sz="2000" dirty="0"/>
              <a:t> </a:t>
            </a:r>
            <a:r>
              <a:rPr lang="ru-RU" sz="2000" dirty="0" err="1"/>
              <a:t>ознаки</a:t>
            </a:r>
            <a:r>
              <a:rPr lang="ru-RU" sz="2000" dirty="0"/>
              <a:t> </a:t>
            </a:r>
            <a:r>
              <a:rPr lang="ru-RU" sz="2000" dirty="0" err="1"/>
              <a:t>явищ</a:t>
            </a:r>
            <a:r>
              <a:rPr lang="ru-RU" sz="2000" dirty="0"/>
              <a:t> </a:t>
            </a:r>
            <a:r>
              <a:rPr lang="ru-RU" sz="2000" dirty="0" err="1"/>
              <a:t>дійсності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він</a:t>
            </a:r>
            <a:r>
              <a:rPr lang="ru-RU" sz="2000" dirty="0"/>
              <a:t> </a:t>
            </a:r>
            <a:r>
              <a:rPr lang="ru-RU" sz="2000" dirty="0" err="1" smtClean="0"/>
              <a:t>сприймає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/>
              <a:t>з</a:t>
            </a:r>
            <a:r>
              <a:rPr lang="ru-RU" sz="2000" dirty="0" smtClean="0"/>
              <a:t> </a:t>
            </a:r>
            <a:r>
              <a:rPr lang="ru-RU" sz="2000" dirty="0" err="1"/>
              <a:t>огляду</a:t>
            </a:r>
            <a:r>
              <a:rPr lang="ru-RU" sz="2000" dirty="0"/>
              <a:t> на </a:t>
            </a:r>
            <a:r>
              <a:rPr lang="ru-RU" sz="2000" dirty="0" err="1"/>
              <a:t>певну</a:t>
            </a:r>
            <a:r>
              <a:rPr lang="ru-RU" sz="2000" dirty="0"/>
              <a:t> мету і </a:t>
            </a:r>
            <a:r>
              <a:rPr lang="ru-RU" sz="2000" dirty="0" err="1"/>
              <a:t>ситуацію</a:t>
            </a:r>
            <a:r>
              <a:rPr lang="ru-RU" sz="2000" dirty="0"/>
              <a:t> </a:t>
            </a:r>
            <a:r>
              <a:rPr lang="ru-RU" sz="2000" dirty="0" err="1"/>
              <a:t>мовлення</a:t>
            </a:r>
            <a:r>
              <a:rPr lang="ru-RU" sz="2000" dirty="0"/>
              <a:t> </a:t>
            </a:r>
            <a:r>
              <a:rPr lang="ru-RU" sz="2000" dirty="0" err="1"/>
              <a:t>викристалізовується</a:t>
            </a:r>
            <a:r>
              <a:rPr lang="ru-RU" sz="2000" dirty="0"/>
              <a:t> </a:t>
            </a:r>
            <a:r>
              <a:rPr lang="ru-RU" sz="2000" dirty="0" err="1"/>
              <a:t>намір</a:t>
            </a:r>
            <a:r>
              <a:rPr lang="ru-RU" sz="2000" dirty="0"/>
              <a:t>: про </a:t>
            </a:r>
            <a:r>
              <a:rPr lang="ru-RU" sz="2000" dirty="0" err="1"/>
              <a:t>що</a:t>
            </a:r>
            <a:r>
              <a:rPr lang="ru-RU" sz="2000" dirty="0"/>
              <a:t> скажу (напишу), як, з </a:t>
            </a:r>
            <a:r>
              <a:rPr lang="ru-RU" sz="2000" dirty="0" err="1"/>
              <a:t>якою</a:t>
            </a:r>
            <a:r>
              <a:rPr lang="ru-RU" sz="2000" dirty="0"/>
              <a:t> метою.</a:t>
            </a:r>
            <a:endParaRPr lang="ru-RU" sz="2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8620" y="2139596"/>
            <a:ext cx="7963818" cy="3489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 </a:t>
            </a:r>
            <a:endParaRPr lang="ru-RU" sz="2000" dirty="0" smtClean="0"/>
          </a:p>
          <a:p>
            <a:pPr marL="342900" indent="-342900">
              <a:buFont typeface="Wingdings" pitchFamily="2" charset="2"/>
              <a:buChar char="Ø"/>
            </a:pPr>
            <a:endParaRPr lang="ru-RU" sz="2000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ru-RU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ru-RU" sz="2000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 smtClean="0"/>
              <a:t>визначає</a:t>
            </a:r>
            <a:r>
              <a:rPr lang="ru-RU" sz="2000" dirty="0"/>
              <a:t>, з </a:t>
            </a:r>
            <a:r>
              <a:rPr lang="ru-RU" sz="2000" dirty="0" err="1"/>
              <a:t>чого</a:t>
            </a:r>
            <a:r>
              <a:rPr lang="ru-RU" sz="2000" dirty="0"/>
              <a:t> </a:t>
            </a:r>
            <a:r>
              <a:rPr lang="ru-RU" sz="2000" dirty="0" err="1"/>
              <a:t>розпочне</a:t>
            </a:r>
            <a:r>
              <a:rPr lang="ru-RU" sz="2000" dirty="0"/>
              <a:t> </a:t>
            </a:r>
            <a:r>
              <a:rPr lang="ru-RU" sz="2000" dirty="0" err="1" smtClean="0"/>
              <a:t>висловлювання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в </a:t>
            </a:r>
            <a:r>
              <a:rPr lang="ru-RU" sz="2000" dirty="0" err="1"/>
              <a:t>якій</a:t>
            </a:r>
            <a:r>
              <a:rPr lang="ru-RU" sz="2000" dirty="0"/>
              <a:t> </a:t>
            </a:r>
            <a:r>
              <a:rPr lang="ru-RU" sz="2000" dirty="0" err="1"/>
              <a:t>послі</a:t>
            </a:r>
            <a:r>
              <a:rPr lang="ru-RU" sz="2000" dirty="0"/>
              <a:t>­ </a:t>
            </a:r>
            <a:r>
              <a:rPr lang="ru-RU" sz="2000" dirty="0" err="1"/>
              <a:t>довності</a:t>
            </a:r>
            <a:r>
              <a:rPr lang="ru-RU" sz="2000" dirty="0"/>
              <a:t> </a:t>
            </a:r>
            <a:r>
              <a:rPr lang="ru-RU" sz="2000" dirty="0" err="1"/>
              <a:t>розкриє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smtClean="0"/>
              <a:t>тему;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 smtClean="0"/>
              <a:t>потім</a:t>
            </a:r>
            <a:r>
              <a:rPr lang="ru-RU" sz="2000" dirty="0" smtClean="0"/>
              <a:t> </a:t>
            </a:r>
            <a:r>
              <a:rPr lang="ru-RU" sz="2000" dirty="0" err="1"/>
              <a:t>обдумує</a:t>
            </a:r>
            <a:r>
              <a:rPr lang="ru-RU" sz="2000" dirty="0"/>
              <a:t> </a:t>
            </a:r>
            <a:r>
              <a:rPr lang="ru-RU" sz="2000" dirty="0" err="1"/>
              <a:t>висновки</a:t>
            </a:r>
            <a:r>
              <a:rPr lang="ru-RU" sz="2000" dirty="0"/>
              <a:t> і </a:t>
            </a:r>
            <a:r>
              <a:rPr lang="ru-RU" sz="2000" dirty="0" err="1" smtClean="0"/>
              <a:t>кінцівку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/>
              <a:t>ц</a:t>
            </a:r>
            <a:r>
              <a:rPr lang="ru-RU" sz="2000" dirty="0" err="1" smtClean="0"/>
              <a:t>ей</a:t>
            </a:r>
            <a:r>
              <a:rPr lang="ru-RU" sz="2000" dirty="0" smtClean="0"/>
              <a:t> </a:t>
            </a:r>
            <a:r>
              <a:rPr lang="ru-RU" sz="2000" dirty="0"/>
              <a:t>план </a:t>
            </a:r>
            <a:r>
              <a:rPr lang="ru-RU" sz="2000" dirty="0" err="1"/>
              <a:t>спочатку</a:t>
            </a:r>
            <a:r>
              <a:rPr lang="ru-RU" sz="2000" dirty="0"/>
              <a:t> </a:t>
            </a:r>
            <a:r>
              <a:rPr lang="ru-RU" sz="2000" dirty="0" err="1"/>
              <a:t>схематичний</a:t>
            </a:r>
            <a:r>
              <a:rPr lang="ru-RU" sz="2000" dirty="0"/>
              <a:t>, не </a:t>
            </a:r>
            <a:r>
              <a:rPr lang="ru-RU" sz="2000" dirty="0" err="1"/>
              <a:t>розгорнутий</a:t>
            </a:r>
            <a:r>
              <a:rPr lang="ru-RU" sz="2000" dirty="0"/>
              <a:t> у </a:t>
            </a:r>
            <a:r>
              <a:rPr lang="ru-RU" sz="2000" dirty="0" smtClean="0"/>
              <a:t>деталях;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/>
              <a:t>у</a:t>
            </a:r>
            <a:r>
              <a:rPr lang="ru-RU" sz="2000" dirty="0" smtClean="0"/>
              <a:t> </a:t>
            </a:r>
            <a:r>
              <a:rPr lang="ru-RU" sz="2000" dirty="0" err="1"/>
              <a:t>ході</a:t>
            </a:r>
            <a:r>
              <a:rPr lang="ru-RU" sz="2000" dirty="0"/>
              <a:t> </a:t>
            </a:r>
            <a:r>
              <a:rPr lang="ru-RU" sz="2000" dirty="0" err="1"/>
              <a:t>побудови</a:t>
            </a:r>
            <a:r>
              <a:rPr lang="ru-RU" sz="2000" dirty="0"/>
              <a:t> </a:t>
            </a:r>
            <a:r>
              <a:rPr lang="ru-RU" sz="2000" dirty="0" err="1"/>
              <a:t>висловлювання</a:t>
            </a:r>
            <a:r>
              <a:rPr lang="ru-RU" sz="2000" dirty="0"/>
              <a:t> </a:t>
            </a:r>
            <a:r>
              <a:rPr lang="ru-RU" sz="2000" dirty="0" err="1"/>
              <a:t>він</a:t>
            </a:r>
            <a:r>
              <a:rPr lang="ru-RU" sz="2000" dirty="0"/>
              <a:t> </a:t>
            </a:r>
            <a:r>
              <a:rPr lang="ru-RU" sz="2000" dirty="0" err="1"/>
              <a:t>уточнюється</a:t>
            </a:r>
            <a:r>
              <a:rPr lang="ru-RU" sz="2000" dirty="0"/>
              <a:t>, </a:t>
            </a:r>
            <a:r>
              <a:rPr lang="ru-RU" sz="2000" dirty="0" err="1"/>
              <a:t>змінюється</a:t>
            </a:r>
            <a:r>
              <a:rPr lang="ru-RU" sz="2000" dirty="0"/>
              <a:t>.</a:t>
            </a:r>
            <a:endParaRPr lang="uk-UA" sz="2000" b="1" dirty="0"/>
          </a:p>
          <a:p>
            <a:pPr marL="342900" indent="-342900">
              <a:buFont typeface="Wingdings" pitchFamily="2" charset="2"/>
              <a:buChar char="Ø"/>
            </a:pPr>
            <a:endParaRPr lang="uk-UA" sz="2000" b="1" dirty="0" smtClean="0"/>
          </a:p>
          <a:p>
            <a:pPr marL="342900" indent="-342900">
              <a:buFont typeface="Wingdings" pitchFamily="2" charset="2"/>
              <a:buChar char="Ø"/>
            </a:pPr>
            <a:endParaRPr lang="uk-UA" sz="2000" b="1" dirty="0"/>
          </a:p>
          <a:p>
            <a:pPr marL="342900" indent="-342900">
              <a:buFont typeface="Wingdings" pitchFamily="2" charset="2"/>
              <a:buChar char="Ø"/>
            </a:pPr>
            <a:endParaRPr lang="uk-UA" sz="2000" b="1" dirty="0" smtClean="0"/>
          </a:p>
          <a:p>
            <a:endParaRPr lang="uk-UA" sz="2000" b="1" dirty="0"/>
          </a:p>
          <a:p>
            <a:endParaRPr lang="uk-UA" sz="2000" b="1" dirty="0" smtClean="0"/>
          </a:p>
          <a:p>
            <a:endParaRPr lang="uk-UA" sz="2000" b="1" dirty="0"/>
          </a:p>
          <a:p>
            <a:endParaRPr lang="ru-RU" sz="2000" b="1" dirty="0"/>
          </a:p>
        </p:txBody>
      </p:sp>
      <p:sp>
        <p:nvSpPr>
          <p:cNvPr id="24" name="Стрелка вправо 23"/>
          <p:cNvSpPr/>
          <p:nvPr/>
        </p:nvSpPr>
        <p:spPr>
          <a:xfrm>
            <a:off x="251522" y="836712"/>
            <a:ext cx="4389423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ПОПЕРЕДНІЙ ПЛАН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237976" y="836712"/>
            <a:ext cx="4389423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МОВНІ ЗАСОБИ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8620" y="2139595"/>
            <a:ext cx="7963818" cy="3489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ru-RU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ru-RU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ru-RU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/>
              <a:t>в</a:t>
            </a:r>
            <a:r>
              <a:rPr lang="ru-RU" sz="2000" dirty="0" err="1" smtClean="0"/>
              <a:t>иклад</a:t>
            </a:r>
            <a:r>
              <a:rPr lang="ru-RU" sz="2000" dirty="0" smtClean="0"/>
              <a:t> </a:t>
            </a:r>
            <a:r>
              <a:rPr lang="ru-RU" sz="2000" dirty="0" err="1"/>
              <a:t>мовця</a:t>
            </a:r>
            <a:r>
              <a:rPr lang="ru-RU" sz="2000" dirty="0"/>
              <a:t> </a:t>
            </a:r>
            <a:r>
              <a:rPr lang="ru-RU" sz="2000" dirty="0" err="1"/>
              <a:t>має</a:t>
            </a:r>
            <a:r>
              <a:rPr lang="ru-RU" sz="2000" dirty="0"/>
              <a:t> бути </a:t>
            </a:r>
            <a:r>
              <a:rPr lang="ru-RU" sz="2000" dirty="0" smtClean="0"/>
              <a:t> </a:t>
            </a:r>
            <a:r>
              <a:rPr lang="ru-RU" sz="2000" dirty="0" err="1" smtClean="0"/>
              <a:t>виразним</a:t>
            </a:r>
            <a:r>
              <a:rPr lang="ru-RU" sz="2000" dirty="0" smtClean="0"/>
              <a:t> </a:t>
            </a:r>
            <a:r>
              <a:rPr lang="ru-RU" sz="2000" dirty="0"/>
              <a:t>і </a:t>
            </a:r>
            <a:r>
              <a:rPr lang="ru-RU" sz="2000" dirty="0" err="1" smtClean="0"/>
              <a:t>чітким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до </a:t>
            </a:r>
            <a:r>
              <a:rPr lang="ru-RU" sz="2000" dirty="0"/>
              <a:t>кого </a:t>
            </a:r>
            <a:r>
              <a:rPr lang="ru-RU" sz="2000" dirty="0" err="1"/>
              <a:t>звернене</a:t>
            </a:r>
            <a:r>
              <a:rPr lang="ru-RU" sz="2000" dirty="0"/>
              <a:t> </a:t>
            </a:r>
            <a:r>
              <a:rPr lang="ru-RU" sz="2000" dirty="0" err="1" smtClean="0"/>
              <a:t>мовлення</a:t>
            </a:r>
            <a:r>
              <a:rPr lang="ru-RU" sz="2000" dirty="0"/>
              <a:t>, </a:t>
            </a:r>
            <a:r>
              <a:rPr lang="ru-RU" sz="2000" dirty="0" err="1"/>
              <a:t>міг</a:t>
            </a:r>
            <a:r>
              <a:rPr lang="ru-RU" sz="2000" dirty="0"/>
              <a:t> </a:t>
            </a:r>
            <a:r>
              <a:rPr lang="ru-RU" sz="2000" dirty="0" err="1"/>
              <a:t>одержати</a:t>
            </a:r>
            <a:r>
              <a:rPr lang="ru-RU" sz="2000" dirty="0"/>
              <a:t> </a:t>
            </a:r>
            <a:r>
              <a:rPr lang="ru-RU" sz="2000" dirty="0" err="1"/>
              <a:t>точне</a:t>
            </a:r>
            <a:r>
              <a:rPr lang="ru-RU" sz="2000" dirty="0"/>
              <a:t> </a:t>
            </a:r>
            <a:r>
              <a:rPr lang="ru-RU" sz="2000" dirty="0" err="1"/>
              <a:t>уявлення</a:t>
            </a:r>
            <a:r>
              <a:rPr lang="ru-RU" sz="2000" dirty="0"/>
              <a:t> про предмет </a:t>
            </a:r>
            <a:r>
              <a:rPr lang="ru-RU" sz="2000" dirty="0" err="1" smtClean="0"/>
              <a:t>розмови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 smtClean="0"/>
              <a:t>під</a:t>
            </a:r>
            <a:r>
              <a:rPr lang="ru-RU" sz="2000" dirty="0" smtClean="0"/>
              <a:t> </a:t>
            </a:r>
            <a:r>
              <a:rPr lang="ru-RU" sz="2000" dirty="0"/>
              <a:t>час </a:t>
            </a:r>
            <a:r>
              <a:rPr lang="ru-RU" sz="2000" dirty="0" err="1"/>
              <a:t>побудови</a:t>
            </a:r>
            <a:r>
              <a:rPr lang="ru-RU" sz="2000" dirty="0"/>
              <a:t> </a:t>
            </a:r>
            <a:r>
              <a:rPr lang="ru-RU" sz="2000" dirty="0" err="1" smtClean="0"/>
              <a:t>висловлювання</a:t>
            </a:r>
            <a:r>
              <a:rPr lang="ru-RU" sz="2000" dirty="0"/>
              <a:t> </a:t>
            </a:r>
            <a:r>
              <a:rPr lang="ru-RU" sz="2000" dirty="0" err="1" smtClean="0"/>
              <a:t>виникає</a:t>
            </a:r>
            <a:r>
              <a:rPr lang="ru-RU" sz="2000" dirty="0" smtClean="0"/>
              <a:t> </a:t>
            </a:r>
            <a:r>
              <a:rPr lang="ru-RU" sz="2000" dirty="0" err="1"/>
              <a:t>необхідність</a:t>
            </a:r>
            <a:r>
              <a:rPr lang="ru-RU" sz="2000" dirty="0"/>
              <a:t> </a:t>
            </a:r>
            <a:r>
              <a:rPr lang="ru-RU" sz="2000" dirty="0" err="1"/>
              <a:t>поставити</a:t>
            </a:r>
            <a:r>
              <a:rPr lang="ru-RU" sz="2000" dirty="0"/>
              <a:t> себе на </a:t>
            </a:r>
            <a:r>
              <a:rPr lang="ru-RU" sz="2000" dirty="0" err="1"/>
              <a:t>місце</a:t>
            </a:r>
            <a:r>
              <a:rPr lang="ru-RU" sz="2000" dirty="0"/>
              <a:t> адресата </a:t>
            </a:r>
            <a:r>
              <a:rPr lang="ru-RU" sz="2000" dirty="0" err="1"/>
              <a:t>мовлення</a:t>
            </a:r>
            <a:r>
              <a:rPr lang="ru-RU" sz="2000" dirty="0"/>
              <a:t>, </a:t>
            </a:r>
            <a:r>
              <a:rPr lang="ru-RU" sz="2000" dirty="0" err="1"/>
              <a:t>чітко</a:t>
            </a:r>
            <a:r>
              <a:rPr lang="ru-RU" sz="2000" dirty="0"/>
              <a:t> </a:t>
            </a:r>
            <a:r>
              <a:rPr lang="ru-RU" sz="2000" dirty="0" err="1"/>
              <a:t>уявити</a:t>
            </a:r>
            <a:r>
              <a:rPr lang="ru-RU" sz="2000" dirty="0"/>
              <a:t> </a:t>
            </a:r>
            <a:r>
              <a:rPr lang="ru-RU" sz="2000" dirty="0" err="1"/>
              <a:t>хід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smtClean="0"/>
              <a:t>думки</a:t>
            </a:r>
            <a:r>
              <a:rPr lang="ru-RU" sz="2000" dirty="0"/>
              <a:t> </a:t>
            </a:r>
            <a:r>
              <a:rPr lang="ru-RU" sz="2000" dirty="0" smtClean="0"/>
              <a:t>( </a:t>
            </a:r>
            <a:r>
              <a:rPr lang="ru-RU" sz="2000" dirty="0" err="1"/>
              <a:t>здійснити</a:t>
            </a:r>
            <a:r>
              <a:rPr lang="ru-RU" sz="2000" dirty="0"/>
              <a:t> </a:t>
            </a:r>
            <a:r>
              <a:rPr lang="ru-RU" sz="2000" dirty="0" err="1"/>
              <a:t>випереджувальний</a:t>
            </a:r>
            <a:r>
              <a:rPr lang="ru-RU" sz="2000" dirty="0"/>
              <a:t> синтез </a:t>
            </a:r>
            <a:r>
              <a:rPr lang="ru-RU" sz="2000" dirty="0" err="1"/>
              <a:t>свого</a:t>
            </a:r>
            <a:r>
              <a:rPr lang="ru-RU" sz="2000" dirty="0"/>
              <a:t> </a:t>
            </a:r>
            <a:r>
              <a:rPr lang="ru-RU" sz="2000" dirty="0" smtClean="0"/>
              <a:t>тексту)</a:t>
            </a:r>
            <a:endParaRPr lang="ru-RU" sz="2000" dirty="0"/>
          </a:p>
          <a:p>
            <a:pPr marL="342900" indent="-342900">
              <a:buFont typeface="Wingdings" pitchFamily="2" charset="2"/>
              <a:buChar char="Ø"/>
            </a:pPr>
            <a:endParaRPr lang="uk-UA" sz="2000" b="1" dirty="0"/>
          </a:p>
          <a:p>
            <a:endParaRPr lang="uk-UA" sz="2000" b="1" dirty="0" smtClean="0"/>
          </a:p>
          <a:p>
            <a:endParaRPr lang="uk-UA" sz="2000" b="1" dirty="0"/>
          </a:p>
          <a:p>
            <a:endParaRPr lang="uk-UA" sz="2000" b="1" dirty="0" smtClean="0"/>
          </a:p>
          <a:p>
            <a:endParaRPr lang="uk-UA" sz="2000" b="1" dirty="0"/>
          </a:p>
          <a:p>
            <a:endParaRPr lang="ru-RU" sz="2000" b="1" dirty="0"/>
          </a:p>
        </p:txBody>
      </p:sp>
      <p:sp>
        <p:nvSpPr>
          <p:cNvPr id="32" name="Стрелка вправо 31"/>
          <p:cNvSpPr/>
          <p:nvPr/>
        </p:nvSpPr>
        <p:spPr>
          <a:xfrm>
            <a:off x="267703" y="836712"/>
            <a:ext cx="4392486" cy="1045169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ОРІЄНТУВАННЯ НА АДРЕСАТА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8620" y="2139597"/>
            <a:ext cx="7963818" cy="3489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/>
              <a:t>у</a:t>
            </a:r>
            <a:r>
              <a:rPr lang="ru-RU" sz="2000" dirty="0" err="1" smtClean="0"/>
              <a:t>рахування</a:t>
            </a:r>
            <a:r>
              <a:rPr lang="ru-RU" sz="2000" dirty="0" smtClean="0"/>
              <a:t> </a:t>
            </a:r>
            <a:r>
              <a:rPr lang="ru-RU" sz="2000" dirty="0"/>
              <a:t>автором </a:t>
            </a:r>
            <a:r>
              <a:rPr lang="ru-RU" sz="2000" dirty="0" err="1"/>
              <a:t>оцінок</a:t>
            </a:r>
            <a:r>
              <a:rPr lang="ru-RU" sz="2000" dirty="0"/>
              <a:t> тих, </a:t>
            </a:r>
            <a:r>
              <a:rPr lang="ru-RU" sz="2000" dirty="0" err="1"/>
              <a:t>хто</a:t>
            </a:r>
            <a:r>
              <a:rPr lang="ru-RU" sz="2000" dirty="0"/>
              <a:t> </a:t>
            </a:r>
            <a:r>
              <a:rPr lang="ru-RU" sz="2000" dirty="0" err="1"/>
              <a:t>слухає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читає</a:t>
            </a:r>
            <a:r>
              <a:rPr lang="ru-RU" sz="2000" dirty="0"/>
              <a:t> </a:t>
            </a:r>
            <a:r>
              <a:rPr lang="ru-RU" sz="2000" dirty="0" err="1" smtClean="0"/>
              <a:t>висловлювання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 smtClean="0"/>
              <a:t>допомагає</a:t>
            </a:r>
            <a:r>
              <a:rPr lang="ru-RU" sz="2000" dirty="0" smtClean="0"/>
              <a:t> </a:t>
            </a:r>
            <a:r>
              <a:rPr lang="ru-RU" sz="2000" dirty="0" err="1"/>
              <a:t>йому</a:t>
            </a:r>
            <a:r>
              <a:rPr lang="ru-RU" sz="2000" dirty="0"/>
              <a:t> </a:t>
            </a:r>
            <a:r>
              <a:rPr lang="ru-RU" sz="2000" dirty="0" err="1"/>
              <a:t>здійснити</a:t>
            </a:r>
            <a:r>
              <a:rPr lang="ru-RU" sz="2000" dirty="0"/>
              <a:t> </a:t>
            </a:r>
            <a:r>
              <a:rPr lang="ru-RU" sz="2000" dirty="0" err="1"/>
              <a:t>свій</a:t>
            </a:r>
            <a:r>
              <a:rPr lang="ru-RU" sz="2000" dirty="0"/>
              <a:t> </a:t>
            </a:r>
            <a:r>
              <a:rPr lang="ru-RU" sz="2000" dirty="0" err="1" smtClean="0"/>
              <a:t>задум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 smtClean="0"/>
              <a:t>це</a:t>
            </a:r>
            <a:r>
              <a:rPr lang="ru-RU" sz="2000" dirty="0" smtClean="0"/>
              <a:t> </a:t>
            </a:r>
            <a:r>
              <a:rPr lang="ru-RU" sz="2000" dirty="0" err="1"/>
              <a:t>зворотний</a:t>
            </a:r>
            <a:r>
              <a:rPr lang="ru-RU" sz="2000" dirty="0"/>
              <a:t> </a:t>
            </a:r>
            <a:r>
              <a:rPr lang="ru-RU" sz="2000" dirty="0" err="1" smtClean="0"/>
              <a:t>зв’язок</a:t>
            </a:r>
            <a:r>
              <a:rPr lang="ru-RU" sz="2000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критика </a:t>
            </a:r>
            <a:r>
              <a:rPr lang="ru-RU" sz="2000" dirty="0" err="1"/>
              <a:t>власного</a:t>
            </a:r>
            <a:r>
              <a:rPr lang="ru-RU" sz="2000" dirty="0"/>
              <a:t> тексту.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669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3" grpId="0" animBg="1"/>
      <p:bldP spid="23" grpId="0" animBg="1"/>
      <p:bldP spid="24" grpId="0" animBg="1"/>
      <p:bldP spid="31" grpId="0" animBg="1"/>
      <p:bldP spid="30" grpId="0" animBg="1"/>
      <p:bldP spid="32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55534" y="60725"/>
            <a:ext cx="7659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ФАЗИ ВИСЛОВЛЮВАННЯ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222452" y="4661927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ЗАЗНАЧЕНІ ФАЗИ НЕ МАЮТЬ ЧІТКОГО РОЗМЕЖУВАННЯ,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ВОНИ ПЕРЕБУВАЮТЬ У ТІСНІЙ ВЗАЄМОДІЇ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54259370"/>
              </p:ext>
            </p:extLst>
          </p:nvPr>
        </p:nvGraphicFramePr>
        <p:xfrm>
          <a:off x="226435" y="956728"/>
          <a:ext cx="79889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484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304" y="60725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ЗВ’ЯЗНЕ ВИСЛОВЛЮВАННЯ НА ТЕМУ:                           «КОЗАКИ – ГОРДІСТЬ НАШОГО КРАЮ»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487" y="2443747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КОЗАК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0" name="Блок-схема: перфолента 19"/>
          <p:cNvSpPr/>
          <p:nvPr/>
        </p:nvSpPr>
        <p:spPr>
          <a:xfrm>
            <a:off x="111487" y="1631553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ПІДКАЗКИ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487" y="3144223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ГОРДІСТЬ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1487" y="3884415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ЗАХИСНИК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7504" y="4628020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ЗВИЧАЇ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7504" y="5373216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ОХОРОНЕЦЬ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92330" y="2443747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РІД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92508" y="3144223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ВАТАЖОК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92508" y="3884415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ЗВИТЯЖНИЙ ВОЇН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92508" y="4628020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ВОЇН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75991" y="5347231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ВІРНІСТЬ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870799" y="2433515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ОБОРОНЕЦЬ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6136" y="2433515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ЛИЦАРСЬКИЙ ДУХ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870799" y="3884415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РІДНИЙ КРАЙ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870799" y="3144223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ГІДНІСТЬ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96136" y="3143464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ПОДВИГ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796136" y="4628020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УКРАЇНСЬКЕ ВІЙСЬКО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96136" y="3884415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КОЗАЦТВО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870799" y="4628020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КОЗАЦЬКИЙ РІД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870799" y="5347231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ВІЙСЬКО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796136" y="5347231"/>
            <a:ext cx="1800200" cy="6023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КОЗАЦЬКА СЛАВА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24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7304" y="60725"/>
            <a:ext cx="3479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ЗАВДАННЯ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СКЛАДІТЬ ЗВ’ЯЗНЕ ВИСЛОВЛЮВАННЯ НА ТЕМУ:                           «КОЗАКИ – ГОРДІСТЬ НАШОГО КРАЮ»</a:t>
            </a: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1487" y="1631553"/>
            <a:ext cx="2160240" cy="64807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ПІДКАЗКИ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11528227"/>
              </p:ext>
            </p:extLst>
          </p:nvPr>
        </p:nvGraphicFramePr>
        <p:xfrm>
          <a:off x="2271726" y="2060848"/>
          <a:ext cx="5943613" cy="4000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5762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 animBg="1"/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" y="6072206"/>
            <a:ext cx="9143998" cy="785795"/>
            <a:chOff x="2" y="5857890"/>
            <a:chExt cx="9143998" cy="1000111"/>
          </a:xfrm>
        </p:grpSpPr>
        <p:pic>
          <p:nvPicPr>
            <p:cNvPr id="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 rot="16200000">
            <a:off x="5250670" y="2964667"/>
            <a:ext cx="6858000" cy="928664"/>
            <a:chOff x="2" y="5857890"/>
            <a:chExt cx="9143998" cy="1000111"/>
          </a:xfrm>
        </p:grpSpPr>
        <p:pic>
          <p:nvPicPr>
            <p:cNvPr id="2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892989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3464724" y="4964905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6036492" y="4964903"/>
              <a:ext cx="1000109" cy="2786084"/>
            </a:xfrm>
            <a:prstGeom prst="rect">
              <a:avLst/>
            </a:prstGeom>
            <a:noFill/>
          </p:spPr>
        </p:pic>
        <p:pic>
          <p:nvPicPr>
            <p:cNvPr id="2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16200000">
              <a:off x="7947425" y="5661425"/>
              <a:ext cx="1000109" cy="1393041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1" y="60725"/>
            <a:ext cx="8951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ПРИКЛАД ВИСЛОВЛЮВАННЯ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504" y="522390"/>
            <a:ext cx="7992888" cy="144016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СКЛАДІТЬ ЗВ’ЯЗНЕ ВИСЛОВЛЮВАННЯ НА ТЕМУ:                           «КОЗАКИ – ГОРДІСТЬ НАШОГО КРАЮ»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962550"/>
            <a:ext cx="7499439" cy="3698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Кожен</a:t>
            </a:r>
            <a:r>
              <a:rPr lang="ru-RU" sz="2000" dirty="0"/>
              <a:t> в </a:t>
            </a:r>
            <a:r>
              <a:rPr lang="ru-RU" sz="2000" dirty="0" err="1"/>
              <a:t>Україні</a:t>
            </a:r>
            <a:r>
              <a:rPr lang="ru-RU" sz="2000" dirty="0"/>
              <a:t> </a:t>
            </a:r>
            <a:r>
              <a:rPr lang="ru-RU" sz="2000" dirty="0" err="1"/>
              <a:t>чув</a:t>
            </a:r>
            <a:r>
              <a:rPr lang="ru-RU" sz="2000" dirty="0"/>
              <a:t> про </a:t>
            </a:r>
            <a:r>
              <a:rPr lang="ru-RU" sz="2000" dirty="0" err="1"/>
              <a:t>козаків</a:t>
            </a:r>
            <a:r>
              <a:rPr lang="ru-RU" sz="2000" dirty="0"/>
              <a:t>. Про них написано </a:t>
            </a:r>
            <a:r>
              <a:rPr lang="ru-RU" sz="2000" dirty="0" err="1"/>
              <a:t>багато</a:t>
            </a:r>
            <a:r>
              <a:rPr lang="ru-RU" sz="2000" dirty="0"/>
              <a:t> </a:t>
            </a:r>
            <a:r>
              <a:rPr lang="ru-RU" sz="2000" dirty="0" err="1"/>
              <a:t>наукових</a:t>
            </a:r>
            <a:r>
              <a:rPr lang="ru-RU" sz="2000" dirty="0"/>
              <a:t> </a:t>
            </a:r>
            <a:r>
              <a:rPr lang="ru-RU" sz="2000" dirty="0" err="1"/>
              <a:t>книжок</a:t>
            </a:r>
            <a:r>
              <a:rPr lang="ru-RU" sz="2000" dirty="0"/>
              <a:t> і </a:t>
            </a:r>
            <a:r>
              <a:rPr lang="ru-RU" sz="2000" dirty="0" err="1"/>
              <a:t>художніх</a:t>
            </a:r>
            <a:r>
              <a:rPr lang="ru-RU" sz="2000" dirty="0"/>
              <a:t> </a:t>
            </a:r>
            <a:r>
              <a:rPr lang="ru-RU" sz="2000" dirty="0" err="1"/>
              <a:t>творів</a:t>
            </a:r>
            <a:r>
              <a:rPr lang="ru-RU" sz="2000" dirty="0"/>
              <a:t>, </a:t>
            </a:r>
            <a:r>
              <a:rPr lang="ru-RU" sz="2000" dirty="0" err="1"/>
              <a:t>знято</a:t>
            </a:r>
            <a:r>
              <a:rPr lang="ru-RU" sz="2000" dirty="0"/>
              <a:t> </a:t>
            </a:r>
            <a:r>
              <a:rPr lang="ru-RU" sz="2000" dirty="0" err="1"/>
              <a:t>фільмів</a:t>
            </a:r>
            <a:r>
              <a:rPr lang="ru-RU" sz="2000" dirty="0"/>
              <a:t>. Про </a:t>
            </a:r>
            <a:r>
              <a:rPr lang="ru-RU" sz="2000" dirty="0" err="1"/>
              <a:t>козацький</a:t>
            </a:r>
            <a:r>
              <a:rPr lang="ru-RU" sz="2000" dirty="0"/>
              <a:t> </a:t>
            </a:r>
            <a:r>
              <a:rPr lang="ru-RU" sz="2000" dirty="0" err="1"/>
              <a:t>рід</a:t>
            </a:r>
            <a:r>
              <a:rPr lang="ru-RU" sz="2000" dirty="0"/>
              <a:t> і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ватажків</a:t>
            </a:r>
            <a:r>
              <a:rPr lang="ru-RU" sz="2000" dirty="0"/>
              <a:t> говориться в </a:t>
            </a:r>
            <a:r>
              <a:rPr lang="ru-RU" sz="2000" dirty="0" err="1"/>
              <a:t>урочистій</a:t>
            </a:r>
            <a:r>
              <a:rPr lang="ru-RU" sz="2000" dirty="0"/>
              <a:t> </a:t>
            </a:r>
            <a:r>
              <a:rPr lang="ru-RU" sz="2000" dirty="0" err="1"/>
              <a:t>пісні</a:t>
            </a:r>
            <a:r>
              <a:rPr lang="ru-RU" sz="2000" dirty="0"/>
              <a:t> </a:t>
            </a:r>
            <a:r>
              <a:rPr lang="ru-RU" sz="2000" dirty="0" err="1"/>
              <a:t>нашої</a:t>
            </a:r>
            <a:r>
              <a:rPr lang="ru-RU" sz="2000" dirty="0"/>
              <a:t> </a:t>
            </a:r>
            <a:r>
              <a:rPr lang="ru-RU" sz="2000" dirty="0" err="1"/>
              <a:t>держави</a:t>
            </a:r>
            <a:r>
              <a:rPr lang="ru-RU" sz="2000" dirty="0"/>
              <a:t> – </a:t>
            </a:r>
            <a:r>
              <a:rPr lang="ru-RU" sz="2000" dirty="0" err="1"/>
              <a:t>гімні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. </a:t>
            </a:r>
            <a:r>
              <a:rPr lang="ru-RU" sz="2000" dirty="0" err="1"/>
              <a:t>Козаків</a:t>
            </a:r>
            <a:r>
              <a:rPr lang="ru-RU" sz="2000" dirty="0"/>
              <a:t> </a:t>
            </a:r>
            <a:r>
              <a:rPr lang="ru-RU" sz="2000" dirty="0" err="1"/>
              <a:t>можна</a:t>
            </a:r>
            <a:r>
              <a:rPr lang="ru-RU" sz="2000" dirty="0"/>
              <a:t> </a:t>
            </a:r>
            <a:r>
              <a:rPr lang="ru-RU" sz="2000" dirty="0" err="1"/>
              <a:t>побачити</a:t>
            </a:r>
            <a:r>
              <a:rPr lang="ru-RU" sz="2000" dirty="0"/>
              <a:t> на парадах </a:t>
            </a:r>
            <a:r>
              <a:rPr lang="ru-RU" sz="2000" dirty="0" err="1"/>
              <a:t>українського</a:t>
            </a:r>
            <a:r>
              <a:rPr lang="ru-RU" sz="2000" dirty="0"/>
              <a:t> </a:t>
            </a:r>
            <a:r>
              <a:rPr lang="ru-RU" sz="2000" dirty="0" err="1"/>
              <a:t>війська</a:t>
            </a:r>
            <a:r>
              <a:rPr lang="ru-RU" sz="2000" dirty="0"/>
              <a:t>,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зображення</a:t>
            </a:r>
            <a:r>
              <a:rPr lang="ru-RU" sz="2000" dirty="0"/>
              <a:t> є на </a:t>
            </a:r>
            <a:r>
              <a:rPr lang="ru-RU" sz="2000" dirty="0" err="1"/>
              <a:t>українських</a:t>
            </a:r>
            <a:r>
              <a:rPr lang="ru-RU" sz="2000" dirty="0"/>
              <a:t> грошах та </a:t>
            </a:r>
            <a:r>
              <a:rPr lang="ru-RU" sz="2000" dirty="0" err="1"/>
              <a:t>поштових</a:t>
            </a:r>
            <a:r>
              <a:rPr lang="ru-RU" sz="2000" dirty="0"/>
              <a:t> марках. А про малого </a:t>
            </a:r>
            <a:r>
              <a:rPr lang="ru-RU" sz="2000" dirty="0" err="1"/>
              <a:t>хлопця</a:t>
            </a:r>
            <a:r>
              <a:rPr lang="ru-RU" sz="2000" dirty="0"/>
              <a:t> і </a:t>
            </a:r>
            <a:r>
              <a:rPr lang="ru-RU" sz="2000" dirty="0" err="1"/>
              <a:t>дорослого</a:t>
            </a:r>
            <a:r>
              <a:rPr lang="ru-RU" sz="2000" dirty="0"/>
              <a:t> парубка,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вміє</a:t>
            </a:r>
            <a:r>
              <a:rPr lang="ru-RU" sz="2000" dirty="0"/>
              <a:t> </a:t>
            </a:r>
            <a:r>
              <a:rPr lang="ru-RU" sz="2000" dirty="0" err="1"/>
              <a:t>відстояти</a:t>
            </a:r>
            <a:r>
              <a:rPr lang="ru-RU" sz="2000" dirty="0"/>
              <a:t> свою честь і </a:t>
            </a:r>
            <a:r>
              <a:rPr lang="ru-RU" sz="2000" dirty="0" err="1"/>
              <a:t>захистить</a:t>
            </a:r>
            <a:r>
              <a:rPr lang="ru-RU" sz="2000" dirty="0"/>
              <a:t> </a:t>
            </a:r>
            <a:r>
              <a:rPr lang="ru-RU" sz="2000" dirty="0" err="1"/>
              <a:t>слабшого</a:t>
            </a:r>
            <a:r>
              <a:rPr lang="ru-RU" sz="2000" dirty="0"/>
              <a:t>, старого, </a:t>
            </a:r>
            <a:r>
              <a:rPr lang="ru-RU" sz="2000" dirty="0" err="1"/>
              <a:t>жінку</a:t>
            </a:r>
            <a:r>
              <a:rPr lang="ru-RU" sz="2000" dirty="0"/>
              <a:t>, у нас </a:t>
            </a:r>
            <a:r>
              <a:rPr lang="ru-RU" sz="2000" dirty="0" err="1"/>
              <a:t>кажуть</a:t>
            </a:r>
            <a:r>
              <a:rPr lang="ru-RU" sz="2000" dirty="0"/>
              <a:t>: </a:t>
            </a:r>
            <a:r>
              <a:rPr lang="ru-RU" sz="2000" dirty="0" err="1"/>
              <a:t>справжній</a:t>
            </a:r>
            <a:r>
              <a:rPr lang="ru-RU" sz="2000" dirty="0"/>
              <a:t> </a:t>
            </a:r>
            <a:r>
              <a:rPr lang="ru-RU" sz="2000" dirty="0" err="1"/>
              <a:t>козак</a:t>
            </a:r>
            <a:r>
              <a:rPr lang="ru-RU" sz="2000" dirty="0"/>
              <a:t>. Козак в </a:t>
            </a:r>
            <a:r>
              <a:rPr lang="ru-RU" sz="2000" dirty="0" err="1"/>
              <a:t>уявленні</a:t>
            </a:r>
            <a:r>
              <a:rPr lang="ru-RU" sz="2000" dirty="0"/>
              <a:t> </a:t>
            </a:r>
            <a:r>
              <a:rPr lang="ru-RU" sz="2000" dirty="0" err="1"/>
              <a:t>українця</a:t>
            </a:r>
            <a:r>
              <a:rPr lang="ru-RU" sz="2000" dirty="0"/>
              <a:t> –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звитяжний</a:t>
            </a:r>
            <a:r>
              <a:rPr lang="ru-RU" sz="2000" dirty="0"/>
              <a:t> </a:t>
            </a:r>
            <a:r>
              <a:rPr lang="ru-RU" sz="2000" dirty="0" err="1"/>
              <a:t>воїн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не </a:t>
            </a:r>
            <a:r>
              <a:rPr lang="ru-RU" sz="2000" dirty="0" err="1"/>
              <a:t>розлучається</a:t>
            </a:r>
            <a:r>
              <a:rPr lang="ru-RU" sz="2000" dirty="0"/>
              <a:t> з </a:t>
            </a:r>
            <a:r>
              <a:rPr lang="ru-RU" sz="2000" dirty="0" err="1"/>
              <a:t>шаблею</a:t>
            </a:r>
            <a:r>
              <a:rPr lang="ru-RU" sz="2000" dirty="0"/>
              <a:t>, </a:t>
            </a:r>
            <a:r>
              <a:rPr lang="ru-RU" sz="2000" dirty="0" err="1"/>
              <a:t>захисник</a:t>
            </a:r>
            <a:r>
              <a:rPr lang="ru-RU" sz="2000" dirty="0"/>
              <a:t> </a:t>
            </a:r>
            <a:r>
              <a:rPr lang="ru-RU" sz="2000" dirty="0" err="1"/>
              <a:t>Вітчизни</a:t>
            </a:r>
            <a:r>
              <a:rPr lang="ru-RU" sz="2000" dirty="0"/>
              <a:t>, </a:t>
            </a:r>
            <a:r>
              <a:rPr lang="ru-RU" sz="2000" dirty="0" err="1"/>
              <a:t>оборонець</a:t>
            </a:r>
            <a:r>
              <a:rPr lang="ru-RU" sz="2000" dirty="0"/>
              <a:t> прав, </a:t>
            </a:r>
            <a:r>
              <a:rPr lang="ru-RU" sz="2000" dirty="0" err="1"/>
              <a:t>віри</a:t>
            </a:r>
            <a:r>
              <a:rPr lang="ru-RU" sz="2000" dirty="0"/>
              <a:t>, </a:t>
            </a:r>
            <a:r>
              <a:rPr lang="ru-RU" sz="2000" dirty="0" err="1"/>
              <a:t>звичаїв</a:t>
            </a:r>
            <a:r>
              <a:rPr lang="ru-RU" sz="2000" dirty="0"/>
              <a:t> та </a:t>
            </a:r>
            <a:r>
              <a:rPr lang="ru-RU" sz="2000" dirty="0" err="1"/>
              <a:t>гідності</a:t>
            </a:r>
            <a:r>
              <a:rPr lang="ru-RU" sz="2000" dirty="0"/>
              <a:t> кожного, </a:t>
            </a:r>
            <a:r>
              <a:rPr lang="ru-RU" sz="2000" dirty="0" err="1"/>
              <a:t>хто</a:t>
            </a:r>
            <a:r>
              <a:rPr lang="ru-RU" sz="2000" dirty="0"/>
              <a:t> </a:t>
            </a:r>
            <a:r>
              <a:rPr lang="ru-RU" sz="2000" dirty="0" err="1"/>
              <a:t>живе</a:t>
            </a:r>
            <a:r>
              <a:rPr lang="ru-RU" sz="2000" dirty="0"/>
              <a:t> </a:t>
            </a:r>
            <a:r>
              <a:rPr lang="ru-RU" sz="2000" dirty="0" err="1"/>
              <a:t>під</a:t>
            </a:r>
            <a:r>
              <a:rPr lang="ru-RU" sz="2000" dirty="0"/>
              <a:t> небом </a:t>
            </a:r>
            <a:r>
              <a:rPr lang="ru-RU" sz="2000" dirty="0" err="1"/>
              <a:t>України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900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Розділ ІІІ. (3.1.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Розділ ІІІ. (3.1.)</Template>
  <TotalTime>328</TotalTime>
  <Words>491</Words>
  <Application>Microsoft Office PowerPoint</Application>
  <PresentationFormat>Экран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Розділ ІІІ. (3.1.)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ІІІ</dc:title>
  <dc:creator>Пользователь Windows</dc:creator>
  <cp:lastModifiedBy>Пользователь Windows</cp:lastModifiedBy>
  <cp:revision>25</cp:revision>
  <dcterms:created xsi:type="dcterms:W3CDTF">2021-02-07T07:55:42Z</dcterms:created>
  <dcterms:modified xsi:type="dcterms:W3CDTF">2021-02-07T13:36:51Z</dcterms:modified>
</cp:coreProperties>
</file>