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1" r:id="rId4"/>
    <p:sldId id="259" r:id="rId5"/>
    <p:sldId id="265" r:id="rId6"/>
    <p:sldId id="266" r:id="rId7"/>
    <p:sldId id="267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FABD52A-9E5E-466B-8635-9D32361BC3CD}" type="doc">
      <dgm:prSet loTypeId="urn:microsoft.com/office/officeart/2005/8/layout/hProcess9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89624216-AD9F-41AD-98E0-4BFFA08EE1D7}">
      <dgm:prSet/>
      <dgm:spPr/>
      <dgm:t>
        <a:bodyPr/>
        <a:lstStyle/>
        <a:p>
          <a:r>
            <a:rPr lang="ru-RU" dirty="0" err="1" smtClean="0"/>
            <a:t>розминка</a:t>
          </a:r>
          <a:r>
            <a:rPr lang="ru-RU" dirty="0" smtClean="0"/>
            <a:t> на початку уроку</a:t>
          </a:r>
          <a:endParaRPr lang="ru-RU" dirty="0"/>
        </a:p>
      </dgm:t>
    </dgm:pt>
    <dgm:pt modelId="{7DE9640A-F3AD-4500-94AB-538D85BAF812}" type="parTrans" cxnId="{2A6ECCAA-E21D-45DD-A11F-C50DF3E125D1}">
      <dgm:prSet/>
      <dgm:spPr/>
      <dgm:t>
        <a:bodyPr/>
        <a:lstStyle/>
        <a:p>
          <a:endParaRPr lang="ru-RU"/>
        </a:p>
      </dgm:t>
    </dgm:pt>
    <dgm:pt modelId="{3DD02FA0-DE77-4D5F-B77F-9DD8EA14FE07}" type="sibTrans" cxnId="{2A6ECCAA-E21D-45DD-A11F-C50DF3E125D1}">
      <dgm:prSet/>
      <dgm:spPr/>
      <dgm:t>
        <a:bodyPr/>
        <a:lstStyle/>
        <a:p>
          <a:endParaRPr lang="ru-RU"/>
        </a:p>
      </dgm:t>
    </dgm:pt>
    <dgm:pt modelId="{E0068504-E408-4EBE-B28D-BBEF379E4B0B}">
      <dgm:prSet/>
      <dgm:spPr/>
      <dgm:t>
        <a:bodyPr/>
        <a:lstStyle/>
        <a:p>
          <a:r>
            <a:rPr lang="ru-RU" dirty="0" err="1" smtClean="0"/>
            <a:t>командне</a:t>
          </a:r>
          <a:r>
            <a:rPr lang="ru-RU" dirty="0" smtClean="0"/>
            <a:t> </a:t>
          </a:r>
          <a:r>
            <a:rPr lang="ru-RU" dirty="0" err="1" smtClean="0"/>
            <a:t>змагання</a:t>
          </a:r>
          <a:r>
            <a:rPr lang="ru-RU" dirty="0" smtClean="0"/>
            <a:t> </a:t>
          </a:r>
          <a:endParaRPr lang="ru-RU" dirty="0"/>
        </a:p>
      </dgm:t>
    </dgm:pt>
    <dgm:pt modelId="{BE7CA4FC-3BFA-4544-B14D-2481F9B03583}" type="parTrans" cxnId="{D94D579C-3C0A-4AD5-BA71-30AFF2366414}">
      <dgm:prSet/>
      <dgm:spPr/>
      <dgm:t>
        <a:bodyPr/>
        <a:lstStyle/>
        <a:p>
          <a:endParaRPr lang="ru-RU"/>
        </a:p>
      </dgm:t>
    </dgm:pt>
    <dgm:pt modelId="{C6A89ED1-F4D0-4F9C-97AD-798DFB3759C6}" type="sibTrans" cxnId="{D94D579C-3C0A-4AD5-BA71-30AFF2366414}">
      <dgm:prSet/>
      <dgm:spPr/>
      <dgm:t>
        <a:bodyPr/>
        <a:lstStyle/>
        <a:p>
          <a:endParaRPr lang="ru-RU"/>
        </a:p>
      </dgm:t>
    </dgm:pt>
    <dgm:pt modelId="{BCBB650A-C837-4C09-B5B5-5BD6998B5488}">
      <dgm:prSet/>
      <dgm:spPr/>
      <dgm:t>
        <a:bodyPr/>
        <a:lstStyle/>
        <a:p>
          <a:r>
            <a:rPr lang="ru-RU" dirty="0" err="1" smtClean="0"/>
            <a:t>узагальнення</a:t>
          </a:r>
          <a:r>
            <a:rPr lang="ru-RU" dirty="0" smtClean="0"/>
            <a:t> </a:t>
          </a:r>
          <a:r>
            <a:rPr lang="ru-RU" dirty="0" err="1" smtClean="0"/>
            <a:t>вивченого</a:t>
          </a:r>
          <a:r>
            <a:rPr lang="ru-RU" dirty="0" smtClean="0"/>
            <a:t> </a:t>
          </a:r>
          <a:r>
            <a:rPr lang="ru-RU" dirty="0" err="1" smtClean="0"/>
            <a:t>матеріалу</a:t>
          </a:r>
          <a:endParaRPr lang="ru-RU" dirty="0"/>
        </a:p>
      </dgm:t>
    </dgm:pt>
    <dgm:pt modelId="{F8B59B64-4ECF-4C25-8607-0FEA4D814C38}" type="parTrans" cxnId="{B9BE8703-B440-431E-B062-AE727238445B}">
      <dgm:prSet/>
      <dgm:spPr/>
      <dgm:t>
        <a:bodyPr/>
        <a:lstStyle/>
        <a:p>
          <a:endParaRPr lang="ru-RU"/>
        </a:p>
      </dgm:t>
    </dgm:pt>
    <dgm:pt modelId="{5A02B828-EE53-4296-87AB-ED2EA73906F3}" type="sibTrans" cxnId="{B9BE8703-B440-431E-B062-AE727238445B}">
      <dgm:prSet/>
      <dgm:spPr/>
      <dgm:t>
        <a:bodyPr/>
        <a:lstStyle/>
        <a:p>
          <a:endParaRPr lang="ru-RU"/>
        </a:p>
      </dgm:t>
    </dgm:pt>
    <dgm:pt modelId="{EB2B9F69-C23C-4BD2-9070-C16D108E29C1}" type="pres">
      <dgm:prSet presAssocID="{CFABD52A-9E5E-466B-8635-9D32361BC3CD}" presName="CompostProcess" presStyleCnt="0">
        <dgm:presLayoutVars>
          <dgm:dir/>
          <dgm:resizeHandles val="exact"/>
        </dgm:presLayoutVars>
      </dgm:prSet>
      <dgm:spPr/>
    </dgm:pt>
    <dgm:pt modelId="{464070CB-94FA-40DB-B7FE-B7D9205A6F71}" type="pres">
      <dgm:prSet presAssocID="{CFABD52A-9E5E-466B-8635-9D32361BC3CD}" presName="arrow" presStyleLbl="bgShp" presStyleIdx="0" presStyleCnt="1"/>
      <dgm:spPr>
        <a:solidFill>
          <a:schemeClr val="bg1">
            <a:lumMod val="50000"/>
          </a:schemeClr>
        </a:solidFill>
      </dgm:spPr>
    </dgm:pt>
    <dgm:pt modelId="{440CB087-1027-415C-AFDE-5F9EB6C135A8}" type="pres">
      <dgm:prSet presAssocID="{CFABD52A-9E5E-466B-8635-9D32361BC3CD}" presName="linearProcess" presStyleCnt="0"/>
      <dgm:spPr/>
    </dgm:pt>
    <dgm:pt modelId="{D140FEAD-37B6-4957-A37A-480BF737F5C8}" type="pres">
      <dgm:prSet presAssocID="{89624216-AD9F-41AD-98E0-4BFFA08EE1D7}" presName="text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101072A-D10D-408D-99D1-F7A6BCFA81EE}" type="pres">
      <dgm:prSet presAssocID="{3DD02FA0-DE77-4D5F-B77F-9DD8EA14FE07}" presName="sibTrans" presStyleCnt="0"/>
      <dgm:spPr/>
    </dgm:pt>
    <dgm:pt modelId="{C86B430A-E3F1-4A2F-98FA-9ECECB376D29}" type="pres">
      <dgm:prSet presAssocID="{E0068504-E408-4EBE-B28D-BBEF379E4B0B}" presName="text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368BC0D-CF00-49D8-BB0E-072395267F89}" type="pres">
      <dgm:prSet presAssocID="{C6A89ED1-F4D0-4F9C-97AD-798DFB3759C6}" presName="sibTrans" presStyleCnt="0"/>
      <dgm:spPr/>
    </dgm:pt>
    <dgm:pt modelId="{B20BFECA-7608-4FC7-9EA3-2F41DAD44531}" type="pres">
      <dgm:prSet presAssocID="{BCBB650A-C837-4C09-B5B5-5BD6998B5488}" presName="text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C2E6F4A1-9EA3-4F12-B75A-4B83080C8E65}" type="presOf" srcId="{89624216-AD9F-41AD-98E0-4BFFA08EE1D7}" destId="{D140FEAD-37B6-4957-A37A-480BF737F5C8}" srcOrd="0" destOrd="0" presId="urn:microsoft.com/office/officeart/2005/8/layout/hProcess9"/>
    <dgm:cxn modelId="{D4AA13D8-32F8-49CA-8DBF-9F3CD63286DF}" type="presOf" srcId="{CFABD52A-9E5E-466B-8635-9D32361BC3CD}" destId="{EB2B9F69-C23C-4BD2-9070-C16D108E29C1}" srcOrd="0" destOrd="0" presId="urn:microsoft.com/office/officeart/2005/8/layout/hProcess9"/>
    <dgm:cxn modelId="{F85F2D15-EE3A-4B7D-AEDA-BA442E100B32}" type="presOf" srcId="{E0068504-E408-4EBE-B28D-BBEF379E4B0B}" destId="{C86B430A-E3F1-4A2F-98FA-9ECECB376D29}" srcOrd="0" destOrd="0" presId="urn:microsoft.com/office/officeart/2005/8/layout/hProcess9"/>
    <dgm:cxn modelId="{D94D579C-3C0A-4AD5-BA71-30AFF2366414}" srcId="{CFABD52A-9E5E-466B-8635-9D32361BC3CD}" destId="{E0068504-E408-4EBE-B28D-BBEF379E4B0B}" srcOrd="1" destOrd="0" parTransId="{BE7CA4FC-3BFA-4544-B14D-2481F9B03583}" sibTransId="{C6A89ED1-F4D0-4F9C-97AD-798DFB3759C6}"/>
    <dgm:cxn modelId="{DEE3EED8-A64E-4631-B0CA-5F03231211D1}" type="presOf" srcId="{BCBB650A-C837-4C09-B5B5-5BD6998B5488}" destId="{B20BFECA-7608-4FC7-9EA3-2F41DAD44531}" srcOrd="0" destOrd="0" presId="urn:microsoft.com/office/officeart/2005/8/layout/hProcess9"/>
    <dgm:cxn modelId="{B9BE8703-B440-431E-B062-AE727238445B}" srcId="{CFABD52A-9E5E-466B-8635-9D32361BC3CD}" destId="{BCBB650A-C837-4C09-B5B5-5BD6998B5488}" srcOrd="2" destOrd="0" parTransId="{F8B59B64-4ECF-4C25-8607-0FEA4D814C38}" sibTransId="{5A02B828-EE53-4296-87AB-ED2EA73906F3}"/>
    <dgm:cxn modelId="{2A6ECCAA-E21D-45DD-A11F-C50DF3E125D1}" srcId="{CFABD52A-9E5E-466B-8635-9D32361BC3CD}" destId="{89624216-AD9F-41AD-98E0-4BFFA08EE1D7}" srcOrd="0" destOrd="0" parTransId="{7DE9640A-F3AD-4500-94AB-538D85BAF812}" sibTransId="{3DD02FA0-DE77-4D5F-B77F-9DD8EA14FE07}"/>
    <dgm:cxn modelId="{A08D1060-E060-40AE-8023-1DC7E3D9D323}" type="presParOf" srcId="{EB2B9F69-C23C-4BD2-9070-C16D108E29C1}" destId="{464070CB-94FA-40DB-B7FE-B7D9205A6F71}" srcOrd="0" destOrd="0" presId="urn:microsoft.com/office/officeart/2005/8/layout/hProcess9"/>
    <dgm:cxn modelId="{128D39F0-210E-4061-BFC2-435CA54A9DB0}" type="presParOf" srcId="{EB2B9F69-C23C-4BD2-9070-C16D108E29C1}" destId="{440CB087-1027-415C-AFDE-5F9EB6C135A8}" srcOrd="1" destOrd="0" presId="urn:microsoft.com/office/officeart/2005/8/layout/hProcess9"/>
    <dgm:cxn modelId="{190519C1-C270-4D5B-830E-8F8810FBE44E}" type="presParOf" srcId="{440CB087-1027-415C-AFDE-5F9EB6C135A8}" destId="{D140FEAD-37B6-4957-A37A-480BF737F5C8}" srcOrd="0" destOrd="0" presId="urn:microsoft.com/office/officeart/2005/8/layout/hProcess9"/>
    <dgm:cxn modelId="{2B8350FD-7061-4D82-89FA-7BB10CE7CBF8}" type="presParOf" srcId="{440CB087-1027-415C-AFDE-5F9EB6C135A8}" destId="{A101072A-D10D-408D-99D1-F7A6BCFA81EE}" srcOrd="1" destOrd="0" presId="urn:microsoft.com/office/officeart/2005/8/layout/hProcess9"/>
    <dgm:cxn modelId="{D274A0B9-DF91-4FCD-94C1-4B4960729FA7}" type="presParOf" srcId="{440CB087-1027-415C-AFDE-5F9EB6C135A8}" destId="{C86B430A-E3F1-4A2F-98FA-9ECECB376D29}" srcOrd="2" destOrd="0" presId="urn:microsoft.com/office/officeart/2005/8/layout/hProcess9"/>
    <dgm:cxn modelId="{1142F33A-8926-4AFF-B306-BEB540FD25E0}" type="presParOf" srcId="{440CB087-1027-415C-AFDE-5F9EB6C135A8}" destId="{4368BC0D-CF00-49D8-BB0E-072395267F89}" srcOrd="3" destOrd="0" presId="urn:microsoft.com/office/officeart/2005/8/layout/hProcess9"/>
    <dgm:cxn modelId="{E9F7D536-0A34-449A-989C-693F29550CA5}" type="presParOf" srcId="{440CB087-1027-415C-AFDE-5F9EB6C135A8}" destId="{B20BFECA-7608-4FC7-9EA3-2F41DAD44531}" srcOrd="4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0C345CB-BA87-46A1-A87B-AACEAF0D244C}" type="doc">
      <dgm:prSet loTypeId="urn:microsoft.com/office/officeart/2005/8/layout/pyramid2" loCatId="list" qsTypeId="urn:microsoft.com/office/officeart/2005/8/quickstyle/simple1" qsCatId="simple" csTypeId="urn:microsoft.com/office/officeart/2005/8/colors/accent1_2" csCatId="accent1" phldr="1"/>
      <dgm:spPr/>
    </dgm:pt>
    <dgm:pt modelId="{BF2FAB94-311F-4242-9ED7-03E2AF3D8D68}">
      <dgm:prSet custT="1"/>
      <dgm:spPr/>
      <dgm:t>
        <a:bodyPr/>
        <a:lstStyle/>
        <a:p>
          <a:r>
            <a:rPr lang="ru-RU" sz="2000" dirty="0" err="1" smtClean="0"/>
            <a:t>успішно</a:t>
          </a:r>
          <a:r>
            <a:rPr lang="ru-RU" sz="2000" dirty="0" smtClean="0"/>
            <a:t> </a:t>
          </a:r>
          <a:r>
            <a:rPr lang="ru-RU" sz="2000" dirty="0" err="1" smtClean="0"/>
            <a:t>виконати</a:t>
          </a:r>
          <a:r>
            <a:rPr lang="ru-RU" sz="2000" dirty="0" smtClean="0"/>
            <a:t> </a:t>
          </a:r>
          <a:r>
            <a:rPr lang="ru-RU" sz="2000" dirty="0" err="1" smtClean="0"/>
            <a:t>завдання</a:t>
          </a:r>
          <a:endParaRPr lang="ru-RU" sz="2000" dirty="0"/>
        </a:p>
      </dgm:t>
    </dgm:pt>
    <dgm:pt modelId="{6D3429C4-4981-40D8-94CF-20D3130DBA6E}" type="parTrans" cxnId="{2BD4CBD7-8678-4BBE-9FAB-16114BE63A11}">
      <dgm:prSet/>
      <dgm:spPr/>
      <dgm:t>
        <a:bodyPr/>
        <a:lstStyle/>
        <a:p>
          <a:endParaRPr lang="ru-RU"/>
        </a:p>
      </dgm:t>
    </dgm:pt>
    <dgm:pt modelId="{DB3D4907-94D2-4C85-9859-070E766BA8CD}" type="sibTrans" cxnId="{2BD4CBD7-8678-4BBE-9FAB-16114BE63A11}">
      <dgm:prSet/>
      <dgm:spPr/>
      <dgm:t>
        <a:bodyPr/>
        <a:lstStyle/>
        <a:p>
          <a:endParaRPr lang="ru-RU"/>
        </a:p>
      </dgm:t>
    </dgm:pt>
    <dgm:pt modelId="{668C6C0B-ED30-4AB1-9644-6E74B9D78CC6}">
      <dgm:prSet custT="1"/>
      <dgm:spPr/>
      <dgm:t>
        <a:bodyPr/>
        <a:lstStyle/>
        <a:p>
          <a:r>
            <a:rPr lang="ru-RU" sz="2000" dirty="0" err="1" smtClean="0"/>
            <a:t>перемогти</a:t>
          </a:r>
          <a:r>
            <a:rPr lang="ru-RU" sz="2000" dirty="0" smtClean="0"/>
            <a:t> </a:t>
          </a:r>
          <a:r>
            <a:rPr lang="ru-RU" sz="2000" dirty="0" err="1" smtClean="0"/>
            <a:t>свого</a:t>
          </a:r>
          <a:r>
            <a:rPr lang="ru-RU" sz="2000" dirty="0" smtClean="0"/>
            <a:t> партнера</a:t>
          </a:r>
          <a:endParaRPr lang="ru-RU" sz="2000" dirty="0"/>
        </a:p>
      </dgm:t>
    </dgm:pt>
    <dgm:pt modelId="{3EB32E10-69F7-45CC-BDE0-C3F1CA439CEE}" type="parTrans" cxnId="{45BA9A1F-0E87-4834-AE95-33FEFA86FD18}">
      <dgm:prSet/>
      <dgm:spPr/>
      <dgm:t>
        <a:bodyPr/>
        <a:lstStyle/>
        <a:p>
          <a:endParaRPr lang="ru-RU"/>
        </a:p>
      </dgm:t>
    </dgm:pt>
    <dgm:pt modelId="{281F1720-9C98-410D-8210-F5A4CE22E63D}" type="sibTrans" cxnId="{45BA9A1F-0E87-4834-AE95-33FEFA86FD18}">
      <dgm:prSet/>
      <dgm:spPr/>
      <dgm:t>
        <a:bodyPr/>
        <a:lstStyle/>
        <a:p>
          <a:endParaRPr lang="ru-RU"/>
        </a:p>
      </dgm:t>
    </dgm:pt>
    <dgm:pt modelId="{274F3C29-F9EA-4409-9D09-A226EE1D11C3}">
      <dgm:prSet custT="1"/>
      <dgm:spPr/>
      <dgm:t>
        <a:bodyPr/>
        <a:lstStyle/>
        <a:p>
          <a:r>
            <a:rPr lang="ru-RU" sz="2000" dirty="0" err="1" smtClean="0"/>
            <a:t>розвинути</a:t>
          </a:r>
          <a:r>
            <a:rPr lang="ru-RU" sz="2000" dirty="0" smtClean="0"/>
            <a:t> </a:t>
          </a:r>
          <a:r>
            <a:rPr lang="ru-RU" sz="2000" dirty="0" err="1" smtClean="0"/>
            <a:t>відповідні</a:t>
          </a:r>
          <a:r>
            <a:rPr lang="ru-RU" sz="2000" dirty="0" smtClean="0"/>
            <a:t> </a:t>
          </a:r>
          <a:r>
            <a:rPr lang="ru-RU" sz="2000" dirty="0" err="1" smtClean="0"/>
            <a:t>фізичні</a:t>
          </a:r>
          <a:r>
            <a:rPr lang="ru-RU" sz="2000" dirty="0" smtClean="0"/>
            <a:t> </a:t>
          </a:r>
          <a:r>
            <a:rPr lang="ru-RU" sz="2000" dirty="0" err="1" smtClean="0"/>
            <a:t>якості</a:t>
          </a:r>
          <a:endParaRPr lang="ru-RU" sz="2000" dirty="0"/>
        </a:p>
      </dgm:t>
    </dgm:pt>
    <dgm:pt modelId="{2E280A57-D5EF-4732-9911-384D7409C142}" type="parTrans" cxnId="{848B82C6-46B5-4BF5-A011-93C260C7C23D}">
      <dgm:prSet/>
      <dgm:spPr/>
      <dgm:t>
        <a:bodyPr/>
        <a:lstStyle/>
        <a:p>
          <a:endParaRPr lang="ru-RU"/>
        </a:p>
      </dgm:t>
    </dgm:pt>
    <dgm:pt modelId="{6FB85C5D-5774-48BA-ACC8-311D57F87694}" type="sibTrans" cxnId="{848B82C6-46B5-4BF5-A011-93C260C7C23D}">
      <dgm:prSet/>
      <dgm:spPr/>
      <dgm:t>
        <a:bodyPr/>
        <a:lstStyle/>
        <a:p>
          <a:endParaRPr lang="ru-RU"/>
        </a:p>
      </dgm:t>
    </dgm:pt>
    <dgm:pt modelId="{3C8E6183-8570-41D5-A169-3FEBC8FECAFB}">
      <dgm:prSet custT="1"/>
      <dgm:spPr/>
      <dgm:t>
        <a:bodyPr/>
        <a:lstStyle/>
        <a:p>
          <a:endParaRPr lang="ru-RU" sz="2000" dirty="0" smtClean="0"/>
        </a:p>
        <a:p>
          <a:r>
            <a:rPr lang="ru-RU" sz="2000" dirty="0" err="1" smtClean="0"/>
            <a:t>розвинути</a:t>
          </a:r>
          <a:r>
            <a:rPr lang="ru-RU" sz="2000" dirty="0" smtClean="0"/>
            <a:t> </a:t>
          </a:r>
          <a:r>
            <a:rPr lang="ru-RU" sz="2000" dirty="0" err="1" smtClean="0"/>
            <a:t>відповідні</a:t>
          </a:r>
          <a:r>
            <a:rPr lang="ru-RU" sz="2000" dirty="0" smtClean="0"/>
            <a:t> </a:t>
          </a:r>
          <a:r>
            <a:rPr lang="ru-RU" sz="2000" dirty="0" err="1" smtClean="0"/>
            <a:t>розумові</a:t>
          </a:r>
          <a:r>
            <a:rPr lang="ru-RU" sz="2000" dirty="0" smtClean="0"/>
            <a:t> </a:t>
          </a:r>
          <a:r>
            <a:rPr lang="ru-RU" sz="2000" dirty="0" err="1" smtClean="0"/>
            <a:t>якості</a:t>
          </a:r>
          <a:endParaRPr lang="ru-RU" sz="2000" dirty="0" smtClean="0"/>
        </a:p>
        <a:p>
          <a:endParaRPr lang="ru-RU" sz="2000" dirty="0"/>
        </a:p>
      </dgm:t>
    </dgm:pt>
    <dgm:pt modelId="{A3594E48-8FAE-42C8-B834-10F3F83DB821}" type="parTrans" cxnId="{8E6EBE79-BFB8-4C03-95C3-B3FE1E3B028B}">
      <dgm:prSet/>
      <dgm:spPr/>
      <dgm:t>
        <a:bodyPr/>
        <a:lstStyle/>
        <a:p>
          <a:endParaRPr lang="ru-RU"/>
        </a:p>
      </dgm:t>
    </dgm:pt>
    <dgm:pt modelId="{698C0962-4D04-499D-878C-8A92D76F3062}" type="sibTrans" cxnId="{8E6EBE79-BFB8-4C03-95C3-B3FE1E3B028B}">
      <dgm:prSet/>
      <dgm:spPr/>
      <dgm:t>
        <a:bodyPr/>
        <a:lstStyle/>
        <a:p>
          <a:endParaRPr lang="ru-RU"/>
        </a:p>
      </dgm:t>
    </dgm:pt>
    <dgm:pt modelId="{306B6FBE-4852-494A-B3E9-1EEB53F9D44A}" type="pres">
      <dgm:prSet presAssocID="{80C345CB-BA87-46A1-A87B-AACEAF0D244C}" presName="compositeShape" presStyleCnt="0">
        <dgm:presLayoutVars>
          <dgm:dir/>
          <dgm:resizeHandles/>
        </dgm:presLayoutVars>
      </dgm:prSet>
      <dgm:spPr/>
    </dgm:pt>
    <dgm:pt modelId="{6A8A072C-36F7-4C99-B071-B685C7ABDED4}" type="pres">
      <dgm:prSet presAssocID="{80C345CB-BA87-46A1-A87B-AACEAF0D244C}" presName="pyramid" presStyleLbl="node1" presStyleIdx="0" presStyleCnt="1" custLinFactNeighborX="-971" custLinFactNeighborY="-2734"/>
      <dgm:spPr>
        <a:solidFill>
          <a:schemeClr val="bg1">
            <a:lumMod val="50000"/>
          </a:schemeClr>
        </a:solidFill>
      </dgm:spPr>
      <dgm:t>
        <a:bodyPr/>
        <a:lstStyle/>
        <a:p>
          <a:endParaRPr lang="ru-RU"/>
        </a:p>
      </dgm:t>
    </dgm:pt>
    <dgm:pt modelId="{06CEC167-45DC-4AB5-BE8F-3BE6425B5B6A}" type="pres">
      <dgm:prSet presAssocID="{80C345CB-BA87-46A1-A87B-AACEAF0D244C}" presName="theList" presStyleCnt="0"/>
      <dgm:spPr/>
    </dgm:pt>
    <dgm:pt modelId="{4B03A721-6200-4C4E-A51E-F67BB04017BB}" type="pres">
      <dgm:prSet presAssocID="{BF2FAB94-311F-4242-9ED7-03E2AF3D8D68}" presName="aNode" presStyleLbl="fgAcc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84AD3C9-41CF-45FA-9709-7D0B12C680AA}" type="pres">
      <dgm:prSet presAssocID="{BF2FAB94-311F-4242-9ED7-03E2AF3D8D68}" presName="aSpace" presStyleCnt="0"/>
      <dgm:spPr/>
    </dgm:pt>
    <dgm:pt modelId="{ADB14292-3C3A-4C4B-8294-EA6E86171938}" type="pres">
      <dgm:prSet presAssocID="{668C6C0B-ED30-4AB1-9644-6E74B9D78CC6}" presName="aNode" presStyleLbl="fgAcc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5AD049F-3F51-469D-80AE-4BF4671320E2}" type="pres">
      <dgm:prSet presAssocID="{668C6C0B-ED30-4AB1-9644-6E74B9D78CC6}" presName="aSpace" presStyleCnt="0"/>
      <dgm:spPr/>
    </dgm:pt>
    <dgm:pt modelId="{981C3637-AA78-4B50-A01A-6BC861FE926B}" type="pres">
      <dgm:prSet presAssocID="{274F3C29-F9EA-4409-9D09-A226EE1D11C3}" presName="aNode" presStyleLbl="fgAcc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FDAFAAD-8874-4BA8-B8BB-9B7549577F16}" type="pres">
      <dgm:prSet presAssocID="{274F3C29-F9EA-4409-9D09-A226EE1D11C3}" presName="aSpace" presStyleCnt="0"/>
      <dgm:spPr/>
    </dgm:pt>
    <dgm:pt modelId="{A247E639-A294-434E-8649-84A396B5F787}" type="pres">
      <dgm:prSet presAssocID="{3C8E6183-8570-41D5-A169-3FEBC8FECAFB}" presName="aNode" presStyleLbl="fgAcc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370D16C-8032-47E8-B47B-2A3A85610000}" type="pres">
      <dgm:prSet presAssocID="{3C8E6183-8570-41D5-A169-3FEBC8FECAFB}" presName="aSpace" presStyleCnt="0"/>
      <dgm:spPr/>
    </dgm:pt>
  </dgm:ptLst>
  <dgm:cxnLst>
    <dgm:cxn modelId="{1865F639-BE22-482C-B128-BD9D7BAC1BB3}" type="presOf" srcId="{274F3C29-F9EA-4409-9D09-A226EE1D11C3}" destId="{981C3637-AA78-4B50-A01A-6BC861FE926B}" srcOrd="0" destOrd="0" presId="urn:microsoft.com/office/officeart/2005/8/layout/pyramid2"/>
    <dgm:cxn modelId="{8E6EBE79-BFB8-4C03-95C3-B3FE1E3B028B}" srcId="{80C345CB-BA87-46A1-A87B-AACEAF0D244C}" destId="{3C8E6183-8570-41D5-A169-3FEBC8FECAFB}" srcOrd="3" destOrd="0" parTransId="{A3594E48-8FAE-42C8-B834-10F3F83DB821}" sibTransId="{698C0962-4D04-499D-878C-8A92D76F3062}"/>
    <dgm:cxn modelId="{848B82C6-46B5-4BF5-A011-93C260C7C23D}" srcId="{80C345CB-BA87-46A1-A87B-AACEAF0D244C}" destId="{274F3C29-F9EA-4409-9D09-A226EE1D11C3}" srcOrd="2" destOrd="0" parTransId="{2E280A57-D5EF-4732-9911-384D7409C142}" sibTransId="{6FB85C5D-5774-48BA-ACC8-311D57F87694}"/>
    <dgm:cxn modelId="{45BA9A1F-0E87-4834-AE95-33FEFA86FD18}" srcId="{80C345CB-BA87-46A1-A87B-AACEAF0D244C}" destId="{668C6C0B-ED30-4AB1-9644-6E74B9D78CC6}" srcOrd="1" destOrd="0" parTransId="{3EB32E10-69F7-45CC-BDE0-C3F1CA439CEE}" sibTransId="{281F1720-9C98-410D-8210-F5A4CE22E63D}"/>
    <dgm:cxn modelId="{A9E49023-1B27-47B9-A383-FBE444F5602F}" type="presOf" srcId="{3C8E6183-8570-41D5-A169-3FEBC8FECAFB}" destId="{A247E639-A294-434E-8649-84A396B5F787}" srcOrd="0" destOrd="0" presId="urn:microsoft.com/office/officeart/2005/8/layout/pyramid2"/>
    <dgm:cxn modelId="{7C46128A-18D1-4E81-90E4-2DDCD7908A98}" type="presOf" srcId="{BF2FAB94-311F-4242-9ED7-03E2AF3D8D68}" destId="{4B03A721-6200-4C4E-A51E-F67BB04017BB}" srcOrd="0" destOrd="0" presId="urn:microsoft.com/office/officeart/2005/8/layout/pyramid2"/>
    <dgm:cxn modelId="{033958DC-8378-496A-A567-2240525B988D}" type="presOf" srcId="{80C345CB-BA87-46A1-A87B-AACEAF0D244C}" destId="{306B6FBE-4852-494A-B3E9-1EEB53F9D44A}" srcOrd="0" destOrd="0" presId="urn:microsoft.com/office/officeart/2005/8/layout/pyramid2"/>
    <dgm:cxn modelId="{F16E52E1-0FCE-40BD-80AB-2AC5E07080E1}" type="presOf" srcId="{668C6C0B-ED30-4AB1-9644-6E74B9D78CC6}" destId="{ADB14292-3C3A-4C4B-8294-EA6E86171938}" srcOrd="0" destOrd="0" presId="urn:microsoft.com/office/officeart/2005/8/layout/pyramid2"/>
    <dgm:cxn modelId="{2BD4CBD7-8678-4BBE-9FAB-16114BE63A11}" srcId="{80C345CB-BA87-46A1-A87B-AACEAF0D244C}" destId="{BF2FAB94-311F-4242-9ED7-03E2AF3D8D68}" srcOrd="0" destOrd="0" parTransId="{6D3429C4-4981-40D8-94CF-20D3130DBA6E}" sibTransId="{DB3D4907-94D2-4C85-9859-070E766BA8CD}"/>
    <dgm:cxn modelId="{9A412343-CCF4-482F-A863-0E67772B5024}" type="presParOf" srcId="{306B6FBE-4852-494A-B3E9-1EEB53F9D44A}" destId="{6A8A072C-36F7-4C99-B071-B685C7ABDED4}" srcOrd="0" destOrd="0" presId="urn:microsoft.com/office/officeart/2005/8/layout/pyramid2"/>
    <dgm:cxn modelId="{AAABA056-4074-46BE-9A7A-622D1C987FF3}" type="presParOf" srcId="{306B6FBE-4852-494A-B3E9-1EEB53F9D44A}" destId="{06CEC167-45DC-4AB5-BE8F-3BE6425B5B6A}" srcOrd="1" destOrd="0" presId="urn:microsoft.com/office/officeart/2005/8/layout/pyramid2"/>
    <dgm:cxn modelId="{BB00AD60-6BF4-45E3-B5ED-A54F6177254A}" type="presParOf" srcId="{06CEC167-45DC-4AB5-BE8F-3BE6425B5B6A}" destId="{4B03A721-6200-4C4E-A51E-F67BB04017BB}" srcOrd="0" destOrd="0" presId="urn:microsoft.com/office/officeart/2005/8/layout/pyramid2"/>
    <dgm:cxn modelId="{AB52BB40-A8EA-44C9-B256-4DA224750F25}" type="presParOf" srcId="{06CEC167-45DC-4AB5-BE8F-3BE6425B5B6A}" destId="{284AD3C9-41CF-45FA-9709-7D0B12C680AA}" srcOrd="1" destOrd="0" presId="urn:microsoft.com/office/officeart/2005/8/layout/pyramid2"/>
    <dgm:cxn modelId="{993EC97D-3E63-45B7-AE53-9FE4413ED794}" type="presParOf" srcId="{06CEC167-45DC-4AB5-BE8F-3BE6425B5B6A}" destId="{ADB14292-3C3A-4C4B-8294-EA6E86171938}" srcOrd="2" destOrd="0" presId="urn:microsoft.com/office/officeart/2005/8/layout/pyramid2"/>
    <dgm:cxn modelId="{78FFC98A-A0D7-49EF-94B6-F9F8A9312C86}" type="presParOf" srcId="{06CEC167-45DC-4AB5-BE8F-3BE6425B5B6A}" destId="{55AD049F-3F51-469D-80AE-4BF4671320E2}" srcOrd="3" destOrd="0" presId="urn:microsoft.com/office/officeart/2005/8/layout/pyramid2"/>
    <dgm:cxn modelId="{346277BE-B7AA-4659-A079-C8B19BCD6C3A}" type="presParOf" srcId="{06CEC167-45DC-4AB5-BE8F-3BE6425B5B6A}" destId="{981C3637-AA78-4B50-A01A-6BC861FE926B}" srcOrd="4" destOrd="0" presId="urn:microsoft.com/office/officeart/2005/8/layout/pyramid2"/>
    <dgm:cxn modelId="{ED5EB027-FA1A-429A-801C-15D1592A9584}" type="presParOf" srcId="{06CEC167-45DC-4AB5-BE8F-3BE6425B5B6A}" destId="{CFDAFAAD-8874-4BA8-B8BB-9B7549577F16}" srcOrd="5" destOrd="0" presId="urn:microsoft.com/office/officeart/2005/8/layout/pyramid2"/>
    <dgm:cxn modelId="{1AC39DCB-9912-4651-B391-2A358D618EB9}" type="presParOf" srcId="{06CEC167-45DC-4AB5-BE8F-3BE6425B5B6A}" destId="{A247E639-A294-434E-8649-84A396B5F787}" srcOrd="6" destOrd="0" presId="urn:microsoft.com/office/officeart/2005/8/layout/pyramid2"/>
    <dgm:cxn modelId="{3054B27D-AAC5-4530-89C1-8DCDFF6558F1}" type="presParOf" srcId="{06CEC167-45DC-4AB5-BE8F-3BE6425B5B6A}" destId="{6370D16C-8032-47E8-B47B-2A3A85610000}" srcOrd="7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64070CB-94FA-40DB-B7FE-B7D9205A6F71}">
      <dsp:nvSpPr>
        <dsp:cNvPr id="0" name=""/>
        <dsp:cNvSpPr/>
      </dsp:nvSpPr>
      <dsp:spPr>
        <a:xfrm>
          <a:off x="592015" y="0"/>
          <a:ext cx="6709505" cy="4064000"/>
        </a:xfrm>
        <a:prstGeom prst="rightArrow">
          <a:avLst/>
        </a:prstGeom>
        <a:solidFill>
          <a:schemeClr val="bg1">
            <a:lumMod val="50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140FEAD-37B6-4957-A37A-480BF737F5C8}">
      <dsp:nvSpPr>
        <dsp:cNvPr id="0" name=""/>
        <dsp:cNvSpPr/>
      </dsp:nvSpPr>
      <dsp:spPr>
        <a:xfrm>
          <a:off x="8479" y="1219199"/>
          <a:ext cx="2540731" cy="16256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900" kern="1200" dirty="0" err="1" smtClean="0"/>
            <a:t>розминка</a:t>
          </a:r>
          <a:r>
            <a:rPr lang="ru-RU" sz="2900" kern="1200" dirty="0" smtClean="0"/>
            <a:t> на початку уроку</a:t>
          </a:r>
          <a:endParaRPr lang="ru-RU" sz="2900" kern="1200" dirty="0"/>
        </a:p>
      </dsp:txBody>
      <dsp:txXfrm>
        <a:off x="87834" y="1298554"/>
        <a:ext cx="2382021" cy="1466890"/>
      </dsp:txXfrm>
    </dsp:sp>
    <dsp:sp modelId="{C86B430A-E3F1-4A2F-98FA-9ECECB376D29}">
      <dsp:nvSpPr>
        <dsp:cNvPr id="0" name=""/>
        <dsp:cNvSpPr/>
      </dsp:nvSpPr>
      <dsp:spPr>
        <a:xfrm>
          <a:off x="2676402" y="1219199"/>
          <a:ext cx="2540731" cy="16256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900" kern="1200" dirty="0" err="1" smtClean="0"/>
            <a:t>командне</a:t>
          </a:r>
          <a:r>
            <a:rPr lang="ru-RU" sz="2900" kern="1200" dirty="0" smtClean="0"/>
            <a:t> </a:t>
          </a:r>
          <a:r>
            <a:rPr lang="ru-RU" sz="2900" kern="1200" dirty="0" err="1" smtClean="0"/>
            <a:t>змагання</a:t>
          </a:r>
          <a:r>
            <a:rPr lang="ru-RU" sz="2900" kern="1200" dirty="0" smtClean="0"/>
            <a:t> </a:t>
          </a:r>
          <a:endParaRPr lang="ru-RU" sz="2900" kern="1200" dirty="0"/>
        </a:p>
      </dsp:txBody>
      <dsp:txXfrm>
        <a:off x="2755757" y="1298554"/>
        <a:ext cx="2382021" cy="1466890"/>
      </dsp:txXfrm>
    </dsp:sp>
    <dsp:sp modelId="{B20BFECA-7608-4FC7-9EA3-2F41DAD44531}">
      <dsp:nvSpPr>
        <dsp:cNvPr id="0" name=""/>
        <dsp:cNvSpPr/>
      </dsp:nvSpPr>
      <dsp:spPr>
        <a:xfrm>
          <a:off x="5344324" y="1219199"/>
          <a:ext cx="2540731" cy="16256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900" kern="1200" dirty="0" err="1" smtClean="0"/>
            <a:t>узагальнення</a:t>
          </a:r>
          <a:r>
            <a:rPr lang="ru-RU" sz="2900" kern="1200" dirty="0" smtClean="0"/>
            <a:t> </a:t>
          </a:r>
          <a:r>
            <a:rPr lang="ru-RU" sz="2900" kern="1200" dirty="0" err="1" smtClean="0"/>
            <a:t>вивченого</a:t>
          </a:r>
          <a:r>
            <a:rPr lang="ru-RU" sz="2900" kern="1200" dirty="0" smtClean="0"/>
            <a:t> </a:t>
          </a:r>
          <a:r>
            <a:rPr lang="ru-RU" sz="2900" kern="1200" dirty="0" err="1" smtClean="0"/>
            <a:t>матеріалу</a:t>
          </a:r>
          <a:endParaRPr lang="ru-RU" sz="2900" kern="1200" dirty="0"/>
        </a:p>
      </dsp:txBody>
      <dsp:txXfrm>
        <a:off x="5423679" y="1298554"/>
        <a:ext cx="2382021" cy="146689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A8A072C-36F7-4C99-B071-B685C7ABDED4}">
      <dsp:nvSpPr>
        <dsp:cNvPr id="0" name=""/>
        <dsp:cNvSpPr/>
      </dsp:nvSpPr>
      <dsp:spPr>
        <a:xfrm>
          <a:off x="1146168" y="0"/>
          <a:ext cx="4949172" cy="4949172"/>
        </a:xfrm>
        <a:prstGeom prst="triangle">
          <a:avLst/>
        </a:prstGeom>
        <a:solidFill>
          <a:schemeClr val="bg1">
            <a:lumMod val="5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B03A721-6200-4C4E-A51E-F67BB04017BB}">
      <dsp:nvSpPr>
        <dsp:cNvPr id="0" name=""/>
        <dsp:cNvSpPr/>
      </dsp:nvSpPr>
      <dsp:spPr>
        <a:xfrm>
          <a:off x="3668811" y="495400"/>
          <a:ext cx="3216961" cy="879637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err="1" smtClean="0"/>
            <a:t>успішно</a:t>
          </a:r>
          <a:r>
            <a:rPr lang="ru-RU" sz="2000" kern="1200" dirty="0" smtClean="0"/>
            <a:t> </a:t>
          </a:r>
          <a:r>
            <a:rPr lang="ru-RU" sz="2000" kern="1200" dirty="0" err="1" smtClean="0"/>
            <a:t>виконати</a:t>
          </a:r>
          <a:r>
            <a:rPr lang="ru-RU" sz="2000" kern="1200" dirty="0" smtClean="0"/>
            <a:t> </a:t>
          </a:r>
          <a:r>
            <a:rPr lang="ru-RU" sz="2000" kern="1200" dirty="0" err="1" smtClean="0"/>
            <a:t>завдання</a:t>
          </a:r>
          <a:endParaRPr lang="ru-RU" sz="2000" kern="1200" dirty="0"/>
        </a:p>
      </dsp:txBody>
      <dsp:txXfrm>
        <a:off x="3711751" y="538340"/>
        <a:ext cx="3131081" cy="793757"/>
      </dsp:txXfrm>
    </dsp:sp>
    <dsp:sp modelId="{ADB14292-3C3A-4C4B-8294-EA6E86171938}">
      <dsp:nvSpPr>
        <dsp:cNvPr id="0" name=""/>
        <dsp:cNvSpPr/>
      </dsp:nvSpPr>
      <dsp:spPr>
        <a:xfrm>
          <a:off x="3668811" y="1484993"/>
          <a:ext cx="3216961" cy="879637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err="1" smtClean="0"/>
            <a:t>перемогти</a:t>
          </a:r>
          <a:r>
            <a:rPr lang="ru-RU" sz="2000" kern="1200" dirty="0" smtClean="0"/>
            <a:t> </a:t>
          </a:r>
          <a:r>
            <a:rPr lang="ru-RU" sz="2000" kern="1200" dirty="0" err="1" smtClean="0"/>
            <a:t>свого</a:t>
          </a:r>
          <a:r>
            <a:rPr lang="ru-RU" sz="2000" kern="1200" dirty="0" smtClean="0"/>
            <a:t> партнера</a:t>
          </a:r>
          <a:endParaRPr lang="ru-RU" sz="2000" kern="1200" dirty="0"/>
        </a:p>
      </dsp:txBody>
      <dsp:txXfrm>
        <a:off x="3711751" y="1527933"/>
        <a:ext cx="3131081" cy="793757"/>
      </dsp:txXfrm>
    </dsp:sp>
    <dsp:sp modelId="{981C3637-AA78-4B50-A01A-6BC861FE926B}">
      <dsp:nvSpPr>
        <dsp:cNvPr id="0" name=""/>
        <dsp:cNvSpPr/>
      </dsp:nvSpPr>
      <dsp:spPr>
        <a:xfrm>
          <a:off x="3668811" y="2474586"/>
          <a:ext cx="3216961" cy="879637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err="1" smtClean="0"/>
            <a:t>розвинути</a:t>
          </a:r>
          <a:r>
            <a:rPr lang="ru-RU" sz="2000" kern="1200" dirty="0" smtClean="0"/>
            <a:t> </a:t>
          </a:r>
          <a:r>
            <a:rPr lang="ru-RU" sz="2000" kern="1200" dirty="0" err="1" smtClean="0"/>
            <a:t>відповідні</a:t>
          </a:r>
          <a:r>
            <a:rPr lang="ru-RU" sz="2000" kern="1200" dirty="0" smtClean="0"/>
            <a:t> </a:t>
          </a:r>
          <a:r>
            <a:rPr lang="ru-RU" sz="2000" kern="1200" dirty="0" err="1" smtClean="0"/>
            <a:t>фізичні</a:t>
          </a:r>
          <a:r>
            <a:rPr lang="ru-RU" sz="2000" kern="1200" dirty="0" smtClean="0"/>
            <a:t> </a:t>
          </a:r>
          <a:r>
            <a:rPr lang="ru-RU" sz="2000" kern="1200" dirty="0" err="1" smtClean="0"/>
            <a:t>якості</a:t>
          </a:r>
          <a:endParaRPr lang="ru-RU" sz="2000" kern="1200" dirty="0"/>
        </a:p>
      </dsp:txBody>
      <dsp:txXfrm>
        <a:off x="3711751" y="2517526"/>
        <a:ext cx="3131081" cy="793757"/>
      </dsp:txXfrm>
    </dsp:sp>
    <dsp:sp modelId="{A247E639-A294-434E-8649-84A396B5F787}">
      <dsp:nvSpPr>
        <dsp:cNvPr id="0" name=""/>
        <dsp:cNvSpPr/>
      </dsp:nvSpPr>
      <dsp:spPr>
        <a:xfrm>
          <a:off x="3668811" y="3464178"/>
          <a:ext cx="3216961" cy="879637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000" kern="1200" dirty="0" smtClean="0"/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err="1" smtClean="0"/>
            <a:t>розвинути</a:t>
          </a:r>
          <a:r>
            <a:rPr lang="ru-RU" sz="2000" kern="1200" dirty="0" smtClean="0"/>
            <a:t> </a:t>
          </a:r>
          <a:r>
            <a:rPr lang="ru-RU" sz="2000" kern="1200" dirty="0" err="1" smtClean="0"/>
            <a:t>відповідні</a:t>
          </a:r>
          <a:r>
            <a:rPr lang="ru-RU" sz="2000" kern="1200" dirty="0" smtClean="0"/>
            <a:t> </a:t>
          </a:r>
          <a:r>
            <a:rPr lang="ru-RU" sz="2000" kern="1200" dirty="0" err="1" smtClean="0"/>
            <a:t>розумові</a:t>
          </a:r>
          <a:r>
            <a:rPr lang="ru-RU" sz="2000" kern="1200" dirty="0" smtClean="0"/>
            <a:t> </a:t>
          </a:r>
          <a:r>
            <a:rPr lang="ru-RU" sz="2000" kern="1200" dirty="0" err="1" smtClean="0"/>
            <a:t>якості</a:t>
          </a:r>
          <a:endParaRPr lang="ru-RU" sz="2000" kern="1200" dirty="0" smtClean="0"/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000" kern="1200" dirty="0"/>
        </a:p>
      </dsp:txBody>
      <dsp:txXfrm>
        <a:off x="3711751" y="3507118"/>
        <a:ext cx="3131081" cy="79375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C5CAD-927B-4DAA-97C7-94AE60FB3C0B}" type="datetimeFigureOut">
              <a:rPr lang="ru-RU" smtClean="0"/>
              <a:pPr/>
              <a:t>12.02.2021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EE90A7-963A-4965-B91F-F37D68380D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C5CAD-927B-4DAA-97C7-94AE60FB3C0B}" type="datetimeFigureOut">
              <a:rPr lang="ru-RU" smtClean="0"/>
              <a:pPr/>
              <a:t>12.02.2021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EE90A7-963A-4965-B91F-F37D68380D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C5CAD-927B-4DAA-97C7-94AE60FB3C0B}" type="datetimeFigureOut">
              <a:rPr lang="ru-RU" smtClean="0"/>
              <a:pPr/>
              <a:t>12.02.2021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EE90A7-963A-4965-B91F-F37D68380D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C5CAD-927B-4DAA-97C7-94AE60FB3C0B}" type="datetimeFigureOut">
              <a:rPr lang="ru-RU" smtClean="0"/>
              <a:pPr/>
              <a:t>12.02.2021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EE90A7-963A-4965-B91F-F37D68380D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C5CAD-927B-4DAA-97C7-94AE60FB3C0B}" type="datetimeFigureOut">
              <a:rPr lang="ru-RU" smtClean="0"/>
              <a:pPr/>
              <a:t>12.02.2021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EE90A7-963A-4965-B91F-F37D68380D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C5CAD-927B-4DAA-97C7-94AE60FB3C0B}" type="datetimeFigureOut">
              <a:rPr lang="ru-RU" smtClean="0"/>
              <a:pPr/>
              <a:t>12.02.2021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EE90A7-963A-4965-B91F-F37D68380D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C5CAD-927B-4DAA-97C7-94AE60FB3C0B}" type="datetimeFigureOut">
              <a:rPr lang="ru-RU" smtClean="0"/>
              <a:pPr/>
              <a:t>12.02.2021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EE90A7-963A-4965-B91F-F37D68380D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C5CAD-927B-4DAA-97C7-94AE60FB3C0B}" type="datetimeFigureOut">
              <a:rPr lang="ru-RU" smtClean="0"/>
              <a:pPr/>
              <a:t>12.02.2021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EE90A7-963A-4965-B91F-F37D68380D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C5CAD-927B-4DAA-97C7-94AE60FB3C0B}" type="datetimeFigureOut">
              <a:rPr lang="ru-RU" smtClean="0"/>
              <a:pPr/>
              <a:t>12.02.2021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EE90A7-963A-4965-B91F-F37D68380D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C5CAD-927B-4DAA-97C7-94AE60FB3C0B}" type="datetimeFigureOut">
              <a:rPr lang="ru-RU" smtClean="0"/>
              <a:pPr/>
              <a:t>12.02.2021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EE90A7-963A-4965-B91F-F37D68380D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C5CAD-927B-4DAA-97C7-94AE60FB3C0B}" type="datetimeFigureOut">
              <a:rPr lang="ru-RU" smtClean="0"/>
              <a:pPr/>
              <a:t>12.02.2021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EE90A7-963A-4965-B91F-F37D68380D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70C0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8C5CAD-927B-4DAA-97C7-94AE60FB3C0B}" type="datetimeFigureOut">
              <a:rPr lang="ru-RU" smtClean="0"/>
              <a:pPr/>
              <a:t>12.02.2021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EE90A7-963A-4965-B91F-F37D68380D0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5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2.jpeg"/><Relationship Id="rId7" Type="http://schemas.openxmlformats.org/officeDocument/2006/relationships/diagramColors" Target="../diagrams/colors1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3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.xml"/><Relationship Id="rId3" Type="http://schemas.openxmlformats.org/officeDocument/2006/relationships/image" Target="../media/image2.jpeg"/><Relationship Id="rId7" Type="http://schemas.openxmlformats.org/officeDocument/2006/relationships/diagramColors" Target="../diagrams/colors2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2.xml"/><Relationship Id="rId5" Type="http://schemas.openxmlformats.org/officeDocument/2006/relationships/diagramLayout" Target="../diagrams/layout2.xml"/><Relationship Id="rId4" Type="http://schemas.openxmlformats.org/officeDocument/2006/relationships/diagramData" Target="../diagrams/data2.xml"/><Relationship Id="rId9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Учитель\Рабочий стол\орнаменти\kir2.pn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AF7F2"/>
              </a:clrFrom>
              <a:clrTo>
                <a:srgbClr val="FAF7F2">
                  <a:alpha val="0"/>
                </a:srgbClr>
              </a:clrTo>
            </a:clrChange>
          </a:blip>
          <a:srcRect b="19316"/>
          <a:stretch>
            <a:fillRect/>
          </a:stretch>
        </p:blipFill>
        <p:spPr bwMode="auto">
          <a:xfrm>
            <a:off x="6444209" y="1"/>
            <a:ext cx="2699792" cy="2818072"/>
          </a:xfrm>
          <a:prstGeom prst="rect">
            <a:avLst/>
          </a:prstGeom>
          <a:noFill/>
          <a:effectLst>
            <a:softEdge rad="63500"/>
          </a:effectLst>
        </p:spPr>
      </p:pic>
      <p:pic>
        <p:nvPicPr>
          <p:cNvPr id="4" name="Picture 2" descr="C:\Documents and Settings\Учитель\Рабочий стол\орнаменти\UkrainianOrnament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CFCFE"/>
              </a:clrFrom>
              <a:clrTo>
                <a:srgbClr val="FCFC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2381251" cy="3571876"/>
          </a:xfrm>
          <a:prstGeom prst="rect">
            <a:avLst/>
          </a:prstGeom>
          <a:noFill/>
        </p:spPr>
      </p:pic>
      <p:pic>
        <p:nvPicPr>
          <p:cNvPr id="6" name="Picture 2" descr="C:\Documents and Settings\Учитель\Рабочий стол\орнаменти\UkrainianOrnament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CFCFE"/>
              </a:clrFrom>
              <a:clrTo>
                <a:srgbClr val="FCFC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3286125"/>
            <a:ext cx="2381251" cy="3571876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2236493" y="1099561"/>
            <a:ext cx="314605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РОЗДІЛ ІІІ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9" name="Подзаголовок 2"/>
          <p:cNvSpPr txBox="1">
            <a:spLocks/>
          </p:cNvSpPr>
          <p:nvPr/>
        </p:nvSpPr>
        <p:spPr>
          <a:xfrm>
            <a:off x="2375958" y="2348880"/>
            <a:ext cx="6012466" cy="1507608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uk-UA" b="1" dirty="0" smtClean="0">
                <a:solidFill>
                  <a:schemeClr val="tx1"/>
                </a:solidFill>
              </a:rPr>
              <a:t>3.2. </a:t>
            </a:r>
            <a:r>
              <a:rPr lang="ru-RU" b="1" dirty="0" err="1" smtClean="0">
                <a:solidFill>
                  <a:schemeClr val="tx1"/>
                </a:solidFill>
              </a:rPr>
              <a:t>Із</a:t>
            </a:r>
            <a:r>
              <a:rPr lang="ru-RU" b="1" dirty="0" smtClean="0">
                <a:solidFill>
                  <a:schemeClr val="tx1"/>
                </a:solidFill>
              </a:rPr>
              <a:t> </a:t>
            </a:r>
            <a:r>
              <a:rPr lang="ru-RU" b="1" dirty="0" err="1" smtClean="0">
                <a:solidFill>
                  <a:schemeClr val="tx1"/>
                </a:solidFill>
              </a:rPr>
              <a:t>сивої</a:t>
            </a:r>
            <a:r>
              <a:rPr lang="ru-RU" b="1" dirty="0" smtClean="0">
                <a:solidFill>
                  <a:schemeClr val="tx1"/>
                </a:solidFill>
              </a:rPr>
              <a:t> </a:t>
            </a:r>
            <a:r>
              <a:rPr lang="ru-RU" b="1" dirty="0" err="1" smtClean="0">
                <a:solidFill>
                  <a:schemeClr val="tx1"/>
                </a:solidFill>
              </a:rPr>
              <a:t>давнини</a:t>
            </a:r>
            <a:r>
              <a:rPr lang="ru-RU" b="1" dirty="0" smtClean="0">
                <a:solidFill>
                  <a:schemeClr val="tx1"/>
                </a:solidFill>
              </a:rPr>
              <a:t>.                                        </a:t>
            </a:r>
            <a:r>
              <a:rPr lang="ru-RU" b="1" dirty="0" err="1" smtClean="0">
                <a:solidFill>
                  <a:schemeClr val="tx1"/>
                </a:solidFill>
              </a:rPr>
              <a:t>Глибокий</a:t>
            </a:r>
            <a:r>
              <a:rPr lang="ru-RU" b="1" dirty="0" smtClean="0">
                <a:solidFill>
                  <a:schemeClr val="tx1"/>
                </a:solidFill>
              </a:rPr>
              <a:t> </a:t>
            </a:r>
            <a:r>
              <a:rPr lang="ru-RU" b="1" dirty="0" err="1" smtClean="0">
                <a:solidFill>
                  <a:schemeClr val="tx1"/>
                </a:solidFill>
              </a:rPr>
              <a:t>ліризм</a:t>
            </a:r>
            <a:r>
              <a:rPr lang="ru-RU" b="1" dirty="0" smtClean="0">
                <a:solidFill>
                  <a:schemeClr val="tx1"/>
                </a:solidFill>
              </a:rPr>
              <a:t> </a:t>
            </a:r>
            <a:r>
              <a:rPr lang="ru-RU" b="1" dirty="0" err="1" smtClean="0">
                <a:solidFill>
                  <a:schemeClr val="tx1"/>
                </a:solidFill>
              </a:rPr>
              <a:t>історичних</a:t>
            </a:r>
            <a:r>
              <a:rPr lang="ru-RU" b="1" dirty="0" smtClean="0">
                <a:solidFill>
                  <a:schemeClr val="tx1"/>
                </a:solidFill>
              </a:rPr>
              <a:t> </a:t>
            </a:r>
            <a:r>
              <a:rPr lang="ru-RU" b="1" dirty="0" err="1" smtClean="0">
                <a:solidFill>
                  <a:schemeClr val="tx1"/>
                </a:solidFill>
              </a:rPr>
              <a:t>пісень</a:t>
            </a:r>
            <a:r>
              <a:rPr lang="ru-RU" b="1" dirty="0" smtClean="0">
                <a:solidFill>
                  <a:schemeClr val="tx1"/>
                </a:solidFill>
              </a:rPr>
              <a:t>                                                         про </a:t>
            </a:r>
            <a:r>
              <a:rPr lang="ru-RU" b="1" dirty="0" err="1" smtClean="0">
                <a:solidFill>
                  <a:schemeClr val="tx1"/>
                </a:solidFill>
              </a:rPr>
              <a:t>козацьку</a:t>
            </a:r>
            <a:r>
              <a:rPr lang="ru-RU" b="1" dirty="0" smtClean="0">
                <a:solidFill>
                  <a:schemeClr val="tx1"/>
                </a:solidFill>
              </a:rPr>
              <a:t> долю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11" name="Picture 2" descr="D:\Робота\Малюнки\Школа\02002of5-b68b-1200x776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9952" y="3856488"/>
            <a:ext cx="2725156" cy="19403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D:\Робота\Малюнки\Цифри\3 (2)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5" y="4530978"/>
            <a:ext cx="1524076" cy="86409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2" descr="D:\Робота\Малюнки\Цифри\два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91475" y="5741843"/>
            <a:ext cx="1152525" cy="1095375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2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C:\Documents and Settings\Учитель\Рабочий стол\орнаменти\UkrainianOrnament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CFCFE"/>
              </a:clrFrom>
              <a:clrTo>
                <a:srgbClr val="FCFC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1142960" cy="200021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Picture 2" descr="C:\Documents and Settings\Учитель\Рабочий стол\орнаменти\UkrainianOrnament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CFCFE"/>
              </a:clrFrom>
              <a:clrTo>
                <a:srgbClr val="FCFC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1428736"/>
            <a:ext cx="1142960" cy="214311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" name="Picture 2" descr="C:\Documents and Settings\Учитель\Рабочий стол\орнаменти\UkrainianOrnament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CFCFE"/>
              </a:clrFrom>
              <a:clrTo>
                <a:srgbClr val="FCFC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3000372"/>
            <a:ext cx="1142960" cy="214311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4" name="Picture 2" descr="C:\Documents and Settings\Учитель\Рабочий стол\орнаменти\UkrainianOrnament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CFCFE"/>
              </a:clrFrom>
              <a:clrTo>
                <a:srgbClr val="FCFC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4572008"/>
            <a:ext cx="1142960" cy="228599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2" name="Прямоугольник 11"/>
          <p:cNvSpPr/>
          <p:nvPr/>
        </p:nvSpPr>
        <p:spPr>
          <a:xfrm>
            <a:off x="1142960" y="200835"/>
            <a:ext cx="8001040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uk-UA" sz="4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bg1"/>
                </a:solidFill>
                <a:effectLst/>
              </a:rPr>
              <a:t>КРОСВОРД</a:t>
            </a:r>
            <a:endParaRPr lang="ru-RU" sz="4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bg1"/>
              </a:solidFill>
              <a:effectLst/>
            </a:endParaRPr>
          </a:p>
        </p:txBody>
      </p:sp>
      <p:sp>
        <p:nvSpPr>
          <p:cNvPr id="3" name="Выноска со стрелкой вниз 2"/>
          <p:cNvSpPr/>
          <p:nvPr/>
        </p:nvSpPr>
        <p:spPr>
          <a:xfrm>
            <a:off x="1142960" y="1124744"/>
            <a:ext cx="7893536" cy="1656184"/>
          </a:xfrm>
          <a:prstGeom prst="downArrowCallou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err="1"/>
              <a:t>гра</a:t>
            </a:r>
            <a:r>
              <a:rPr lang="ru-RU" sz="2000" b="1" dirty="0"/>
              <a:t>-задача, яка </a:t>
            </a:r>
            <a:r>
              <a:rPr lang="ru-RU" sz="2000" b="1" dirty="0" err="1"/>
              <a:t>полягає</a:t>
            </a:r>
            <a:r>
              <a:rPr lang="ru-RU" sz="2000" b="1" dirty="0"/>
              <a:t> у </a:t>
            </a:r>
            <a:r>
              <a:rPr lang="ru-RU" sz="2000" b="1" dirty="0" err="1"/>
              <a:t>вписуванні</a:t>
            </a:r>
            <a:r>
              <a:rPr lang="ru-RU" sz="2000" b="1" dirty="0"/>
              <a:t> </a:t>
            </a:r>
            <a:r>
              <a:rPr lang="ru-RU" sz="2000" b="1" dirty="0" err="1"/>
              <a:t>літер</a:t>
            </a:r>
            <a:r>
              <a:rPr lang="ru-RU" sz="2000" b="1" dirty="0"/>
              <a:t> у </a:t>
            </a:r>
            <a:r>
              <a:rPr lang="ru-RU" sz="2000" b="1" dirty="0" err="1"/>
              <a:t>перехресні</a:t>
            </a:r>
            <a:r>
              <a:rPr lang="ru-RU" sz="2000" b="1" dirty="0"/>
              <a:t> рядки </a:t>
            </a:r>
            <a:r>
              <a:rPr lang="ru-RU" sz="2000" b="1" dirty="0" err="1"/>
              <a:t>клітинок</a:t>
            </a:r>
            <a:r>
              <a:rPr lang="ru-RU" sz="2000" b="1" dirty="0"/>
              <a:t> </a:t>
            </a:r>
            <a:r>
              <a:rPr lang="ru-RU" sz="2000" b="1" dirty="0" err="1"/>
              <a:t>накресленої</a:t>
            </a:r>
            <a:r>
              <a:rPr lang="ru-RU" sz="2000" b="1" dirty="0"/>
              <a:t> </a:t>
            </a:r>
            <a:r>
              <a:rPr lang="ru-RU" sz="2000" b="1" dirty="0" err="1"/>
              <a:t>фігури</a:t>
            </a:r>
            <a:r>
              <a:rPr lang="ru-RU" sz="2000" b="1" dirty="0"/>
              <a:t> так, </a:t>
            </a:r>
            <a:r>
              <a:rPr lang="ru-RU" sz="2000" b="1" dirty="0" err="1"/>
              <a:t>щоб</a:t>
            </a:r>
            <a:r>
              <a:rPr lang="ru-RU" sz="2000" b="1" dirty="0"/>
              <a:t> за </a:t>
            </a:r>
            <a:r>
              <a:rPr lang="ru-RU" sz="2000" b="1" dirty="0" err="1"/>
              <a:t>горизонталлю</a:t>
            </a:r>
            <a:r>
              <a:rPr lang="ru-RU" sz="2000" b="1" dirty="0"/>
              <a:t> та </a:t>
            </a:r>
            <a:r>
              <a:rPr lang="ru-RU" sz="2000" b="1" dirty="0" err="1"/>
              <a:t>вертикаллю</a:t>
            </a:r>
            <a:r>
              <a:rPr lang="ru-RU" sz="2000" b="1" dirty="0"/>
              <a:t> </a:t>
            </a:r>
            <a:r>
              <a:rPr lang="ru-RU" sz="2000" b="1" dirty="0" err="1"/>
              <a:t>вийшли</a:t>
            </a:r>
            <a:r>
              <a:rPr lang="ru-RU" sz="2000" b="1" dirty="0"/>
              <a:t> </a:t>
            </a:r>
            <a:r>
              <a:rPr lang="ru-RU" sz="2000" b="1" dirty="0" err="1"/>
              <a:t>загадані</a:t>
            </a:r>
            <a:r>
              <a:rPr lang="ru-RU" sz="2000" b="1" dirty="0"/>
              <a:t> слова</a:t>
            </a:r>
            <a:endParaRPr lang="ru-RU" sz="2000" b="1" dirty="0"/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272235090"/>
              </p:ext>
            </p:extLst>
          </p:nvPr>
        </p:nvGraphicFramePr>
        <p:xfrm>
          <a:off x="1142960" y="2348880"/>
          <a:ext cx="7893536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2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3" grpId="0" animBg="1"/>
      <p:bldGraphic spid="4" grpId="0">
        <p:bldAsOne/>
      </p:bldGraphic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C:\Documents and Settings\Учитель\Рабочий стол\орнаменти\UkrainianOrnament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CFCFE"/>
              </a:clrFrom>
              <a:clrTo>
                <a:srgbClr val="FCFC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1142960" cy="200021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Picture 2" descr="C:\Documents and Settings\Учитель\Рабочий стол\орнаменти\UkrainianOrnament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CFCFE"/>
              </a:clrFrom>
              <a:clrTo>
                <a:srgbClr val="FCFC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1428736"/>
            <a:ext cx="1142960" cy="214311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" name="Picture 2" descr="C:\Documents and Settings\Учитель\Рабочий стол\орнаменти\UkrainianOrnament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CFCFE"/>
              </a:clrFrom>
              <a:clrTo>
                <a:srgbClr val="FCFC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3000372"/>
            <a:ext cx="1142960" cy="214311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4" name="Picture 2" descr="C:\Documents and Settings\Учитель\Рабочий стол\орнаменти\UkrainianOrnament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CFCFE"/>
              </a:clrFrom>
              <a:clrTo>
                <a:srgbClr val="FCFC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4572008"/>
            <a:ext cx="1142960" cy="228599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2" name="Прямоугольник 11"/>
          <p:cNvSpPr/>
          <p:nvPr/>
        </p:nvSpPr>
        <p:spPr>
          <a:xfrm>
            <a:off x="1043608" y="200835"/>
            <a:ext cx="8100392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uk-UA" sz="4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bg1"/>
                </a:solidFill>
                <a:effectLst/>
              </a:rPr>
              <a:t>МЕТА</a:t>
            </a:r>
            <a:endParaRPr lang="ru-RU" sz="4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bg1"/>
              </a:solidFill>
              <a:effectLst/>
            </a:endParaRPr>
          </a:p>
        </p:txBody>
      </p:sp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2180479035"/>
              </p:ext>
            </p:extLst>
          </p:nvPr>
        </p:nvGraphicFramePr>
        <p:xfrm>
          <a:off x="1064002" y="1180858"/>
          <a:ext cx="8079998" cy="49491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pic>
        <p:nvPicPr>
          <p:cNvPr id="2050" name="Picture 2" descr="Картинки по запросу &quot;КРОСВОРДИ&quot;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908722"/>
            <a:ext cx="3600400" cy="381642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558846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2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Graphic spid="2" grpId="0">
        <p:bldAsOne/>
      </p:bldGraphic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C:\Documents and Settings\Учитель\Рабочий стол\орнаменти\UkrainianOrnament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CFCFE"/>
              </a:clrFrom>
              <a:clrTo>
                <a:srgbClr val="FCFC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1142960" cy="200021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Picture 2" descr="C:\Documents and Settings\Учитель\Рабочий стол\орнаменти\UkrainianOrnament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CFCFE"/>
              </a:clrFrom>
              <a:clrTo>
                <a:srgbClr val="FCFC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1428736"/>
            <a:ext cx="1142960" cy="214311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" name="Picture 2" descr="C:\Documents and Settings\Учитель\Рабочий стол\орнаменти\UkrainianOrnament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CFCFE"/>
              </a:clrFrom>
              <a:clrTo>
                <a:srgbClr val="FCFC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3000372"/>
            <a:ext cx="1142960" cy="214311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4" name="Picture 2" descr="C:\Documents and Settings\Учитель\Рабочий стол\орнаменти\UkrainianOrnament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CFCFE"/>
              </a:clrFrom>
              <a:clrTo>
                <a:srgbClr val="FCFC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4572008"/>
            <a:ext cx="1142960" cy="228599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2" name="Прямоугольник 11"/>
          <p:cNvSpPr/>
          <p:nvPr/>
        </p:nvSpPr>
        <p:spPr>
          <a:xfrm>
            <a:off x="1142960" y="200835"/>
            <a:ext cx="7906196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uk-UA" sz="4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bg1"/>
                </a:solidFill>
                <a:effectLst/>
              </a:rPr>
              <a:t>ПРИКЛАД 1</a:t>
            </a:r>
            <a:endParaRPr lang="ru-RU" sz="4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bg1"/>
              </a:solidFill>
              <a:effectLst/>
            </a:endParaRPr>
          </a:p>
        </p:txBody>
      </p:sp>
      <p:sp>
        <p:nvSpPr>
          <p:cNvPr id="3" name="AutoShape 2" descr="Картинки по запросу &quot;проектне навчання&quot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074" name="Picture 2" descr="C:\Users\Наталия\Desktop\2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8500" y="2408395"/>
            <a:ext cx="4405148" cy="42862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40608625"/>
              </p:ext>
            </p:extLst>
          </p:nvPr>
        </p:nvGraphicFramePr>
        <p:xfrm>
          <a:off x="1142960" y="1124744"/>
          <a:ext cx="3369692" cy="557784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3369692"/>
              </a:tblGrid>
              <a:tr h="5520362"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uk-UA" sz="1800" b="1" i="1" dirty="0" smtClean="0">
                          <a:effectLst/>
                        </a:rPr>
                        <a:t>По горизонталі:</a:t>
                      </a:r>
                    </a:p>
                    <a:p>
                      <a:pPr>
                        <a:spcAft>
                          <a:spcPts val="600"/>
                        </a:spcAft>
                      </a:pPr>
                      <a:r>
                        <a:rPr lang="en-US" sz="1800" b="1" dirty="0" smtClean="0">
                          <a:effectLst/>
                        </a:rPr>
                        <a:t>1. </a:t>
                      </a:r>
                      <a:r>
                        <a:rPr lang="ru-RU" sz="1800" b="1" dirty="0" err="1" smtClean="0">
                          <a:effectLst/>
                        </a:rPr>
                        <a:t>Козацький</a:t>
                      </a:r>
                      <a:r>
                        <a:rPr lang="ru-RU" sz="1800" b="1" dirty="0" smtClean="0">
                          <a:effectLst/>
                        </a:rPr>
                        <a:t> </a:t>
                      </a:r>
                      <a:r>
                        <a:rPr lang="ru-RU" sz="1800" b="1" dirty="0" err="1" smtClean="0">
                          <a:effectLst/>
                        </a:rPr>
                        <a:t>отаман</a:t>
                      </a:r>
                      <a:r>
                        <a:rPr lang="ru-RU" sz="1800" b="1" dirty="0" smtClean="0">
                          <a:effectLst/>
                        </a:rPr>
                        <a:t>? </a:t>
                      </a:r>
                    </a:p>
                    <a:p>
                      <a:pPr>
                        <a:spcAft>
                          <a:spcPts val="600"/>
                        </a:spcAft>
                      </a:pPr>
                      <a:r>
                        <a:rPr lang="en-US" sz="1800" b="1" dirty="0" smtClean="0">
                          <a:effectLst/>
                        </a:rPr>
                        <a:t>5. </a:t>
                      </a:r>
                      <a:r>
                        <a:rPr lang="ru-RU" sz="1800" b="1" dirty="0" smtClean="0">
                          <a:effectLst/>
                        </a:rPr>
                        <a:t>Шлях, </a:t>
                      </a:r>
                      <a:r>
                        <a:rPr lang="ru-RU" sz="1800" b="1" dirty="0" err="1" smtClean="0">
                          <a:effectLst/>
                        </a:rPr>
                        <a:t>яким</a:t>
                      </a:r>
                      <a:r>
                        <a:rPr lang="ru-RU" sz="1800" b="1" dirty="0" smtClean="0">
                          <a:effectLst/>
                        </a:rPr>
                        <a:t> </a:t>
                      </a:r>
                      <a:r>
                        <a:rPr lang="ru-RU" sz="1800" b="1" dirty="0" err="1" smtClean="0">
                          <a:effectLst/>
                        </a:rPr>
                        <a:t>рухався</a:t>
                      </a:r>
                      <a:r>
                        <a:rPr lang="ru-RU" sz="1800" b="1" dirty="0" smtClean="0">
                          <a:effectLst/>
                        </a:rPr>
                        <a:t> </a:t>
                      </a:r>
                      <a:r>
                        <a:rPr lang="ru-RU" sz="1800" b="1" dirty="0" err="1" smtClean="0">
                          <a:effectLst/>
                        </a:rPr>
                        <a:t>отаман</a:t>
                      </a:r>
                      <a:r>
                        <a:rPr lang="ru-RU" sz="1800" b="1" dirty="0" smtClean="0">
                          <a:effectLst/>
                        </a:rPr>
                        <a:t> </a:t>
                      </a:r>
                      <a:r>
                        <a:rPr lang="ru-RU" sz="1800" b="1" dirty="0" err="1" smtClean="0">
                          <a:effectLst/>
                        </a:rPr>
                        <a:t>із</a:t>
                      </a:r>
                      <a:r>
                        <a:rPr lang="ru-RU" sz="1800" b="1" dirty="0" smtClean="0">
                          <a:effectLst/>
                        </a:rPr>
                        <a:t> </a:t>
                      </a:r>
                      <a:r>
                        <a:rPr lang="ru-RU" sz="1800" b="1" dirty="0" err="1" smtClean="0">
                          <a:effectLst/>
                        </a:rPr>
                        <a:t>козаченьками</a:t>
                      </a:r>
                      <a:r>
                        <a:rPr lang="ru-RU" sz="1800" b="1" dirty="0" smtClean="0">
                          <a:effectLst/>
                        </a:rPr>
                        <a:t>? </a:t>
                      </a:r>
                    </a:p>
                    <a:p>
                      <a:pPr>
                        <a:spcAft>
                          <a:spcPts val="600"/>
                        </a:spcAft>
                      </a:pPr>
                      <a:r>
                        <a:rPr lang="en-US" sz="1800" b="1" dirty="0" smtClean="0">
                          <a:effectLst/>
                        </a:rPr>
                        <a:t>6</a:t>
                      </a:r>
                      <a:r>
                        <a:rPr lang="en-US" sz="1800" b="1" dirty="0">
                          <a:effectLst/>
                        </a:rPr>
                        <a:t>. </a:t>
                      </a:r>
                      <a:r>
                        <a:rPr lang="ru-RU" sz="1800" b="1" dirty="0" smtClean="0">
                          <a:effectLst/>
                        </a:rPr>
                        <a:t>Жанр </a:t>
                      </a:r>
                      <a:r>
                        <a:rPr lang="ru-RU" sz="1800" b="1" dirty="0" err="1" smtClean="0">
                          <a:effectLst/>
                        </a:rPr>
                        <a:t>даного</a:t>
                      </a:r>
                      <a:r>
                        <a:rPr lang="ru-RU" sz="1800" b="1" dirty="0" smtClean="0">
                          <a:effectLst/>
                        </a:rPr>
                        <a:t> </a:t>
                      </a:r>
                      <a:r>
                        <a:rPr lang="ru-RU" sz="1800" b="1" dirty="0" err="1" smtClean="0">
                          <a:effectLst/>
                        </a:rPr>
                        <a:t>твору</a:t>
                      </a:r>
                      <a:r>
                        <a:rPr lang="ru-RU" sz="1800" b="1" dirty="0" smtClean="0">
                          <a:effectLst/>
                        </a:rPr>
                        <a:t>? </a:t>
                      </a:r>
                    </a:p>
                    <a:p>
                      <a:pPr>
                        <a:spcAft>
                          <a:spcPts val="600"/>
                        </a:spcAft>
                      </a:pPr>
                      <a:r>
                        <a:rPr lang="en-US" sz="1800" b="1" dirty="0" smtClean="0">
                          <a:effectLst/>
                        </a:rPr>
                        <a:t>7</a:t>
                      </a:r>
                      <a:r>
                        <a:rPr lang="en-US" sz="1800" b="1" dirty="0">
                          <a:effectLst/>
                        </a:rPr>
                        <a:t>. </a:t>
                      </a:r>
                      <a:r>
                        <a:rPr lang="ru-RU" sz="1800" b="1" dirty="0" smtClean="0">
                          <a:effectLst/>
                        </a:rPr>
                        <a:t>До кого </a:t>
                      </a:r>
                      <a:r>
                        <a:rPr lang="ru-RU" sz="1800" b="1" dirty="0" err="1" smtClean="0">
                          <a:effectLst/>
                        </a:rPr>
                        <a:t>зібралося</a:t>
                      </a:r>
                      <a:r>
                        <a:rPr lang="ru-RU" sz="1800" b="1" dirty="0" smtClean="0">
                          <a:effectLst/>
                        </a:rPr>
                        <a:t> </a:t>
                      </a:r>
                      <a:r>
                        <a:rPr lang="ru-RU" sz="1800" b="1" dirty="0" err="1" smtClean="0">
                          <a:effectLst/>
                        </a:rPr>
                        <a:t>їхати</a:t>
                      </a:r>
                      <a:r>
                        <a:rPr lang="ru-RU" sz="1800" b="1" dirty="0" smtClean="0">
                          <a:effectLst/>
                        </a:rPr>
                        <a:t> </a:t>
                      </a:r>
                      <a:r>
                        <a:rPr lang="ru-RU" sz="1800" b="1" dirty="0" err="1" smtClean="0">
                          <a:effectLst/>
                        </a:rPr>
                        <a:t>козацьке</a:t>
                      </a:r>
                      <a:r>
                        <a:rPr lang="ru-RU" sz="1800" b="1" dirty="0" smtClean="0">
                          <a:effectLst/>
                        </a:rPr>
                        <a:t> </a:t>
                      </a:r>
                      <a:r>
                        <a:rPr lang="ru-RU" sz="1800" b="1" dirty="0" err="1" smtClean="0">
                          <a:effectLst/>
                        </a:rPr>
                        <a:t>військо</a:t>
                      </a:r>
                      <a:r>
                        <a:rPr lang="ru-RU" sz="1800" b="1" dirty="0" smtClean="0">
                          <a:effectLst/>
                        </a:rPr>
                        <a:t>? </a:t>
                      </a:r>
                    </a:p>
                    <a:p>
                      <a:pPr>
                        <a:spcAft>
                          <a:spcPts val="600"/>
                        </a:spcAft>
                      </a:pPr>
                      <a:r>
                        <a:rPr lang="en-US" sz="1800" b="1" dirty="0" smtClean="0">
                          <a:effectLst/>
                        </a:rPr>
                        <a:t>9</a:t>
                      </a:r>
                      <a:r>
                        <a:rPr lang="en-US" sz="1800" b="1" dirty="0">
                          <a:effectLst/>
                        </a:rPr>
                        <a:t>. </a:t>
                      </a:r>
                      <a:r>
                        <a:rPr lang="ru-RU" sz="1800" b="1" dirty="0" err="1" smtClean="0">
                          <a:effectLst/>
                        </a:rPr>
                        <a:t>Художній</a:t>
                      </a:r>
                      <a:r>
                        <a:rPr lang="ru-RU" sz="1800" b="1" dirty="0" smtClean="0">
                          <a:effectLst/>
                        </a:rPr>
                        <a:t> </a:t>
                      </a:r>
                      <a:r>
                        <a:rPr lang="ru-RU" sz="1800" b="1" dirty="0" err="1" smtClean="0">
                          <a:effectLst/>
                        </a:rPr>
                        <a:t>засіб</a:t>
                      </a:r>
                      <a:r>
                        <a:rPr lang="ru-RU" sz="1800" b="1" dirty="0" smtClean="0">
                          <a:effectLst/>
                        </a:rPr>
                        <a:t> «</a:t>
                      </a:r>
                      <a:r>
                        <a:rPr lang="ru-RU" sz="1800" b="1" dirty="0" err="1" smtClean="0">
                          <a:effectLst/>
                        </a:rPr>
                        <a:t>битий</a:t>
                      </a:r>
                      <a:r>
                        <a:rPr lang="ru-RU" sz="1800" b="1" dirty="0" smtClean="0">
                          <a:effectLst/>
                        </a:rPr>
                        <a:t> шлях»</a:t>
                      </a:r>
                    </a:p>
                    <a:p>
                      <a:pPr>
                        <a:spcAft>
                          <a:spcPts val="600"/>
                        </a:spcAft>
                      </a:pPr>
                      <a:r>
                        <a:rPr lang="ru-RU" sz="1800" b="1" i="1" u="none" dirty="0" smtClean="0">
                          <a:effectLst/>
                        </a:rPr>
                        <a:t>По </a:t>
                      </a:r>
                      <a:r>
                        <a:rPr lang="ru-RU" sz="1800" b="1" i="1" u="none" dirty="0" err="1" smtClean="0">
                          <a:effectLst/>
                        </a:rPr>
                        <a:t>вертикалі</a:t>
                      </a:r>
                      <a:r>
                        <a:rPr lang="ru-RU" sz="1800" b="1" i="1" u="none" dirty="0" smtClean="0">
                          <a:effectLst/>
                        </a:rPr>
                        <a:t>:</a:t>
                      </a:r>
                    </a:p>
                    <a:p>
                      <a:pPr>
                        <a:spcAft>
                          <a:spcPts val="600"/>
                        </a:spcAft>
                      </a:pPr>
                      <a:r>
                        <a:rPr lang="ru-RU" sz="1800" b="1" dirty="0" smtClean="0">
                          <a:effectLst/>
                        </a:rPr>
                        <a:t>1. </a:t>
                      </a:r>
                      <a:r>
                        <a:rPr lang="ru-RU" sz="1800" b="1" dirty="0" err="1" smtClean="0">
                          <a:effectLst/>
                        </a:rPr>
                        <a:t>Продовжіть</a:t>
                      </a:r>
                      <a:r>
                        <a:rPr lang="ru-RU" sz="1800" b="1" dirty="0" smtClean="0">
                          <a:effectLst/>
                        </a:rPr>
                        <a:t> рядок: «… над степом та </a:t>
                      </a:r>
                      <a:r>
                        <a:rPr lang="ru-RU" sz="1800" b="1" dirty="0" err="1" smtClean="0">
                          <a:effectLst/>
                        </a:rPr>
                        <a:t>сонечко</a:t>
                      </a:r>
                      <a:r>
                        <a:rPr lang="ru-RU" sz="1800" b="1" dirty="0" smtClean="0">
                          <a:effectLst/>
                        </a:rPr>
                        <a:t> …» </a:t>
                      </a:r>
                    </a:p>
                    <a:p>
                      <a:pPr>
                        <a:spcAft>
                          <a:spcPts val="600"/>
                        </a:spcAft>
                      </a:pPr>
                      <a:r>
                        <a:rPr lang="ru-RU" sz="1800" b="1" dirty="0" smtClean="0">
                          <a:effectLst/>
                        </a:rPr>
                        <a:t>2. </a:t>
                      </a:r>
                      <a:r>
                        <a:rPr lang="ru-RU" sz="1800" b="1" dirty="0" err="1" smtClean="0">
                          <a:effectLst/>
                        </a:rPr>
                        <a:t>Назва</a:t>
                      </a:r>
                      <a:r>
                        <a:rPr lang="ru-RU" sz="1800" b="1" dirty="0" smtClean="0">
                          <a:effectLst/>
                        </a:rPr>
                        <a:t> </a:t>
                      </a:r>
                      <a:r>
                        <a:rPr lang="ru-RU" sz="1800" b="1" dirty="0" err="1" smtClean="0">
                          <a:effectLst/>
                        </a:rPr>
                        <a:t>війська</a:t>
                      </a:r>
                      <a:r>
                        <a:rPr lang="ru-RU" sz="1800" b="1" dirty="0" smtClean="0">
                          <a:effectLst/>
                        </a:rPr>
                        <a:t> </a:t>
                      </a:r>
                      <a:r>
                        <a:rPr lang="ru-RU" sz="1800" b="1" dirty="0" err="1" smtClean="0">
                          <a:effectLst/>
                        </a:rPr>
                        <a:t>козаків</a:t>
                      </a:r>
                      <a:r>
                        <a:rPr lang="ru-RU" sz="1800" b="1" dirty="0" smtClean="0">
                          <a:effectLst/>
                        </a:rPr>
                        <a:t>? </a:t>
                      </a:r>
                    </a:p>
                    <a:p>
                      <a:pPr>
                        <a:spcAft>
                          <a:spcPts val="600"/>
                        </a:spcAft>
                      </a:pPr>
                      <a:r>
                        <a:rPr lang="ru-RU" sz="1800" b="1" dirty="0" smtClean="0">
                          <a:effectLst/>
                        </a:rPr>
                        <a:t>3. </a:t>
                      </a:r>
                      <a:r>
                        <a:rPr lang="ru-RU" sz="1800" b="1" dirty="0" err="1" smtClean="0">
                          <a:effectLst/>
                        </a:rPr>
                        <a:t>Яких</a:t>
                      </a:r>
                      <a:r>
                        <a:rPr lang="ru-RU" sz="1800" b="1" dirty="0" smtClean="0">
                          <a:effectLst/>
                        </a:rPr>
                        <a:t> коней мало </a:t>
                      </a:r>
                      <a:r>
                        <a:rPr lang="ru-RU" sz="1800" b="1" dirty="0" err="1" smtClean="0">
                          <a:effectLst/>
                        </a:rPr>
                        <a:t>військо</a:t>
                      </a:r>
                      <a:r>
                        <a:rPr lang="ru-RU" sz="1800" b="1" dirty="0" smtClean="0">
                          <a:effectLst/>
                        </a:rPr>
                        <a:t>? </a:t>
                      </a:r>
                    </a:p>
                    <a:p>
                      <a:pPr>
                        <a:spcAft>
                          <a:spcPts val="600"/>
                        </a:spcAft>
                      </a:pPr>
                      <a:r>
                        <a:rPr lang="ru-RU" sz="1800" b="1" dirty="0" smtClean="0">
                          <a:effectLst/>
                        </a:rPr>
                        <a:t>4. З </a:t>
                      </a:r>
                      <a:r>
                        <a:rPr lang="ru-RU" sz="1800" b="1" dirty="0" err="1" smtClean="0">
                          <a:effectLst/>
                        </a:rPr>
                        <a:t>яким</a:t>
                      </a:r>
                      <a:r>
                        <a:rPr lang="ru-RU" sz="1800" b="1" dirty="0" smtClean="0">
                          <a:effectLst/>
                        </a:rPr>
                        <a:t> </a:t>
                      </a:r>
                      <a:r>
                        <a:rPr lang="ru-RU" sz="1800" b="1" dirty="0" err="1" smtClean="0">
                          <a:effectLst/>
                        </a:rPr>
                        <a:t>птахом</a:t>
                      </a:r>
                      <a:r>
                        <a:rPr lang="ru-RU" sz="1800" b="1" dirty="0" smtClean="0">
                          <a:effectLst/>
                        </a:rPr>
                        <a:t> народ </a:t>
                      </a:r>
                      <a:r>
                        <a:rPr lang="ru-RU" sz="1800" b="1" dirty="0" err="1" smtClean="0">
                          <a:effectLst/>
                        </a:rPr>
                        <a:t>порівняв</a:t>
                      </a:r>
                      <a:r>
                        <a:rPr lang="ru-RU" sz="1800" b="1" dirty="0" smtClean="0">
                          <a:effectLst/>
                        </a:rPr>
                        <a:t> </a:t>
                      </a:r>
                      <a:r>
                        <a:rPr lang="ru-RU" sz="1800" b="1" dirty="0" err="1" smtClean="0">
                          <a:effectLst/>
                        </a:rPr>
                        <a:t>рух</a:t>
                      </a:r>
                      <a:r>
                        <a:rPr lang="ru-RU" sz="1800" b="1" dirty="0" smtClean="0">
                          <a:effectLst/>
                        </a:rPr>
                        <a:t> </a:t>
                      </a:r>
                      <a:r>
                        <a:rPr lang="ru-RU" sz="1800" b="1" dirty="0" err="1" smtClean="0">
                          <a:effectLst/>
                        </a:rPr>
                        <a:t>отамана</a:t>
                      </a:r>
                      <a:r>
                        <a:rPr lang="ru-RU" sz="1800" b="1" dirty="0" smtClean="0">
                          <a:effectLst/>
                        </a:rPr>
                        <a:t> в степу? </a:t>
                      </a:r>
                    </a:p>
                    <a:p>
                      <a:pPr>
                        <a:spcAft>
                          <a:spcPts val="600"/>
                        </a:spcAft>
                      </a:pPr>
                      <a:r>
                        <a:rPr lang="ru-RU" sz="1800" b="1" dirty="0" smtClean="0">
                          <a:effectLst/>
                        </a:rPr>
                        <a:t>8.  </a:t>
                      </a:r>
                      <a:r>
                        <a:rPr lang="ru-RU" sz="1800" b="1" dirty="0" err="1" smtClean="0">
                          <a:effectLst/>
                        </a:rPr>
                        <a:t>Назва</a:t>
                      </a:r>
                      <a:r>
                        <a:rPr lang="ru-RU" sz="1800" b="1" dirty="0" smtClean="0">
                          <a:effectLst/>
                        </a:rPr>
                        <a:t> </a:t>
                      </a:r>
                      <a:r>
                        <a:rPr lang="ru-RU" sz="1800" b="1" dirty="0" err="1" smtClean="0">
                          <a:effectLst/>
                        </a:rPr>
                        <a:t>місцевості</a:t>
                      </a:r>
                      <a:r>
                        <a:rPr lang="ru-RU" sz="1800" b="1" dirty="0" smtClean="0">
                          <a:effectLst/>
                        </a:rPr>
                        <a:t>, де </a:t>
                      </a:r>
                      <a:r>
                        <a:rPr lang="ru-RU" sz="1800" b="1" dirty="0" err="1" smtClean="0">
                          <a:effectLst/>
                        </a:rPr>
                        <a:t>літав</a:t>
                      </a:r>
                      <a:r>
                        <a:rPr lang="ru-RU" sz="1800" b="1" dirty="0" smtClean="0">
                          <a:effectLst/>
                        </a:rPr>
                        <a:t>  </a:t>
                      </a:r>
                    </a:p>
                    <a:p>
                      <a:pPr>
                        <a:spcAft>
                          <a:spcPts val="600"/>
                        </a:spcAft>
                      </a:pPr>
                      <a:r>
                        <a:rPr lang="ru-RU" sz="1800" b="1" dirty="0" smtClean="0">
                          <a:effectLst/>
                        </a:rPr>
                        <a:t>     </a:t>
                      </a:r>
                      <a:r>
                        <a:rPr lang="ru-RU" sz="1800" b="1" dirty="0" err="1" smtClean="0">
                          <a:effectLst/>
                        </a:rPr>
                        <a:t>сизий</a:t>
                      </a:r>
                      <a:r>
                        <a:rPr lang="ru-RU" sz="1800" b="1" dirty="0" smtClean="0">
                          <a:effectLst/>
                        </a:rPr>
                        <a:t> орел? </a:t>
                      </a: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4618500" y="1428736"/>
            <a:ext cx="4405148" cy="57148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b="1" dirty="0" smtClean="0"/>
              <a:t>ВІДПОВІДЬ</a:t>
            </a:r>
            <a:endParaRPr lang="ru-RU" b="1" dirty="0"/>
          </a:p>
        </p:txBody>
      </p:sp>
      <p:pic>
        <p:nvPicPr>
          <p:cNvPr id="19" name="Picture 2" descr="C:\Users\Наталия\Desktop\2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8500" y="2408395"/>
            <a:ext cx="4405147" cy="42862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558846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2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C:\Documents and Settings\Учитель\Рабочий стол\орнаменти\UkrainianOrnament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CFCFE"/>
              </a:clrFrom>
              <a:clrTo>
                <a:srgbClr val="FCFC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1142960" cy="200021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Picture 2" descr="C:\Documents and Settings\Учитель\Рабочий стол\орнаменти\UkrainianOrnament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CFCFE"/>
              </a:clrFrom>
              <a:clrTo>
                <a:srgbClr val="FCFC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1428736"/>
            <a:ext cx="1142960" cy="214311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" name="Picture 2" descr="C:\Documents and Settings\Учитель\Рабочий стол\орнаменти\UkrainianOrnament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CFCFE"/>
              </a:clrFrom>
              <a:clrTo>
                <a:srgbClr val="FCFC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3000372"/>
            <a:ext cx="1142960" cy="214311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4" name="Picture 2" descr="C:\Documents and Settings\Учитель\Рабочий стол\орнаменти\UkrainianOrnament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CFCFE"/>
              </a:clrFrom>
              <a:clrTo>
                <a:srgbClr val="FCFC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4572008"/>
            <a:ext cx="1142960" cy="228599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2" name="Прямоугольник 11"/>
          <p:cNvSpPr/>
          <p:nvPr/>
        </p:nvSpPr>
        <p:spPr>
          <a:xfrm>
            <a:off x="1142960" y="200835"/>
            <a:ext cx="7906196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uk-UA" sz="4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bg1"/>
                </a:solidFill>
                <a:effectLst/>
              </a:rPr>
              <a:t>ПРИКЛАД 2</a:t>
            </a:r>
            <a:endParaRPr lang="ru-RU" sz="4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bg1"/>
              </a:solidFill>
              <a:effectLst/>
            </a:endParaRPr>
          </a:p>
        </p:txBody>
      </p:sp>
      <p:sp>
        <p:nvSpPr>
          <p:cNvPr id="3" name="AutoShape 2" descr="Картинки по запросу &quot;проектне навчання&quot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03846032"/>
              </p:ext>
            </p:extLst>
          </p:nvPr>
        </p:nvGraphicFramePr>
        <p:xfrm>
          <a:off x="1142960" y="1124744"/>
          <a:ext cx="3369692" cy="5520362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3369692"/>
              </a:tblGrid>
              <a:tr h="5520362"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uk-UA" sz="1800" b="1" i="1" dirty="0" smtClean="0">
                          <a:effectLst/>
                        </a:rPr>
                        <a:t>По горизонталі:</a:t>
                      </a:r>
                    </a:p>
                    <a:p>
                      <a:pPr>
                        <a:spcAft>
                          <a:spcPts val="600"/>
                        </a:spcAft>
                      </a:pPr>
                      <a:r>
                        <a:rPr lang="en-US" sz="1800" b="1" dirty="0" smtClean="0">
                          <a:effectLst/>
                        </a:rPr>
                        <a:t>1. </a:t>
                      </a:r>
                      <a:r>
                        <a:rPr lang="ru-RU" sz="1800" b="1" dirty="0" err="1" smtClean="0">
                          <a:effectLst/>
                        </a:rPr>
                        <a:t>Назва</a:t>
                      </a:r>
                      <a:r>
                        <a:rPr lang="ru-RU" sz="1800" b="1" dirty="0" smtClean="0">
                          <a:effectLst/>
                        </a:rPr>
                        <a:t> </a:t>
                      </a:r>
                      <a:r>
                        <a:rPr lang="ru-RU" sz="1800" b="1" dirty="0" err="1" smtClean="0">
                          <a:effectLst/>
                        </a:rPr>
                        <a:t>війська</a:t>
                      </a:r>
                      <a:r>
                        <a:rPr lang="ru-RU" sz="1800" b="1" dirty="0" smtClean="0">
                          <a:effectLst/>
                        </a:rPr>
                        <a:t> </a:t>
                      </a:r>
                      <a:r>
                        <a:rPr lang="ru-RU" sz="1800" b="1" dirty="0" err="1" smtClean="0">
                          <a:effectLst/>
                        </a:rPr>
                        <a:t>козаків</a:t>
                      </a:r>
                      <a:r>
                        <a:rPr lang="ru-RU" sz="1800" b="1" dirty="0" smtClean="0">
                          <a:effectLst/>
                        </a:rPr>
                        <a:t>? </a:t>
                      </a:r>
                    </a:p>
                    <a:p>
                      <a:pPr>
                        <a:spcAft>
                          <a:spcPts val="600"/>
                        </a:spcAft>
                      </a:pPr>
                      <a:r>
                        <a:rPr lang="ru-RU" sz="1800" b="1" dirty="0" smtClean="0">
                          <a:effectLst/>
                        </a:rPr>
                        <a:t>6. </a:t>
                      </a:r>
                      <a:r>
                        <a:rPr lang="ru-RU" sz="1800" b="1" dirty="0" err="1" smtClean="0">
                          <a:effectLst/>
                        </a:rPr>
                        <a:t>Продовжіть</a:t>
                      </a:r>
                      <a:r>
                        <a:rPr lang="ru-RU" sz="1800" b="1" dirty="0" smtClean="0">
                          <a:effectLst/>
                        </a:rPr>
                        <a:t> рядок: «… над степом та </a:t>
                      </a:r>
                      <a:r>
                        <a:rPr lang="ru-RU" sz="1800" b="1" dirty="0" err="1" smtClean="0">
                          <a:effectLst/>
                        </a:rPr>
                        <a:t>сонечко</a:t>
                      </a:r>
                      <a:r>
                        <a:rPr lang="ru-RU" sz="1800" b="1" dirty="0" smtClean="0">
                          <a:effectLst/>
                        </a:rPr>
                        <a:t> …» </a:t>
                      </a:r>
                    </a:p>
                    <a:p>
                      <a:pPr>
                        <a:spcAft>
                          <a:spcPts val="600"/>
                        </a:spcAft>
                      </a:pPr>
                      <a:r>
                        <a:rPr lang="ru-RU" sz="1800" b="1" i="1" u="none" dirty="0" smtClean="0">
                          <a:effectLst/>
                        </a:rPr>
                        <a:t>По </a:t>
                      </a:r>
                      <a:r>
                        <a:rPr lang="ru-RU" sz="1800" b="1" i="1" u="none" dirty="0" err="1" smtClean="0">
                          <a:effectLst/>
                        </a:rPr>
                        <a:t>вертикалі</a:t>
                      </a:r>
                      <a:r>
                        <a:rPr lang="ru-RU" sz="1800" b="1" i="1" u="none" dirty="0" smtClean="0">
                          <a:effectLst/>
                        </a:rPr>
                        <a:t>:</a:t>
                      </a:r>
                    </a:p>
                    <a:p>
                      <a:pPr>
                        <a:spcAft>
                          <a:spcPts val="600"/>
                        </a:spcAft>
                      </a:pPr>
                      <a:r>
                        <a:rPr lang="ru-RU" sz="1800" b="1" dirty="0" smtClean="0">
                          <a:effectLst/>
                        </a:rPr>
                        <a:t>2. До кого </a:t>
                      </a:r>
                      <a:r>
                        <a:rPr lang="ru-RU" sz="1800" b="1" dirty="0" err="1" smtClean="0">
                          <a:effectLst/>
                        </a:rPr>
                        <a:t>зібралося</a:t>
                      </a:r>
                      <a:r>
                        <a:rPr lang="ru-RU" sz="1800" b="1" dirty="0" smtClean="0">
                          <a:effectLst/>
                        </a:rPr>
                        <a:t> </a:t>
                      </a:r>
                      <a:r>
                        <a:rPr lang="ru-RU" sz="1800" b="1" dirty="0" err="1" smtClean="0">
                          <a:effectLst/>
                        </a:rPr>
                        <a:t>їхати</a:t>
                      </a:r>
                      <a:r>
                        <a:rPr lang="ru-RU" sz="1800" b="1" dirty="0" smtClean="0">
                          <a:effectLst/>
                        </a:rPr>
                        <a:t> </a:t>
                      </a:r>
                      <a:r>
                        <a:rPr lang="ru-RU" sz="1800" b="1" dirty="0" err="1" smtClean="0">
                          <a:effectLst/>
                        </a:rPr>
                        <a:t>козацьке</a:t>
                      </a:r>
                      <a:r>
                        <a:rPr lang="ru-RU" sz="1800" b="1" dirty="0" smtClean="0">
                          <a:effectLst/>
                        </a:rPr>
                        <a:t> </a:t>
                      </a:r>
                      <a:r>
                        <a:rPr lang="ru-RU" sz="1800" b="1" dirty="0" err="1" smtClean="0">
                          <a:effectLst/>
                        </a:rPr>
                        <a:t>військо</a:t>
                      </a:r>
                      <a:r>
                        <a:rPr lang="ru-RU" sz="1800" b="1" dirty="0" smtClean="0">
                          <a:effectLst/>
                        </a:rPr>
                        <a:t>? </a:t>
                      </a:r>
                    </a:p>
                    <a:p>
                      <a:pPr>
                        <a:spcAft>
                          <a:spcPts val="600"/>
                        </a:spcAft>
                      </a:pPr>
                      <a:r>
                        <a:rPr lang="ru-RU" sz="1800" b="1" dirty="0" smtClean="0">
                          <a:effectLst/>
                        </a:rPr>
                        <a:t>3. Шлях, </a:t>
                      </a:r>
                      <a:r>
                        <a:rPr lang="ru-RU" sz="1800" b="1" dirty="0" err="1" smtClean="0">
                          <a:effectLst/>
                        </a:rPr>
                        <a:t>яким</a:t>
                      </a:r>
                      <a:r>
                        <a:rPr lang="ru-RU" sz="1800" b="1" dirty="0" smtClean="0">
                          <a:effectLst/>
                        </a:rPr>
                        <a:t> </a:t>
                      </a:r>
                      <a:r>
                        <a:rPr lang="ru-RU" sz="1800" b="1" dirty="0" err="1" smtClean="0">
                          <a:effectLst/>
                        </a:rPr>
                        <a:t>рухався</a:t>
                      </a:r>
                      <a:r>
                        <a:rPr lang="ru-RU" sz="1800" b="1" dirty="0" smtClean="0">
                          <a:effectLst/>
                        </a:rPr>
                        <a:t> </a:t>
                      </a:r>
                      <a:r>
                        <a:rPr lang="ru-RU" sz="1800" b="1" dirty="0" err="1" smtClean="0">
                          <a:effectLst/>
                        </a:rPr>
                        <a:t>отаман</a:t>
                      </a:r>
                      <a:r>
                        <a:rPr lang="ru-RU" sz="1800" b="1" dirty="0" smtClean="0">
                          <a:effectLst/>
                        </a:rPr>
                        <a:t> </a:t>
                      </a:r>
                      <a:r>
                        <a:rPr lang="ru-RU" sz="1800" b="1" dirty="0" err="1" smtClean="0">
                          <a:effectLst/>
                        </a:rPr>
                        <a:t>із</a:t>
                      </a:r>
                      <a:r>
                        <a:rPr lang="ru-RU" sz="1800" b="1" dirty="0" smtClean="0">
                          <a:effectLst/>
                        </a:rPr>
                        <a:t> </a:t>
                      </a:r>
                      <a:r>
                        <a:rPr lang="ru-RU" sz="1800" b="1" dirty="0" err="1" smtClean="0">
                          <a:effectLst/>
                        </a:rPr>
                        <a:t>козаченьками</a:t>
                      </a:r>
                      <a:r>
                        <a:rPr lang="ru-RU" sz="1800" b="1" dirty="0" smtClean="0">
                          <a:effectLst/>
                        </a:rPr>
                        <a:t>? </a:t>
                      </a:r>
                    </a:p>
                    <a:p>
                      <a:pPr>
                        <a:spcAft>
                          <a:spcPts val="600"/>
                        </a:spcAft>
                      </a:pPr>
                      <a:r>
                        <a:rPr lang="ru-RU" sz="1800" b="1" dirty="0" smtClean="0">
                          <a:effectLst/>
                        </a:rPr>
                        <a:t>4. </a:t>
                      </a:r>
                      <a:r>
                        <a:rPr lang="ru-RU" sz="1800" b="1" dirty="0" err="1" smtClean="0">
                          <a:effectLst/>
                        </a:rPr>
                        <a:t>Яких</a:t>
                      </a:r>
                      <a:r>
                        <a:rPr lang="ru-RU" sz="1800" b="1" dirty="0" smtClean="0">
                          <a:effectLst/>
                        </a:rPr>
                        <a:t> коней мало </a:t>
                      </a:r>
                      <a:r>
                        <a:rPr lang="ru-RU" sz="1800" b="1" dirty="0" err="1" smtClean="0">
                          <a:effectLst/>
                        </a:rPr>
                        <a:t>військо</a:t>
                      </a:r>
                      <a:r>
                        <a:rPr lang="ru-RU" sz="1800" b="1" dirty="0" smtClean="0">
                          <a:effectLst/>
                        </a:rPr>
                        <a:t>? </a:t>
                      </a:r>
                    </a:p>
                    <a:p>
                      <a:pPr>
                        <a:spcAft>
                          <a:spcPts val="600"/>
                        </a:spcAft>
                      </a:pPr>
                      <a:r>
                        <a:rPr lang="ru-RU" sz="1800" b="1" dirty="0" smtClean="0">
                          <a:effectLst/>
                        </a:rPr>
                        <a:t>5.</a:t>
                      </a:r>
                      <a:r>
                        <a:rPr lang="ru-RU" sz="1800" b="1" baseline="0" dirty="0" smtClean="0">
                          <a:effectLst/>
                        </a:rPr>
                        <a:t> </a:t>
                      </a:r>
                      <a:r>
                        <a:rPr lang="ru-RU" sz="1800" b="1" baseline="0" dirty="0" err="1" smtClean="0">
                          <a:effectLst/>
                        </a:rPr>
                        <a:t>Козацький</a:t>
                      </a:r>
                      <a:r>
                        <a:rPr lang="ru-RU" sz="1800" b="1" baseline="0" dirty="0" smtClean="0">
                          <a:effectLst/>
                        </a:rPr>
                        <a:t> </a:t>
                      </a:r>
                      <a:r>
                        <a:rPr lang="ru-RU" sz="1800" b="1" baseline="0" dirty="0" err="1" smtClean="0">
                          <a:effectLst/>
                        </a:rPr>
                        <a:t>отаман</a:t>
                      </a:r>
                      <a:r>
                        <a:rPr lang="ru-RU" sz="1800" b="1" baseline="0" dirty="0" smtClean="0">
                          <a:effectLst/>
                        </a:rPr>
                        <a:t>? </a:t>
                      </a:r>
                    </a:p>
                    <a:p>
                      <a:pPr>
                        <a:spcAft>
                          <a:spcPts val="600"/>
                        </a:spcAft>
                      </a:pPr>
                      <a:r>
                        <a:rPr lang="ru-RU" sz="1800" b="1" dirty="0" smtClean="0">
                          <a:effectLst/>
                        </a:rPr>
                        <a:t>6. Як у </a:t>
                      </a:r>
                      <a:r>
                        <a:rPr lang="ru-RU" sz="1800" b="1" dirty="0" err="1" smtClean="0">
                          <a:effectLst/>
                        </a:rPr>
                        <a:t>творі</a:t>
                      </a:r>
                      <a:r>
                        <a:rPr lang="ru-RU" sz="1800" b="1" dirty="0" smtClean="0">
                          <a:effectLst/>
                        </a:rPr>
                        <a:t> названо </a:t>
                      </a:r>
                      <a:r>
                        <a:rPr lang="ru-RU" sz="1800" b="1" dirty="0" err="1" smtClean="0">
                          <a:effectLst/>
                        </a:rPr>
                        <a:t>козацьке</a:t>
                      </a:r>
                      <a:r>
                        <a:rPr lang="ru-RU" sz="1800" b="1" dirty="0" smtClean="0">
                          <a:effectLst/>
                        </a:rPr>
                        <a:t> </a:t>
                      </a:r>
                    </a:p>
                    <a:p>
                      <a:pPr>
                        <a:spcAft>
                          <a:spcPts val="600"/>
                        </a:spcAft>
                      </a:pPr>
                      <a:r>
                        <a:rPr lang="ru-RU" sz="1800" b="1" dirty="0" err="1" smtClean="0">
                          <a:effectLst/>
                        </a:rPr>
                        <a:t>військо</a:t>
                      </a:r>
                      <a:r>
                        <a:rPr lang="ru-RU" sz="1800" b="1" dirty="0" smtClean="0">
                          <a:effectLst/>
                        </a:rPr>
                        <a:t>? </a:t>
                      </a: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4618500" y="1428736"/>
            <a:ext cx="4405148" cy="57148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b="1" dirty="0" smtClean="0"/>
              <a:t>ВІДПОВІДЬ</a:t>
            </a:r>
            <a:endParaRPr lang="ru-RU" b="1" dirty="0"/>
          </a:p>
        </p:txBody>
      </p:sp>
      <p:pic>
        <p:nvPicPr>
          <p:cNvPr id="5122" name="Picture 2" descr="C:\Users\Наталия\Desktop\3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0420" y="2380468"/>
            <a:ext cx="4405148" cy="42888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Users\Наталия\Desktop\1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8500" y="2380467"/>
            <a:ext cx="4430655" cy="42888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809363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2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C:\Documents and Settings\Учитель\Рабочий стол\орнаменти\UkrainianOrnament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CFCFE"/>
              </a:clrFrom>
              <a:clrTo>
                <a:srgbClr val="FCFC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1142960" cy="200021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Picture 2" descr="C:\Documents and Settings\Учитель\Рабочий стол\орнаменти\UkrainianOrnament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CFCFE"/>
              </a:clrFrom>
              <a:clrTo>
                <a:srgbClr val="FCFC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1428736"/>
            <a:ext cx="1142960" cy="214311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" name="Picture 2" descr="C:\Documents and Settings\Учитель\Рабочий стол\орнаменти\UkrainianOrnament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CFCFE"/>
              </a:clrFrom>
              <a:clrTo>
                <a:srgbClr val="FCFC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3000372"/>
            <a:ext cx="1142960" cy="214311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4" name="Picture 2" descr="C:\Documents and Settings\Учитель\Рабочий стол\орнаменти\UkrainianOrnament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CFCFE"/>
              </a:clrFrom>
              <a:clrTo>
                <a:srgbClr val="FCFC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4572008"/>
            <a:ext cx="1142960" cy="228599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2" name="Прямоугольник 11"/>
          <p:cNvSpPr/>
          <p:nvPr/>
        </p:nvSpPr>
        <p:spPr>
          <a:xfrm>
            <a:off x="1142960" y="200835"/>
            <a:ext cx="7906196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uk-UA" sz="4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bg1"/>
                </a:solidFill>
                <a:effectLst/>
              </a:rPr>
              <a:t>ПРИКЛАД 3</a:t>
            </a:r>
            <a:endParaRPr lang="ru-RU" sz="4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bg1"/>
              </a:solidFill>
              <a:effectLst/>
            </a:endParaRPr>
          </a:p>
        </p:txBody>
      </p:sp>
      <p:sp>
        <p:nvSpPr>
          <p:cNvPr id="3" name="AutoShape 2" descr="Картинки по запросу &quot;проектне навчання&quot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28780033"/>
              </p:ext>
            </p:extLst>
          </p:nvPr>
        </p:nvGraphicFramePr>
        <p:xfrm>
          <a:off x="1142960" y="1196752"/>
          <a:ext cx="3369692" cy="5520362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3369692"/>
              </a:tblGrid>
              <a:tr h="5520362"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uk-UA" sz="1800" b="1" i="1" dirty="0" smtClean="0">
                          <a:effectLst/>
                        </a:rPr>
                        <a:t>По горизонталі:</a:t>
                      </a:r>
                    </a:p>
                    <a:p>
                      <a:pPr>
                        <a:spcAft>
                          <a:spcPts val="600"/>
                        </a:spcAft>
                      </a:pPr>
                      <a:r>
                        <a:rPr lang="en-US" sz="1800" b="1" dirty="0" smtClean="0">
                          <a:effectLst/>
                        </a:rPr>
                        <a:t>1. </a:t>
                      </a:r>
                      <a:r>
                        <a:rPr lang="ru-RU" sz="1800" b="1" dirty="0" err="1" smtClean="0">
                          <a:effectLst/>
                        </a:rPr>
                        <a:t>Продовжіть</a:t>
                      </a:r>
                      <a:r>
                        <a:rPr lang="ru-RU" sz="1800" b="1" dirty="0" smtClean="0">
                          <a:effectLst/>
                        </a:rPr>
                        <a:t> рядок: «… над степом та </a:t>
                      </a:r>
                      <a:r>
                        <a:rPr lang="ru-RU" sz="1800" b="1" dirty="0" err="1" smtClean="0">
                          <a:effectLst/>
                        </a:rPr>
                        <a:t>сонечко</a:t>
                      </a:r>
                      <a:r>
                        <a:rPr lang="ru-RU" sz="1800" b="1" dirty="0" smtClean="0">
                          <a:effectLst/>
                        </a:rPr>
                        <a:t> …» </a:t>
                      </a:r>
                    </a:p>
                    <a:p>
                      <a:pPr>
                        <a:spcAft>
                          <a:spcPts val="600"/>
                        </a:spcAft>
                      </a:pPr>
                      <a:r>
                        <a:rPr lang="ru-RU" sz="1800" b="1" dirty="0" smtClean="0">
                          <a:effectLst/>
                        </a:rPr>
                        <a:t>2. До кого </a:t>
                      </a:r>
                      <a:r>
                        <a:rPr lang="ru-RU" sz="1800" b="1" dirty="0" err="1" smtClean="0">
                          <a:effectLst/>
                        </a:rPr>
                        <a:t>зібралося</a:t>
                      </a:r>
                      <a:r>
                        <a:rPr lang="ru-RU" sz="1800" b="1" dirty="0" smtClean="0">
                          <a:effectLst/>
                        </a:rPr>
                        <a:t> </a:t>
                      </a:r>
                      <a:r>
                        <a:rPr lang="ru-RU" sz="1800" b="1" dirty="0" err="1" smtClean="0">
                          <a:effectLst/>
                        </a:rPr>
                        <a:t>їхати</a:t>
                      </a:r>
                      <a:r>
                        <a:rPr lang="ru-RU" sz="1800" b="1" dirty="0" smtClean="0">
                          <a:effectLst/>
                        </a:rPr>
                        <a:t> </a:t>
                      </a:r>
                      <a:r>
                        <a:rPr lang="ru-RU" sz="1800" b="1" dirty="0" err="1" smtClean="0">
                          <a:effectLst/>
                        </a:rPr>
                        <a:t>козацьке</a:t>
                      </a:r>
                      <a:r>
                        <a:rPr lang="ru-RU" sz="1800" b="1" dirty="0" smtClean="0">
                          <a:effectLst/>
                        </a:rPr>
                        <a:t> </a:t>
                      </a:r>
                      <a:r>
                        <a:rPr lang="ru-RU" sz="1800" b="1" dirty="0" err="1" smtClean="0">
                          <a:effectLst/>
                        </a:rPr>
                        <a:t>військо</a:t>
                      </a:r>
                      <a:r>
                        <a:rPr lang="ru-RU" sz="1800" b="1" dirty="0" smtClean="0">
                          <a:effectLst/>
                        </a:rPr>
                        <a:t>? </a:t>
                      </a:r>
                    </a:p>
                    <a:p>
                      <a:pPr>
                        <a:spcAft>
                          <a:spcPts val="600"/>
                        </a:spcAft>
                      </a:pPr>
                      <a:r>
                        <a:rPr lang="uk-UA" sz="1800" b="1" dirty="0" smtClean="0">
                          <a:effectLst/>
                        </a:rPr>
                        <a:t>3. Художній засіб «битий шлях»</a:t>
                      </a:r>
                    </a:p>
                    <a:p>
                      <a:pPr>
                        <a:spcAft>
                          <a:spcPts val="600"/>
                        </a:spcAft>
                      </a:pPr>
                      <a:r>
                        <a:rPr lang="ru-RU" sz="1800" b="1" dirty="0" smtClean="0">
                          <a:effectLst/>
                        </a:rPr>
                        <a:t>7. Жанр </a:t>
                      </a:r>
                      <a:r>
                        <a:rPr lang="ru-RU" sz="1800" b="1" dirty="0" err="1" smtClean="0">
                          <a:effectLst/>
                        </a:rPr>
                        <a:t>даного</a:t>
                      </a:r>
                      <a:r>
                        <a:rPr lang="ru-RU" sz="1800" b="1" dirty="0" smtClean="0">
                          <a:effectLst/>
                        </a:rPr>
                        <a:t> </a:t>
                      </a:r>
                      <a:r>
                        <a:rPr lang="ru-RU" sz="1800" b="1" dirty="0" err="1" smtClean="0">
                          <a:effectLst/>
                        </a:rPr>
                        <a:t>твору</a:t>
                      </a:r>
                      <a:r>
                        <a:rPr lang="ru-RU" sz="1800" b="1" dirty="0" smtClean="0">
                          <a:effectLst/>
                        </a:rPr>
                        <a:t>? </a:t>
                      </a:r>
                    </a:p>
                    <a:p>
                      <a:pPr>
                        <a:spcAft>
                          <a:spcPts val="600"/>
                        </a:spcAft>
                      </a:pPr>
                      <a:r>
                        <a:rPr lang="ru-RU" sz="1800" b="1" i="1" u="none" dirty="0" smtClean="0">
                          <a:effectLst/>
                        </a:rPr>
                        <a:t>По </a:t>
                      </a:r>
                      <a:r>
                        <a:rPr lang="ru-RU" sz="1800" b="1" i="1" u="none" dirty="0" err="1" smtClean="0">
                          <a:effectLst/>
                        </a:rPr>
                        <a:t>вертикалі</a:t>
                      </a:r>
                      <a:r>
                        <a:rPr lang="ru-RU" sz="1800" b="1" i="1" u="none" dirty="0" smtClean="0">
                          <a:effectLst/>
                        </a:rPr>
                        <a:t>:</a:t>
                      </a:r>
                    </a:p>
                    <a:p>
                      <a:pPr marL="0" indent="0">
                        <a:spcAft>
                          <a:spcPts val="600"/>
                        </a:spcAft>
                        <a:buNone/>
                      </a:pPr>
                      <a:r>
                        <a:rPr lang="ru-RU" sz="1800" b="1" dirty="0" smtClean="0">
                          <a:effectLst/>
                        </a:rPr>
                        <a:t>1. Як у </a:t>
                      </a:r>
                      <a:r>
                        <a:rPr lang="ru-RU" sz="1800" b="1" dirty="0" err="1" smtClean="0">
                          <a:effectLst/>
                        </a:rPr>
                        <a:t>творі</a:t>
                      </a:r>
                      <a:r>
                        <a:rPr lang="ru-RU" sz="1800" b="1" dirty="0" smtClean="0">
                          <a:effectLst/>
                        </a:rPr>
                        <a:t> названо </a:t>
                      </a:r>
                      <a:r>
                        <a:rPr lang="ru-RU" sz="1800" b="1" dirty="0" err="1" smtClean="0">
                          <a:effectLst/>
                        </a:rPr>
                        <a:t>козацьке</a:t>
                      </a:r>
                      <a:r>
                        <a:rPr lang="ru-RU" sz="1800" b="1" dirty="0" smtClean="0">
                          <a:effectLst/>
                        </a:rPr>
                        <a:t> </a:t>
                      </a:r>
                    </a:p>
                    <a:p>
                      <a:pPr marL="0" indent="0">
                        <a:spcAft>
                          <a:spcPts val="600"/>
                        </a:spcAft>
                        <a:buNone/>
                      </a:pPr>
                      <a:r>
                        <a:rPr lang="ru-RU" sz="1800" b="1" dirty="0" err="1" smtClean="0">
                          <a:effectLst/>
                        </a:rPr>
                        <a:t>військо</a:t>
                      </a:r>
                      <a:r>
                        <a:rPr lang="ru-RU" sz="1800" b="1" dirty="0" smtClean="0">
                          <a:effectLst/>
                        </a:rPr>
                        <a:t>? </a:t>
                      </a:r>
                    </a:p>
                    <a:p>
                      <a:pPr marL="0" indent="0">
                        <a:spcAft>
                          <a:spcPts val="600"/>
                        </a:spcAft>
                        <a:buNone/>
                      </a:pPr>
                      <a:r>
                        <a:rPr lang="ru-RU" sz="1800" b="1" dirty="0" smtClean="0">
                          <a:effectLst/>
                        </a:rPr>
                        <a:t>4. </a:t>
                      </a:r>
                      <a:r>
                        <a:rPr lang="ru-RU" sz="1800" b="1" dirty="0" err="1" smtClean="0">
                          <a:effectLst/>
                        </a:rPr>
                        <a:t>Козацький</a:t>
                      </a:r>
                      <a:r>
                        <a:rPr lang="ru-RU" sz="1800" b="1" dirty="0" smtClean="0">
                          <a:effectLst/>
                        </a:rPr>
                        <a:t> </a:t>
                      </a:r>
                      <a:r>
                        <a:rPr lang="ru-RU" sz="1800" b="1" dirty="0" err="1" smtClean="0">
                          <a:effectLst/>
                        </a:rPr>
                        <a:t>отаман</a:t>
                      </a:r>
                      <a:r>
                        <a:rPr lang="ru-RU" sz="1800" b="1" dirty="0" smtClean="0">
                          <a:effectLst/>
                        </a:rPr>
                        <a:t>? </a:t>
                      </a:r>
                    </a:p>
                    <a:p>
                      <a:pPr marL="0" indent="0">
                        <a:spcAft>
                          <a:spcPts val="600"/>
                        </a:spcAft>
                        <a:buNone/>
                      </a:pPr>
                      <a:r>
                        <a:rPr lang="ru-RU" sz="1800" b="1" dirty="0" smtClean="0">
                          <a:effectLst/>
                        </a:rPr>
                        <a:t>5. </a:t>
                      </a:r>
                      <a:r>
                        <a:rPr lang="ru-RU" sz="1800" b="1" dirty="0" err="1" smtClean="0">
                          <a:effectLst/>
                        </a:rPr>
                        <a:t>Назва</a:t>
                      </a:r>
                      <a:r>
                        <a:rPr lang="ru-RU" sz="1800" b="1" dirty="0" smtClean="0">
                          <a:effectLst/>
                        </a:rPr>
                        <a:t> </a:t>
                      </a:r>
                      <a:r>
                        <a:rPr lang="ru-RU" sz="1800" b="1" dirty="0" err="1" smtClean="0">
                          <a:effectLst/>
                        </a:rPr>
                        <a:t>місцевості</a:t>
                      </a:r>
                      <a:r>
                        <a:rPr lang="ru-RU" sz="1800" b="1" dirty="0" smtClean="0">
                          <a:effectLst/>
                        </a:rPr>
                        <a:t>, де </a:t>
                      </a:r>
                      <a:r>
                        <a:rPr lang="ru-RU" sz="1800" b="1" dirty="0" err="1" smtClean="0">
                          <a:effectLst/>
                        </a:rPr>
                        <a:t>літав</a:t>
                      </a:r>
                      <a:r>
                        <a:rPr lang="ru-RU" sz="1800" b="1" dirty="0" smtClean="0">
                          <a:effectLst/>
                        </a:rPr>
                        <a:t> </a:t>
                      </a:r>
                    </a:p>
                    <a:p>
                      <a:pPr marL="0" indent="0">
                        <a:spcAft>
                          <a:spcPts val="600"/>
                        </a:spcAft>
                        <a:buNone/>
                      </a:pPr>
                      <a:r>
                        <a:rPr lang="ru-RU" sz="1800" b="1" dirty="0" err="1" smtClean="0">
                          <a:effectLst/>
                        </a:rPr>
                        <a:t>сизий</a:t>
                      </a:r>
                      <a:r>
                        <a:rPr lang="ru-RU" sz="1800" b="1" dirty="0" smtClean="0">
                          <a:effectLst/>
                        </a:rPr>
                        <a:t> орел? </a:t>
                      </a:r>
                    </a:p>
                    <a:p>
                      <a:pPr marL="0" indent="0">
                        <a:spcAft>
                          <a:spcPts val="600"/>
                        </a:spcAft>
                        <a:buNone/>
                      </a:pPr>
                      <a:r>
                        <a:rPr lang="ru-RU" sz="1800" b="1" dirty="0" smtClean="0">
                          <a:effectLst/>
                        </a:rPr>
                        <a:t>6. Шлях, </a:t>
                      </a:r>
                      <a:r>
                        <a:rPr lang="ru-RU" sz="1800" b="1" dirty="0" err="1" smtClean="0">
                          <a:effectLst/>
                        </a:rPr>
                        <a:t>яким</a:t>
                      </a:r>
                      <a:r>
                        <a:rPr lang="ru-RU" sz="1800" b="1" dirty="0" smtClean="0">
                          <a:effectLst/>
                        </a:rPr>
                        <a:t> </a:t>
                      </a:r>
                      <a:r>
                        <a:rPr lang="ru-RU" sz="1800" b="1" dirty="0" err="1" smtClean="0">
                          <a:effectLst/>
                        </a:rPr>
                        <a:t>рухався</a:t>
                      </a:r>
                      <a:r>
                        <a:rPr lang="ru-RU" sz="1800" b="1" dirty="0" smtClean="0">
                          <a:effectLst/>
                        </a:rPr>
                        <a:t> </a:t>
                      </a:r>
                      <a:r>
                        <a:rPr lang="ru-RU" sz="1800" b="1" dirty="0" err="1" smtClean="0">
                          <a:effectLst/>
                        </a:rPr>
                        <a:t>отаман</a:t>
                      </a:r>
                      <a:r>
                        <a:rPr lang="ru-RU" sz="1800" b="1" dirty="0" smtClean="0">
                          <a:effectLst/>
                        </a:rPr>
                        <a:t> </a:t>
                      </a:r>
                      <a:r>
                        <a:rPr lang="ru-RU" sz="1800" b="1" dirty="0" err="1" smtClean="0">
                          <a:effectLst/>
                        </a:rPr>
                        <a:t>із</a:t>
                      </a:r>
                      <a:r>
                        <a:rPr lang="ru-RU" sz="1800" b="1" dirty="0" smtClean="0">
                          <a:effectLst/>
                        </a:rPr>
                        <a:t> </a:t>
                      </a:r>
                      <a:r>
                        <a:rPr lang="ru-RU" sz="1800" b="1" dirty="0" err="1" smtClean="0">
                          <a:effectLst/>
                        </a:rPr>
                        <a:t>козаченьками</a:t>
                      </a:r>
                      <a:r>
                        <a:rPr lang="ru-RU" sz="1800" b="1" dirty="0" smtClean="0">
                          <a:effectLst/>
                        </a:rPr>
                        <a:t>? </a:t>
                      </a: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4618500" y="1428736"/>
            <a:ext cx="4405148" cy="57148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b="1" dirty="0" smtClean="0"/>
              <a:t>ВІДПОВІДЬ</a:t>
            </a:r>
            <a:endParaRPr lang="ru-RU" b="1" dirty="0"/>
          </a:p>
        </p:txBody>
      </p:sp>
      <p:pic>
        <p:nvPicPr>
          <p:cNvPr id="6146" name="Picture 2" descr="C:\Users\Наталия\Desktop\А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8500" y="2281214"/>
            <a:ext cx="4405148" cy="43881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C:\Users\Наталия\Desktop\ААА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3794" y="2290739"/>
            <a:ext cx="4379854" cy="43786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431494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2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C:\Documents and Settings\Учитель\Рабочий стол\орнаменти\UkrainianOrnament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CFCFE"/>
              </a:clrFrom>
              <a:clrTo>
                <a:srgbClr val="FCFC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1142960" cy="200021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Picture 2" descr="C:\Documents and Settings\Учитель\Рабочий стол\орнаменти\UkrainianOrnament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CFCFE"/>
              </a:clrFrom>
              <a:clrTo>
                <a:srgbClr val="FCFC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1428736"/>
            <a:ext cx="1142960" cy="214311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" name="Picture 2" descr="C:\Documents and Settings\Учитель\Рабочий стол\орнаменти\UkrainianOrnament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CFCFE"/>
              </a:clrFrom>
              <a:clrTo>
                <a:srgbClr val="FCFC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3000372"/>
            <a:ext cx="1142960" cy="214311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4" name="Picture 2" descr="C:\Documents and Settings\Учитель\Рабочий стол\орнаменти\UkrainianOrnament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CFCFE"/>
              </a:clrFrom>
              <a:clrTo>
                <a:srgbClr val="FCFC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4572008"/>
            <a:ext cx="1142960" cy="228599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2" name="Прямоугольник 11"/>
          <p:cNvSpPr/>
          <p:nvPr/>
        </p:nvSpPr>
        <p:spPr>
          <a:xfrm>
            <a:off x="1142960" y="200835"/>
            <a:ext cx="7906196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uk-UA" sz="4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bg1"/>
                </a:solidFill>
                <a:effectLst/>
              </a:rPr>
              <a:t>ПРИКЛАД 4</a:t>
            </a:r>
            <a:endParaRPr lang="ru-RU" sz="4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bg1"/>
              </a:solidFill>
              <a:effectLst/>
            </a:endParaRPr>
          </a:p>
        </p:txBody>
      </p:sp>
      <p:sp>
        <p:nvSpPr>
          <p:cNvPr id="3" name="AutoShape 2" descr="Картинки по запросу &quot;проектне навчання&quot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94095915"/>
              </p:ext>
            </p:extLst>
          </p:nvPr>
        </p:nvGraphicFramePr>
        <p:xfrm>
          <a:off x="1142960" y="1124744"/>
          <a:ext cx="3369692" cy="5520362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3369692"/>
              </a:tblGrid>
              <a:tr h="5520362"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uk-UA" sz="1800" b="1" i="1" dirty="0" smtClean="0">
                          <a:effectLst/>
                        </a:rPr>
                        <a:t>По горизонталі:</a:t>
                      </a:r>
                    </a:p>
                    <a:p>
                      <a:pPr>
                        <a:spcAft>
                          <a:spcPts val="600"/>
                        </a:spcAft>
                      </a:pPr>
                      <a:r>
                        <a:rPr lang="uk-UA" sz="1800" b="1" dirty="0" smtClean="0">
                          <a:effectLst/>
                        </a:rPr>
                        <a:t>2</a:t>
                      </a:r>
                      <a:r>
                        <a:rPr lang="en-US" sz="1800" b="1" dirty="0" smtClean="0">
                          <a:effectLst/>
                        </a:rPr>
                        <a:t>. </a:t>
                      </a:r>
                      <a:r>
                        <a:rPr lang="ru-RU" sz="1800" b="1" dirty="0" err="1" smtClean="0">
                          <a:effectLst/>
                        </a:rPr>
                        <a:t>Козацький</a:t>
                      </a:r>
                      <a:r>
                        <a:rPr lang="ru-RU" sz="1800" b="1" dirty="0" smtClean="0">
                          <a:effectLst/>
                        </a:rPr>
                        <a:t> </a:t>
                      </a:r>
                      <a:r>
                        <a:rPr lang="ru-RU" sz="1800" b="1" dirty="0" err="1" smtClean="0">
                          <a:effectLst/>
                        </a:rPr>
                        <a:t>отаман</a:t>
                      </a:r>
                      <a:r>
                        <a:rPr lang="ru-RU" sz="1800" b="1" dirty="0" smtClean="0">
                          <a:effectLst/>
                        </a:rPr>
                        <a:t>? </a:t>
                      </a:r>
                    </a:p>
                    <a:p>
                      <a:pPr>
                        <a:spcAft>
                          <a:spcPts val="600"/>
                        </a:spcAft>
                      </a:pPr>
                      <a:r>
                        <a:rPr lang="ru-RU" sz="1800" b="1" dirty="0" smtClean="0">
                          <a:effectLst/>
                        </a:rPr>
                        <a:t>3. </a:t>
                      </a:r>
                      <a:r>
                        <a:rPr lang="ru-RU" sz="1800" b="1" dirty="0" err="1" smtClean="0">
                          <a:effectLst/>
                        </a:rPr>
                        <a:t>Назва</a:t>
                      </a:r>
                      <a:r>
                        <a:rPr lang="ru-RU" sz="1800" b="1" dirty="0" smtClean="0">
                          <a:effectLst/>
                        </a:rPr>
                        <a:t> </a:t>
                      </a:r>
                      <a:r>
                        <a:rPr lang="ru-RU" sz="1800" b="1" dirty="0" err="1" smtClean="0">
                          <a:effectLst/>
                        </a:rPr>
                        <a:t>місцевості</a:t>
                      </a:r>
                      <a:r>
                        <a:rPr lang="ru-RU" sz="1800" b="1" dirty="0" smtClean="0">
                          <a:effectLst/>
                        </a:rPr>
                        <a:t>, де </a:t>
                      </a:r>
                      <a:r>
                        <a:rPr lang="ru-RU" sz="1800" b="1" dirty="0" err="1" smtClean="0">
                          <a:effectLst/>
                        </a:rPr>
                        <a:t>літав</a:t>
                      </a:r>
                      <a:r>
                        <a:rPr lang="ru-RU" sz="1800" b="1" dirty="0" smtClean="0">
                          <a:effectLst/>
                        </a:rPr>
                        <a:t>  </a:t>
                      </a:r>
                    </a:p>
                    <a:p>
                      <a:pPr>
                        <a:spcAft>
                          <a:spcPts val="600"/>
                        </a:spcAft>
                      </a:pPr>
                      <a:r>
                        <a:rPr lang="ru-RU" sz="1800" b="1" dirty="0" err="1" smtClean="0">
                          <a:effectLst/>
                        </a:rPr>
                        <a:t>сизий</a:t>
                      </a:r>
                      <a:r>
                        <a:rPr lang="ru-RU" sz="1800" b="1" dirty="0" smtClean="0">
                          <a:effectLst/>
                        </a:rPr>
                        <a:t> орел? </a:t>
                      </a:r>
                    </a:p>
                    <a:p>
                      <a:pPr>
                        <a:spcAft>
                          <a:spcPts val="600"/>
                        </a:spcAft>
                      </a:pPr>
                      <a:r>
                        <a:rPr lang="ru-RU" sz="1800" b="1" dirty="0" smtClean="0">
                          <a:effectLst/>
                        </a:rPr>
                        <a:t>4. </a:t>
                      </a:r>
                      <a:r>
                        <a:rPr lang="ru-RU" sz="1800" b="1" dirty="0" err="1" smtClean="0">
                          <a:effectLst/>
                        </a:rPr>
                        <a:t>Яких</a:t>
                      </a:r>
                      <a:r>
                        <a:rPr lang="ru-RU" sz="1800" b="1" dirty="0" smtClean="0">
                          <a:effectLst/>
                        </a:rPr>
                        <a:t> коней мало </a:t>
                      </a:r>
                      <a:r>
                        <a:rPr lang="ru-RU" sz="1800" b="1" dirty="0" err="1" smtClean="0">
                          <a:effectLst/>
                        </a:rPr>
                        <a:t>військо</a:t>
                      </a:r>
                      <a:r>
                        <a:rPr lang="ru-RU" sz="1800" b="1" dirty="0" smtClean="0">
                          <a:effectLst/>
                        </a:rPr>
                        <a:t>? </a:t>
                      </a:r>
                    </a:p>
                    <a:p>
                      <a:pPr>
                        <a:spcAft>
                          <a:spcPts val="600"/>
                        </a:spcAft>
                      </a:pPr>
                      <a:r>
                        <a:rPr lang="ru-RU" sz="1800" b="1" i="1" u="none" dirty="0" smtClean="0">
                          <a:effectLst/>
                        </a:rPr>
                        <a:t>По </a:t>
                      </a:r>
                      <a:r>
                        <a:rPr lang="ru-RU" sz="1800" b="1" i="1" u="none" dirty="0" err="1" smtClean="0">
                          <a:effectLst/>
                        </a:rPr>
                        <a:t>вертикалі</a:t>
                      </a:r>
                      <a:r>
                        <a:rPr lang="ru-RU" sz="1800" b="1" i="1" u="none" dirty="0" smtClean="0">
                          <a:effectLst/>
                        </a:rPr>
                        <a:t>:</a:t>
                      </a:r>
                    </a:p>
                    <a:p>
                      <a:pPr>
                        <a:spcAft>
                          <a:spcPts val="600"/>
                        </a:spcAft>
                      </a:pPr>
                      <a:r>
                        <a:rPr lang="ru-RU" sz="1800" b="1" dirty="0" smtClean="0">
                          <a:effectLst/>
                        </a:rPr>
                        <a:t>1. Шлях, </a:t>
                      </a:r>
                      <a:r>
                        <a:rPr lang="ru-RU" sz="1800" b="1" dirty="0" err="1" smtClean="0">
                          <a:effectLst/>
                        </a:rPr>
                        <a:t>яким</a:t>
                      </a:r>
                      <a:r>
                        <a:rPr lang="ru-RU" sz="1800" b="1" dirty="0" smtClean="0">
                          <a:effectLst/>
                        </a:rPr>
                        <a:t> </a:t>
                      </a:r>
                      <a:r>
                        <a:rPr lang="ru-RU" sz="1800" b="1" dirty="0" err="1" smtClean="0">
                          <a:effectLst/>
                        </a:rPr>
                        <a:t>рухався</a:t>
                      </a:r>
                      <a:r>
                        <a:rPr lang="ru-RU" sz="1800" b="1" dirty="0" smtClean="0">
                          <a:effectLst/>
                        </a:rPr>
                        <a:t> </a:t>
                      </a:r>
                      <a:r>
                        <a:rPr lang="ru-RU" sz="1800" b="1" dirty="0" err="1" smtClean="0">
                          <a:effectLst/>
                        </a:rPr>
                        <a:t>отаман</a:t>
                      </a:r>
                      <a:r>
                        <a:rPr lang="ru-RU" sz="1800" b="1" dirty="0" smtClean="0">
                          <a:effectLst/>
                        </a:rPr>
                        <a:t> </a:t>
                      </a:r>
                      <a:r>
                        <a:rPr lang="ru-RU" sz="1800" b="1" dirty="0" err="1" smtClean="0">
                          <a:effectLst/>
                        </a:rPr>
                        <a:t>із</a:t>
                      </a:r>
                      <a:r>
                        <a:rPr lang="ru-RU" sz="1800" b="1" dirty="0" smtClean="0">
                          <a:effectLst/>
                        </a:rPr>
                        <a:t> </a:t>
                      </a:r>
                      <a:r>
                        <a:rPr lang="ru-RU" sz="1800" b="1" dirty="0" err="1" smtClean="0">
                          <a:effectLst/>
                        </a:rPr>
                        <a:t>козаченьками</a:t>
                      </a:r>
                      <a:r>
                        <a:rPr lang="ru-RU" sz="1800" b="1" dirty="0" smtClean="0">
                          <a:effectLst/>
                        </a:rPr>
                        <a:t>? </a:t>
                      </a:r>
                    </a:p>
                    <a:p>
                      <a:pPr>
                        <a:spcAft>
                          <a:spcPts val="600"/>
                        </a:spcAft>
                      </a:pPr>
                      <a:r>
                        <a:rPr lang="ru-RU" sz="1800" b="1" dirty="0" smtClean="0">
                          <a:effectLst/>
                        </a:rPr>
                        <a:t>2. Як у </a:t>
                      </a:r>
                      <a:r>
                        <a:rPr lang="ru-RU" sz="1800" b="1" dirty="0" err="1" smtClean="0">
                          <a:effectLst/>
                        </a:rPr>
                        <a:t>творі</a:t>
                      </a:r>
                      <a:r>
                        <a:rPr lang="ru-RU" sz="1800" b="1" dirty="0" smtClean="0">
                          <a:effectLst/>
                        </a:rPr>
                        <a:t> названо </a:t>
                      </a:r>
                      <a:r>
                        <a:rPr lang="ru-RU" sz="1800" b="1" dirty="0" err="1" smtClean="0">
                          <a:effectLst/>
                        </a:rPr>
                        <a:t>козацьке</a:t>
                      </a:r>
                      <a:r>
                        <a:rPr lang="ru-RU" sz="1800" b="1" dirty="0" smtClean="0">
                          <a:effectLst/>
                        </a:rPr>
                        <a:t> </a:t>
                      </a:r>
                    </a:p>
                    <a:p>
                      <a:pPr>
                        <a:spcAft>
                          <a:spcPts val="600"/>
                        </a:spcAft>
                      </a:pPr>
                      <a:r>
                        <a:rPr lang="ru-RU" sz="1800" b="1" dirty="0" err="1" smtClean="0">
                          <a:effectLst/>
                        </a:rPr>
                        <a:t>військо</a:t>
                      </a:r>
                      <a:r>
                        <a:rPr lang="ru-RU" sz="1800" b="1" dirty="0" smtClean="0">
                          <a:effectLst/>
                        </a:rPr>
                        <a:t>? </a:t>
                      </a:r>
                    </a:p>
                    <a:p>
                      <a:pPr>
                        <a:spcAft>
                          <a:spcPts val="600"/>
                        </a:spcAft>
                      </a:pPr>
                      <a:r>
                        <a:rPr lang="ru-RU" sz="1800" b="1" dirty="0" smtClean="0">
                          <a:effectLst/>
                        </a:rPr>
                        <a:t>5. З </a:t>
                      </a:r>
                      <a:r>
                        <a:rPr lang="ru-RU" sz="1800" b="1" dirty="0" err="1" smtClean="0">
                          <a:effectLst/>
                        </a:rPr>
                        <a:t>яким</a:t>
                      </a:r>
                      <a:r>
                        <a:rPr lang="ru-RU" sz="1800" b="1" dirty="0" smtClean="0">
                          <a:effectLst/>
                        </a:rPr>
                        <a:t> </a:t>
                      </a:r>
                      <a:r>
                        <a:rPr lang="ru-RU" sz="1800" b="1" dirty="0" err="1" smtClean="0">
                          <a:effectLst/>
                        </a:rPr>
                        <a:t>птахом</a:t>
                      </a:r>
                      <a:r>
                        <a:rPr lang="ru-RU" sz="1800" b="1" dirty="0" smtClean="0">
                          <a:effectLst/>
                        </a:rPr>
                        <a:t> народ </a:t>
                      </a:r>
                      <a:r>
                        <a:rPr lang="ru-RU" sz="1800" b="1" dirty="0" err="1" smtClean="0">
                          <a:effectLst/>
                        </a:rPr>
                        <a:t>порівняв</a:t>
                      </a:r>
                      <a:r>
                        <a:rPr lang="ru-RU" sz="1800" b="1" dirty="0" smtClean="0">
                          <a:effectLst/>
                        </a:rPr>
                        <a:t> </a:t>
                      </a:r>
                      <a:r>
                        <a:rPr lang="ru-RU" sz="1800" b="1" dirty="0" err="1" smtClean="0">
                          <a:effectLst/>
                        </a:rPr>
                        <a:t>рух</a:t>
                      </a:r>
                      <a:r>
                        <a:rPr lang="ru-RU" sz="1800" b="1" dirty="0" smtClean="0">
                          <a:effectLst/>
                        </a:rPr>
                        <a:t> </a:t>
                      </a:r>
                      <a:r>
                        <a:rPr lang="ru-RU" sz="1800" b="1" dirty="0" err="1" smtClean="0">
                          <a:effectLst/>
                        </a:rPr>
                        <a:t>отамана</a:t>
                      </a:r>
                      <a:r>
                        <a:rPr lang="ru-RU" sz="1800" b="1" dirty="0" smtClean="0">
                          <a:effectLst/>
                        </a:rPr>
                        <a:t> в степу? </a:t>
                      </a:r>
                    </a:p>
                    <a:p>
                      <a:pPr>
                        <a:spcAft>
                          <a:spcPts val="600"/>
                        </a:spcAft>
                      </a:pPr>
                      <a:r>
                        <a:rPr lang="ru-RU" sz="1800" b="1" dirty="0" smtClean="0">
                          <a:effectLst/>
                        </a:rPr>
                        <a:t>6. До кого </a:t>
                      </a:r>
                      <a:r>
                        <a:rPr lang="ru-RU" sz="1800" b="1" dirty="0" err="1" smtClean="0">
                          <a:effectLst/>
                        </a:rPr>
                        <a:t>зібралося</a:t>
                      </a:r>
                      <a:r>
                        <a:rPr lang="ru-RU" sz="1800" b="1" dirty="0" smtClean="0">
                          <a:effectLst/>
                        </a:rPr>
                        <a:t> </a:t>
                      </a:r>
                      <a:r>
                        <a:rPr lang="ru-RU" sz="1800" b="1" dirty="0" err="1" smtClean="0">
                          <a:effectLst/>
                        </a:rPr>
                        <a:t>їхати</a:t>
                      </a:r>
                      <a:r>
                        <a:rPr lang="ru-RU" sz="1800" b="1" dirty="0" smtClean="0">
                          <a:effectLst/>
                        </a:rPr>
                        <a:t> </a:t>
                      </a:r>
                      <a:r>
                        <a:rPr lang="ru-RU" sz="1800" b="1" dirty="0" err="1" smtClean="0">
                          <a:effectLst/>
                        </a:rPr>
                        <a:t>козацьке</a:t>
                      </a:r>
                      <a:r>
                        <a:rPr lang="ru-RU" sz="1800" b="1" dirty="0" smtClean="0">
                          <a:effectLst/>
                        </a:rPr>
                        <a:t> </a:t>
                      </a:r>
                      <a:r>
                        <a:rPr lang="ru-RU" sz="1800" b="1" dirty="0" err="1" smtClean="0">
                          <a:effectLst/>
                        </a:rPr>
                        <a:t>військо</a:t>
                      </a:r>
                      <a:r>
                        <a:rPr lang="ru-RU" sz="1800" b="1" dirty="0" smtClean="0">
                          <a:effectLst/>
                        </a:rPr>
                        <a:t>? </a:t>
                      </a: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4618500" y="1428736"/>
            <a:ext cx="4405148" cy="57148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b="1" dirty="0" smtClean="0"/>
              <a:t>ВІДПОВІДЬ</a:t>
            </a:r>
            <a:endParaRPr lang="ru-RU" b="1" dirty="0"/>
          </a:p>
        </p:txBody>
      </p:sp>
      <p:pic>
        <p:nvPicPr>
          <p:cNvPr id="7170" name="Picture 2" descr="C:\Users\Наталия\Desktop\Б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3702" y="2386603"/>
            <a:ext cx="4369946" cy="43547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 descr="C:\Users\Наталия\Desktop\ББ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3702" y="2401810"/>
            <a:ext cx="4369946" cy="43395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192330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2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4" grpId="0" animBg="1"/>
    </p:bldLst>
  </p:timing>
</p:sld>
</file>

<file path=ppt/theme/theme1.xml><?xml version="1.0" encoding="utf-8"?>
<a:theme xmlns:a="http://schemas.openxmlformats.org/drawingml/2006/main" name="3.1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3.1</Template>
  <TotalTime>410</TotalTime>
  <Words>371</Words>
  <Application>Microsoft Office PowerPoint</Application>
  <PresentationFormat>Экран (4:3)</PresentationFormat>
  <Paragraphs>67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3.1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 Windows</dc:creator>
  <cp:lastModifiedBy>Пользователь Windows</cp:lastModifiedBy>
  <cp:revision>30</cp:revision>
  <dcterms:created xsi:type="dcterms:W3CDTF">2021-02-12T13:22:18Z</dcterms:created>
  <dcterms:modified xsi:type="dcterms:W3CDTF">2021-02-12T20:14:37Z</dcterms:modified>
</cp:coreProperties>
</file>