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79" r:id="rId5"/>
    <p:sldId id="276" r:id="rId6"/>
    <p:sldId id="282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3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3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47287-6DF1-40C8-9F33-BF2FCD03EA9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900BFDF-EFF9-45FD-8157-B8EE104A1359}">
      <dgm:prSet custT="1"/>
      <dgm:spPr/>
      <dgm:t>
        <a:bodyPr/>
        <a:lstStyle/>
        <a:p>
          <a:r>
            <a:rPr lang="ru-RU" sz="2000" b="0" i="0" dirty="0" err="1" smtClean="0"/>
            <a:t>точні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норми</a:t>
          </a:r>
          <a:r>
            <a:rPr lang="ru-RU" sz="2000" b="0" i="0" dirty="0" smtClean="0"/>
            <a:t> і правила </a:t>
          </a:r>
          <a:r>
            <a:rPr lang="ru-RU" sz="2000" b="0" i="0" dirty="0" err="1" smtClean="0"/>
            <a:t>публічної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промови</a:t>
          </a:r>
          <a:endParaRPr lang="ru-RU" sz="2000" dirty="0"/>
        </a:p>
      </dgm:t>
    </dgm:pt>
    <dgm:pt modelId="{959F15A0-02AE-4139-B515-D9151BB69909}" type="parTrans" cxnId="{61957AB4-47ED-4072-8D62-0135861EE3E2}">
      <dgm:prSet/>
      <dgm:spPr/>
      <dgm:t>
        <a:bodyPr/>
        <a:lstStyle/>
        <a:p>
          <a:endParaRPr lang="ru-RU"/>
        </a:p>
      </dgm:t>
    </dgm:pt>
    <dgm:pt modelId="{6A0438BE-964B-4534-899C-4859434155E2}" type="sibTrans" cxnId="{61957AB4-47ED-4072-8D62-0135861EE3E2}">
      <dgm:prSet/>
      <dgm:spPr/>
      <dgm:t>
        <a:bodyPr/>
        <a:lstStyle/>
        <a:p>
          <a:endParaRPr lang="ru-RU"/>
        </a:p>
      </dgm:t>
    </dgm:pt>
    <dgm:pt modelId="{A273C7D9-50C2-490D-B8B7-DCB882CAB6F7}">
      <dgm:prSet custT="1"/>
      <dgm:spPr/>
      <dgm:t>
        <a:bodyPr/>
        <a:lstStyle/>
        <a:p>
          <a:r>
            <a:rPr lang="ru-RU" sz="2000" b="0" i="0" dirty="0" err="1" smtClean="0"/>
            <a:t>майстерність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вимови</a:t>
          </a:r>
          <a:r>
            <a:rPr lang="ru-RU" sz="2000" b="0" i="0" dirty="0" smtClean="0"/>
            <a:t> тексту і </a:t>
          </a:r>
          <a:r>
            <a:rPr lang="ru-RU" sz="2000" b="0" i="0" dirty="0" err="1" smtClean="0"/>
            <a:t>професійне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володіння</a:t>
          </a:r>
          <a:r>
            <a:rPr lang="ru-RU" sz="2000" b="0" i="0" dirty="0" smtClean="0"/>
            <a:t> словом</a:t>
          </a:r>
          <a:endParaRPr lang="ru-RU" sz="2000" dirty="0"/>
        </a:p>
      </dgm:t>
    </dgm:pt>
    <dgm:pt modelId="{5DEA21CA-CB81-4805-9378-5150897801A6}" type="parTrans" cxnId="{234D2E7E-D299-4652-8B4E-3B8BE04E9A57}">
      <dgm:prSet/>
      <dgm:spPr/>
      <dgm:t>
        <a:bodyPr/>
        <a:lstStyle/>
        <a:p>
          <a:endParaRPr lang="ru-RU"/>
        </a:p>
      </dgm:t>
    </dgm:pt>
    <dgm:pt modelId="{D811B207-E5C9-41EC-96D9-D81EB28354FB}" type="sibTrans" cxnId="{234D2E7E-D299-4652-8B4E-3B8BE04E9A57}">
      <dgm:prSet/>
      <dgm:spPr/>
      <dgm:t>
        <a:bodyPr/>
        <a:lstStyle/>
        <a:p>
          <a:endParaRPr lang="ru-RU"/>
        </a:p>
      </dgm:t>
    </dgm:pt>
    <dgm:pt modelId="{732AAD9C-3635-4246-A143-DED612AC24DB}">
      <dgm:prSet custT="1"/>
      <dgm:spPr/>
      <dgm:t>
        <a:bodyPr/>
        <a:lstStyle/>
        <a:p>
          <a:endParaRPr lang="ru-RU" sz="2000" b="0" i="0" dirty="0" smtClean="0"/>
        </a:p>
        <a:p>
          <a:r>
            <a:rPr lang="ru-RU" sz="2000" b="0" i="0" dirty="0" smtClean="0"/>
            <a:t>мета - </a:t>
          </a:r>
          <a:r>
            <a:rPr lang="ru-RU" sz="2000" b="0" i="0" dirty="0" err="1" smtClean="0"/>
            <a:t>привиття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ораторської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майстерності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учню</a:t>
          </a:r>
          <a:endParaRPr lang="ru-RU" sz="2000" b="0" i="0" dirty="0" smtClean="0"/>
        </a:p>
        <a:p>
          <a:endParaRPr lang="ru-RU" sz="2000" dirty="0"/>
        </a:p>
      </dgm:t>
    </dgm:pt>
    <dgm:pt modelId="{36ECFD70-4087-4BD9-825D-51B216480922}" type="parTrans" cxnId="{BE557EFD-F4E6-4324-AE31-73C959863F3A}">
      <dgm:prSet/>
      <dgm:spPr/>
      <dgm:t>
        <a:bodyPr/>
        <a:lstStyle/>
        <a:p>
          <a:endParaRPr lang="ru-RU"/>
        </a:p>
      </dgm:t>
    </dgm:pt>
    <dgm:pt modelId="{C5518B46-927D-44A1-876F-FC1EA3B6370D}" type="sibTrans" cxnId="{BE557EFD-F4E6-4324-AE31-73C959863F3A}">
      <dgm:prSet/>
      <dgm:spPr/>
      <dgm:t>
        <a:bodyPr/>
        <a:lstStyle/>
        <a:p>
          <a:endParaRPr lang="ru-RU"/>
        </a:p>
      </dgm:t>
    </dgm:pt>
    <dgm:pt modelId="{000FC169-D19D-4EEA-AE30-BE00F1852144}" type="pres">
      <dgm:prSet presAssocID="{84547287-6DF1-40C8-9F33-BF2FCD03EA94}" presName="CompostProcess" presStyleCnt="0">
        <dgm:presLayoutVars>
          <dgm:dir/>
          <dgm:resizeHandles val="exact"/>
        </dgm:presLayoutVars>
      </dgm:prSet>
      <dgm:spPr/>
    </dgm:pt>
    <dgm:pt modelId="{7C192088-E6A4-4BA6-B0C2-5E78ADAE6EB1}" type="pres">
      <dgm:prSet presAssocID="{84547287-6DF1-40C8-9F33-BF2FCD03EA94}" presName="arrow" presStyleLbl="bgShp" presStyleIdx="0" presStyleCnt="1"/>
      <dgm:spPr>
        <a:solidFill>
          <a:schemeClr val="bg1">
            <a:lumMod val="65000"/>
          </a:schemeClr>
        </a:solidFill>
      </dgm:spPr>
    </dgm:pt>
    <dgm:pt modelId="{616212AA-1EC2-4F8A-8C3D-65BAE8F985AB}" type="pres">
      <dgm:prSet presAssocID="{84547287-6DF1-40C8-9F33-BF2FCD03EA94}" presName="linearProcess" presStyleCnt="0"/>
      <dgm:spPr/>
    </dgm:pt>
    <dgm:pt modelId="{B8ED3B36-0F5F-4E29-860D-D8D25F2CE28E}" type="pres">
      <dgm:prSet presAssocID="{4900BFDF-EFF9-45FD-8157-B8EE104A135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44EEE-E06D-468F-9CA5-654A2D23B306}" type="pres">
      <dgm:prSet presAssocID="{6A0438BE-964B-4534-899C-4859434155E2}" presName="sibTrans" presStyleCnt="0"/>
      <dgm:spPr/>
    </dgm:pt>
    <dgm:pt modelId="{1153AF3F-C9D6-472D-BFC7-67A0063AAA4B}" type="pres">
      <dgm:prSet presAssocID="{A273C7D9-50C2-490D-B8B7-DCB882CAB6F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655FA-43DE-430E-9E56-487AB3328343}" type="pres">
      <dgm:prSet presAssocID="{D811B207-E5C9-41EC-96D9-D81EB28354FB}" presName="sibTrans" presStyleCnt="0"/>
      <dgm:spPr/>
    </dgm:pt>
    <dgm:pt modelId="{913E5332-0316-4A0C-B7B5-243635688D2F}" type="pres">
      <dgm:prSet presAssocID="{732AAD9C-3635-4246-A143-DED612AC24D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4F535B-9FE0-4073-9FD5-38D139F322A6}" type="presOf" srcId="{4900BFDF-EFF9-45FD-8157-B8EE104A1359}" destId="{B8ED3B36-0F5F-4E29-860D-D8D25F2CE28E}" srcOrd="0" destOrd="0" presId="urn:microsoft.com/office/officeart/2005/8/layout/hProcess9"/>
    <dgm:cxn modelId="{BE557EFD-F4E6-4324-AE31-73C959863F3A}" srcId="{84547287-6DF1-40C8-9F33-BF2FCD03EA94}" destId="{732AAD9C-3635-4246-A143-DED612AC24DB}" srcOrd="2" destOrd="0" parTransId="{36ECFD70-4087-4BD9-825D-51B216480922}" sibTransId="{C5518B46-927D-44A1-876F-FC1EA3B6370D}"/>
    <dgm:cxn modelId="{61957AB4-47ED-4072-8D62-0135861EE3E2}" srcId="{84547287-6DF1-40C8-9F33-BF2FCD03EA94}" destId="{4900BFDF-EFF9-45FD-8157-B8EE104A1359}" srcOrd="0" destOrd="0" parTransId="{959F15A0-02AE-4139-B515-D9151BB69909}" sibTransId="{6A0438BE-964B-4534-899C-4859434155E2}"/>
    <dgm:cxn modelId="{6E230FCF-8D64-4ADF-B140-602C55E61EBE}" type="presOf" srcId="{84547287-6DF1-40C8-9F33-BF2FCD03EA94}" destId="{000FC169-D19D-4EEA-AE30-BE00F1852144}" srcOrd="0" destOrd="0" presId="urn:microsoft.com/office/officeart/2005/8/layout/hProcess9"/>
    <dgm:cxn modelId="{BEACAB93-A03A-4C04-9DC7-86028B4D806E}" type="presOf" srcId="{732AAD9C-3635-4246-A143-DED612AC24DB}" destId="{913E5332-0316-4A0C-B7B5-243635688D2F}" srcOrd="0" destOrd="0" presId="urn:microsoft.com/office/officeart/2005/8/layout/hProcess9"/>
    <dgm:cxn modelId="{0CCC1BBA-2137-402B-A09A-0E784353AFBE}" type="presOf" srcId="{A273C7D9-50C2-490D-B8B7-DCB882CAB6F7}" destId="{1153AF3F-C9D6-472D-BFC7-67A0063AAA4B}" srcOrd="0" destOrd="0" presId="urn:microsoft.com/office/officeart/2005/8/layout/hProcess9"/>
    <dgm:cxn modelId="{234D2E7E-D299-4652-8B4E-3B8BE04E9A57}" srcId="{84547287-6DF1-40C8-9F33-BF2FCD03EA94}" destId="{A273C7D9-50C2-490D-B8B7-DCB882CAB6F7}" srcOrd="1" destOrd="0" parTransId="{5DEA21CA-CB81-4805-9378-5150897801A6}" sibTransId="{D811B207-E5C9-41EC-96D9-D81EB28354FB}"/>
    <dgm:cxn modelId="{27844FF7-215E-467B-B8E7-9F2E96A86CBA}" type="presParOf" srcId="{000FC169-D19D-4EEA-AE30-BE00F1852144}" destId="{7C192088-E6A4-4BA6-B0C2-5E78ADAE6EB1}" srcOrd="0" destOrd="0" presId="urn:microsoft.com/office/officeart/2005/8/layout/hProcess9"/>
    <dgm:cxn modelId="{97C3BE74-0BFC-4946-BEC5-77ED60EC168B}" type="presParOf" srcId="{000FC169-D19D-4EEA-AE30-BE00F1852144}" destId="{616212AA-1EC2-4F8A-8C3D-65BAE8F985AB}" srcOrd="1" destOrd="0" presId="urn:microsoft.com/office/officeart/2005/8/layout/hProcess9"/>
    <dgm:cxn modelId="{EE5DA54C-D146-49C7-AB2D-DBA4FAB852BA}" type="presParOf" srcId="{616212AA-1EC2-4F8A-8C3D-65BAE8F985AB}" destId="{B8ED3B36-0F5F-4E29-860D-D8D25F2CE28E}" srcOrd="0" destOrd="0" presId="urn:microsoft.com/office/officeart/2005/8/layout/hProcess9"/>
    <dgm:cxn modelId="{87493C44-A4FD-42EF-85E2-237A80711892}" type="presParOf" srcId="{616212AA-1EC2-4F8A-8C3D-65BAE8F985AB}" destId="{2B144EEE-E06D-468F-9CA5-654A2D23B306}" srcOrd="1" destOrd="0" presId="urn:microsoft.com/office/officeart/2005/8/layout/hProcess9"/>
    <dgm:cxn modelId="{6D41FDC5-2B28-48B1-904A-8DDBFCA9747C}" type="presParOf" srcId="{616212AA-1EC2-4F8A-8C3D-65BAE8F985AB}" destId="{1153AF3F-C9D6-472D-BFC7-67A0063AAA4B}" srcOrd="2" destOrd="0" presId="urn:microsoft.com/office/officeart/2005/8/layout/hProcess9"/>
    <dgm:cxn modelId="{9A622833-CBA4-47A0-A8ED-9244C4621130}" type="presParOf" srcId="{616212AA-1EC2-4F8A-8C3D-65BAE8F985AB}" destId="{C97655FA-43DE-430E-9E56-487AB3328343}" srcOrd="3" destOrd="0" presId="urn:microsoft.com/office/officeart/2005/8/layout/hProcess9"/>
    <dgm:cxn modelId="{F8FE2453-36F0-4281-96BD-E6E98059817A}" type="presParOf" srcId="{616212AA-1EC2-4F8A-8C3D-65BAE8F985AB}" destId="{913E5332-0316-4A0C-B7B5-243635688D2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smtClean="0"/>
            <a:t>Можете </a:t>
          </a:r>
          <a:r>
            <a:rPr lang="ru-RU" sz="2000" b="0" i="0" dirty="0" err="1" smtClean="0"/>
            <a:t>заучувати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вірші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уривки</a:t>
          </a:r>
          <a:r>
            <a:rPr lang="ru-RU" sz="2000" b="0" i="0" dirty="0" smtClean="0"/>
            <a:t> книг, </a:t>
          </a:r>
          <a:r>
            <a:rPr lang="ru-RU" sz="2000" b="0" i="0" dirty="0" err="1" smtClean="0"/>
            <a:t>або</a:t>
          </a:r>
          <a:r>
            <a:rPr lang="ru-RU" sz="2000" b="0" i="0" dirty="0" smtClean="0"/>
            <a:t> (</a:t>
          </a:r>
          <a:r>
            <a:rPr lang="ru-RU" sz="2000" b="0" i="0" dirty="0" err="1" smtClean="0"/>
            <a:t>що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ще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більш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ефективно</a:t>
          </a:r>
          <a:r>
            <a:rPr lang="ru-RU" sz="2000" b="0" i="0" dirty="0" smtClean="0"/>
            <a:t> і </a:t>
          </a:r>
          <a:r>
            <a:rPr lang="ru-RU" sz="2000" b="0" i="0" dirty="0" err="1" smtClean="0"/>
            <a:t>корисно</a:t>
          </a:r>
          <a:r>
            <a:rPr lang="ru-RU" sz="2000" b="0" i="0" dirty="0" smtClean="0"/>
            <a:t>) </a:t>
          </a:r>
          <a:r>
            <a:rPr lang="ru-RU" sz="2000" b="0" i="0" dirty="0" err="1" smtClean="0"/>
            <a:t>вивчати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іноземну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мову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Тренуйте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пам'ять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64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FD964E-8F61-49D2-9C40-CABFFE3F8A9D}" type="presOf" srcId="{437608A6-6299-4373-B657-CA774162AA4F}" destId="{7262454C-B6C7-44D7-928B-AC0084CDB2E1}" srcOrd="0" destOrd="0" presId="urn:microsoft.com/office/officeart/2005/8/layout/hProcess9"/>
    <dgm:cxn modelId="{C67D03BE-7B76-49D4-B238-6BD67A8AE621}" type="presOf" srcId="{3B657C93-0AF7-4990-94B9-0FD9373D4FD3}" destId="{21F31428-DD42-43B7-9EDC-BF834979FC06}" srcOrd="0" destOrd="0" presId="urn:microsoft.com/office/officeart/2005/8/layout/hProcess9"/>
    <dgm:cxn modelId="{7DB9F126-0E44-4A31-B019-216C4AB194E3}" type="presOf" srcId="{DAAC619C-9385-4DBE-9DAC-965ED6100FA3}" destId="{21411560-342F-4A3D-A99D-DEACE73F4CAF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121E460E-D976-4BC9-B931-CF883D89F7CA}" type="presOf" srcId="{C14CAFA1-7323-4FC3-9283-423660FC8A10}" destId="{1468380A-3BA8-48DF-8193-CE766AE12E9A}" srcOrd="0" destOrd="0" presId="urn:microsoft.com/office/officeart/2005/8/layout/hProcess9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CD9BA1A0-4623-455F-A24C-6EE4C932E413}" type="presParOf" srcId="{1468380A-3BA8-48DF-8193-CE766AE12E9A}" destId="{1EE624AF-DA71-426C-B430-3E874FCBC4B0}" srcOrd="0" destOrd="0" presId="urn:microsoft.com/office/officeart/2005/8/layout/hProcess9"/>
    <dgm:cxn modelId="{40E1ED98-5EBE-464D-8C7A-D0237C0E4DC0}" type="presParOf" srcId="{1468380A-3BA8-48DF-8193-CE766AE12E9A}" destId="{327FF674-343E-44B7-BA83-5572E182DA8C}" srcOrd="1" destOrd="0" presId="urn:microsoft.com/office/officeart/2005/8/layout/hProcess9"/>
    <dgm:cxn modelId="{49CF94F9-CC9C-4A3A-9E40-0130B6E14F7A}" type="presParOf" srcId="{327FF674-343E-44B7-BA83-5572E182DA8C}" destId="{21411560-342F-4A3D-A99D-DEACE73F4CAF}" srcOrd="0" destOrd="0" presId="urn:microsoft.com/office/officeart/2005/8/layout/hProcess9"/>
    <dgm:cxn modelId="{87C7B02C-2C14-4944-83FB-CD70DA3A4AD5}" type="presParOf" srcId="{327FF674-343E-44B7-BA83-5572E182DA8C}" destId="{AACB1FEE-7428-4BC9-8E71-C3730184F672}" srcOrd="1" destOrd="0" presId="urn:microsoft.com/office/officeart/2005/8/layout/hProcess9"/>
    <dgm:cxn modelId="{C9062399-AA95-4D80-8CF9-EED557AB632D}" type="presParOf" srcId="{327FF674-343E-44B7-BA83-5572E182DA8C}" destId="{21F31428-DD42-43B7-9EDC-BF834979FC06}" srcOrd="2" destOrd="0" presId="urn:microsoft.com/office/officeart/2005/8/layout/hProcess9"/>
    <dgm:cxn modelId="{5C25E872-A936-4E76-BCD6-A6E0090A587E}" type="presParOf" srcId="{327FF674-343E-44B7-BA83-5572E182DA8C}" destId="{0CDEA55C-D3B2-4085-B2D0-063AE654DB41}" srcOrd="3" destOrd="0" presId="urn:microsoft.com/office/officeart/2005/8/layout/hProcess9"/>
    <dgm:cxn modelId="{C52ABE88-F41B-4BC7-97EC-B0EB1A0E80B3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4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err="1" smtClean="0"/>
            <a:t>Якщо</a:t>
          </a:r>
          <a:r>
            <a:rPr lang="ru-RU" sz="2000" b="0" i="0" dirty="0" smtClean="0"/>
            <a:t> у вас є 2 </a:t>
          </a:r>
          <a:r>
            <a:rPr lang="ru-RU" sz="2000" b="0" i="0" dirty="0" err="1" smtClean="0"/>
            <a:t>дні</a:t>
          </a:r>
          <a:r>
            <a:rPr lang="ru-RU" sz="2000" b="0" i="0" dirty="0" smtClean="0"/>
            <a:t>, а </a:t>
          </a:r>
          <a:r>
            <a:rPr lang="ru-RU" sz="2000" b="0" i="0" dirty="0" err="1" smtClean="0"/>
            <a:t>заучування</a:t>
          </a:r>
          <a:r>
            <a:rPr lang="ru-RU" sz="2000" b="0" i="0" dirty="0" smtClean="0"/>
            <a:t> займе 2 </a:t>
          </a:r>
          <a:r>
            <a:rPr lang="ru-RU" sz="2000" b="0" i="0" dirty="0" err="1" smtClean="0"/>
            <a:t>години</a:t>
          </a:r>
          <a:r>
            <a:rPr lang="ru-RU" sz="2000" b="0" i="0" dirty="0" smtClean="0"/>
            <a:t>, то </a:t>
          </a:r>
          <a:r>
            <a:rPr lang="ru-RU" sz="2000" b="0" i="0" dirty="0" err="1" smtClean="0"/>
            <a:t>краще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готуйтеся</a:t>
          </a:r>
          <a:r>
            <a:rPr lang="ru-RU" sz="2000" b="0" i="0" dirty="0" smtClean="0"/>
            <a:t> 1 годину в день. Таким чином </a:t>
          </a:r>
          <a:r>
            <a:rPr lang="ru-RU" sz="2000" b="0" i="0" dirty="0" err="1" smtClean="0"/>
            <a:t>отримана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інформація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краще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закріпиться</a:t>
          </a:r>
          <a:r>
            <a:rPr lang="ru-RU" sz="2000" b="0" i="0" dirty="0" smtClean="0"/>
            <a:t> на </a:t>
          </a:r>
          <a:r>
            <a:rPr lang="ru-RU" sz="2000" b="0" i="0" dirty="0" err="1" smtClean="0"/>
            <a:t>підсвідомому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рівні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Робіть</a:t>
          </a:r>
          <a:r>
            <a:rPr lang="ru-RU" sz="2000" b="1" i="0" dirty="0" smtClean="0"/>
            <a:t> паузи при </a:t>
          </a:r>
          <a:r>
            <a:rPr lang="ru-RU" sz="2000" b="1" i="0" dirty="0" err="1" smtClean="0"/>
            <a:t>підготовці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промови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64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46A08F-A446-45FA-93D1-EB8995A0B8D5}" type="presOf" srcId="{437608A6-6299-4373-B657-CA774162AA4F}" destId="{7262454C-B6C7-44D7-928B-AC0084CDB2E1}" srcOrd="0" destOrd="0" presId="urn:microsoft.com/office/officeart/2005/8/layout/hProcess9"/>
    <dgm:cxn modelId="{F975549C-7389-4E78-BDF8-7898F585290E}" type="presOf" srcId="{C14CAFA1-7323-4FC3-9283-423660FC8A10}" destId="{1468380A-3BA8-48DF-8193-CE766AE12E9A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309891F7-0FC4-418B-A2B7-FD3C228DF09E}" type="presOf" srcId="{DAAC619C-9385-4DBE-9DAC-965ED6100FA3}" destId="{21411560-342F-4A3D-A99D-DEACE73F4CAF}" srcOrd="0" destOrd="0" presId="urn:microsoft.com/office/officeart/2005/8/layout/hProcess9"/>
    <dgm:cxn modelId="{70858C90-5999-4BFC-A369-E6D526C92A7C}" type="presOf" srcId="{3B657C93-0AF7-4990-94B9-0FD9373D4FD3}" destId="{21F31428-DD42-43B7-9EDC-BF834979FC06}" srcOrd="0" destOrd="0" presId="urn:microsoft.com/office/officeart/2005/8/layout/hProcess9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6CC723D3-B5A3-4455-BDF1-FD54E4C27635}" type="presParOf" srcId="{1468380A-3BA8-48DF-8193-CE766AE12E9A}" destId="{1EE624AF-DA71-426C-B430-3E874FCBC4B0}" srcOrd="0" destOrd="0" presId="urn:microsoft.com/office/officeart/2005/8/layout/hProcess9"/>
    <dgm:cxn modelId="{CB83FB9F-2030-40F9-AFF3-85E6C6B6584E}" type="presParOf" srcId="{1468380A-3BA8-48DF-8193-CE766AE12E9A}" destId="{327FF674-343E-44B7-BA83-5572E182DA8C}" srcOrd="1" destOrd="0" presId="urn:microsoft.com/office/officeart/2005/8/layout/hProcess9"/>
    <dgm:cxn modelId="{C08588F4-AF2E-4AFB-A7F5-8F8E2B0BC5A0}" type="presParOf" srcId="{327FF674-343E-44B7-BA83-5572E182DA8C}" destId="{21411560-342F-4A3D-A99D-DEACE73F4CAF}" srcOrd="0" destOrd="0" presId="urn:microsoft.com/office/officeart/2005/8/layout/hProcess9"/>
    <dgm:cxn modelId="{9A2693E9-DB4D-465E-98E7-ACFDB839AD4A}" type="presParOf" srcId="{327FF674-343E-44B7-BA83-5572E182DA8C}" destId="{AACB1FEE-7428-4BC9-8E71-C3730184F672}" srcOrd="1" destOrd="0" presId="urn:microsoft.com/office/officeart/2005/8/layout/hProcess9"/>
    <dgm:cxn modelId="{D7228669-C605-4B00-AA73-5BC04F52E0CE}" type="presParOf" srcId="{327FF674-343E-44B7-BA83-5572E182DA8C}" destId="{21F31428-DD42-43B7-9EDC-BF834979FC06}" srcOrd="2" destOrd="0" presId="urn:microsoft.com/office/officeart/2005/8/layout/hProcess9"/>
    <dgm:cxn modelId="{B0960D13-DE22-48DF-8FEF-5A093211578D}" type="presParOf" srcId="{327FF674-343E-44B7-BA83-5572E182DA8C}" destId="{0CDEA55C-D3B2-4085-B2D0-063AE654DB41}" srcOrd="3" destOrd="0" presId="urn:microsoft.com/office/officeart/2005/8/layout/hProcess9"/>
    <dgm:cxn modelId="{3A7DC245-DE76-45AB-B59F-DDE0131CC521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4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err="1" smtClean="0"/>
            <a:t>Це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дасть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можливість</a:t>
          </a:r>
          <a:r>
            <a:rPr lang="ru-RU" sz="2000" b="0" i="0" dirty="0" smtClean="0"/>
            <a:t> не </a:t>
          </a:r>
          <a:r>
            <a:rPr lang="ru-RU" sz="2000" b="0" i="0" dirty="0" err="1" smtClean="0"/>
            <a:t>плутатись</a:t>
          </a:r>
          <a:r>
            <a:rPr lang="ru-RU" sz="2000" b="0" i="0" dirty="0" smtClean="0"/>
            <a:t>  і  </a:t>
          </a:r>
          <a:r>
            <a:rPr lang="ru-RU" sz="2000" b="0" i="0" dirty="0" err="1" smtClean="0"/>
            <a:t>нічого</a:t>
          </a:r>
          <a:r>
            <a:rPr lang="ru-RU" sz="2000" b="0" i="0" dirty="0" smtClean="0"/>
            <a:t>   не   забути.  </a:t>
          </a:r>
          <a:r>
            <a:rPr lang="ru-RU" sz="2000" b="0" i="0" dirty="0" err="1" smtClean="0"/>
            <a:t>Можна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скористатися</a:t>
          </a:r>
          <a:r>
            <a:rPr lang="ru-RU" sz="2000" b="0" i="0" dirty="0" smtClean="0"/>
            <a:t> стандартною схемою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Складайте</a:t>
          </a:r>
          <a:r>
            <a:rPr lang="ru-RU" sz="2000" b="1" i="0" dirty="0" smtClean="0"/>
            <a:t> план </a:t>
          </a:r>
          <a:r>
            <a:rPr lang="ru-RU" sz="2000" b="1" i="0" dirty="0" err="1" smtClean="0"/>
            <a:t>підготовки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промови</a:t>
          </a:r>
          <a:endParaRPr lang="ru-RU" sz="2000" b="1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64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E5791D-8494-4A89-8CFD-E1A2D644F6FB}" type="presOf" srcId="{3B657C93-0AF7-4990-94B9-0FD9373D4FD3}" destId="{21F31428-DD42-43B7-9EDC-BF834979FC06}" srcOrd="0" destOrd="0" presId="urn:microsoft.com/office/officeart/2005/8/layout/hProcess9"/>
    <dgm:cxn modelId="{FCDFABFC-E668-4C32-9308-E0376FC95340}" type="presOf" srcId="{DAAC619C-9385-4DBE-9DAC-965ED6100FA3}" destId="{21411560-342F-4A3D-A99D-DEACE73F4CAF}" srcOrd="0" destOrd="0" presId="urn:microsoft.com/office/officeart/2005/8/layout/hProcess9"/>
    <dgm:cxn modelId="{F9A20468-A9C9-4183-AF5D-1C404C998C02}" type="presOf" srcId="{437608A6-6299-4373-B657-CA774162AA4F}" destId="{7262454C-B6C7-44D7-928B-AC0084CDB2E1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10C3D611-54C1-4CB9-B19F-85C712E12FDB}" type="presOf" srcId="{C14CAFA1-7323-4FC3-9283-423660FC8A10}" destId="{1468380A-3BA8-48DF-8193-CE766AE12E9A}" srcOrd="0" destOrd="0" presId="urn:microsoft.com/office/officeart/2005/8/layout/hProcess9"/>
    <dgm:cxn modelId="{A74B9ADF-40E1-407D-8698-3F749446A31C}" type="presParOf" srcId="{1468380A-3BA8-48DF-8193-CE766AE12E9A}" destId="{1EE624AF-DA71-426C-B430-3E874FCBC4B0}" srcOrd="0" destOrd="0" presId="urn:microsoft.com/office/officeart/2005/8/layout/hProcess9"/>
    <dgm:cxn modelId="{5F29F20E-982C-445B-9078-82664DDF3D93}" type="presParOf" srcId="{1468380A-3BA8-48DF-8193-CE766AE12E9A}" destId="{327FF674-343E-44B7-BA83-5572E182DA8C}" srcOrd="1" destOrd="0" presId="urn:microsoft.com/office/officeart/2005/8/layout/hProcess9"/>
    <dgm:cxn modelId="{79F7B7E6-EE28-4900-877E-CE733D29E9A6}" type="presParOf" srcId="{327FF674-343E-44B7-BA83-5572E182DA8C}" destId="{21411560-342F-4A3D-A99D-DEACE73F4CAF}" srcOrd="0" destOrd="0" presId="urn:microsoft.com/office/officeart/2005/8/layout/hProcess9"/>
    <dgm:cxn modelId="{23DBC645-3332-48CF-9B8D-67114E4D5090}" type="presParOf" srcId="{327FF674-343E-44B7-BA83-5572E182DA8C}" destId="{AACB1FEE-7428-4BC9-8E71-C3730184F672}" srcOrd="1" destOrd="0" presId="urn:microsoft.com/office/officeart/2005/8/layout/hProcess9"/>
    <dgm:cxn modelId="{E71F8BF9-E356-4519-AEC2-346C58C839CB}" type="presParOf" srcId="{327FF674-343E-44B7-BA83-5572E182DA8C}" destId="{21F31428-DD42-43B7-9EDC-BF834979FC06}" srcOrd="2" destOrd="0" presId="urn:microsoft.com/office/officeart/2005/8/layout/hProcess9"/>
    <dgm:cxn modelId="{884EE01B-3BD1-45C3-887A-5CA6E1388E38}" type="presParOf" srcId="{327FF674-343E-44B7-BA83-5572E182DA8C}" destId="{0CDEA55C-D3B2-4085-B2D0-063AE654DB41}" srcOrd="3" destOrd="0" presId="urn:microsoft.com/office/officeart/2005/8/layout/hProcess9"/>
    <dgm:cxn modelId="{1FDE0716-306A-4723-AB96-E529C5353F7E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5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FB392A1-4C47-4985-BE61-72B1A3E25F6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FEA27E-0992-4297-ACB7-96FEFEE01E3F}">
      <dgm:prSet phldrT="[Текст]"/>
      <dgm:spPr/>
      <dgm:t>
        <a:bodyPr/>
        <a:lstStyle/>
        <a:p>
          <a:r>
            <a:rPr lang="uk-UA" dirty="0" smtClean="0"/>
            <a:t>ЗБІР ІНФОРМАЦІЇ</a:t>
          </a:r>
          <a:endParaRPr lang="ru-RU" dirty="0"/>
        </a:p>
      </dgm:t>
    </dgm:pt>
    <dgm:pt modelId="{493BE6EB-2572-407F-98C7-C161BB147327}" type="parTrans" cxnId="{B13F5724-9344-47FF-A892-604588F3D81D}">
      <dgm:prSet/>
      <dgm:spPr/>
      <dgm:t>
        <a:bodyPr/>
        <a:lstStyle/>
        <a:p>
          <a:endParaRPr lang="ru-RU"/>
        </a:p>
      </dgm:t>
    </dgm:pt>
    <dgm:pt modelId="{21E36D04-7483-4C14-A94D-FBC85D4E3D5A}" type="sibTrans" cxnId="{B13F5724-9344-47FF-A892-604588F3D81D}">
      <dgm:prSet/>
      <dgm:spPr/>
      <dgm:t>
        <a:bodyPr/>
        <a:lstStyle/>
        <a:p>
          <a:endParaRPr lang="ru-RU"/>
        </a:p>
      </dgm:t>
    </dgm:pt>
    <dgm:pt modelId="{112A3364-86D6-4DC7-BC9A-8D15B520D4D5}">
      <dgm:prSet phldrT="[Текст]"/>
      <dgm:spPr/>
      <dgm:t>
        <a:bodyPr/>
        <a:lstStyle/>
        <a:p>
          <a:r>
            <a:rPr lang="uk-UA" dirty="0" smtClean="0"/>
            <a:t>ВІДБІР НЕОБХІДНИХ ДАНИХ</a:t>
          </a:r>
          <a:endParaRPr lang="ru-RU" dirty="0"/>
        </a:p>
      </dgm:t>
    </dgm:pt>
    <dgm:pt modelId="{2976C3C5-674F-448D-9B3A-7C030DACCAE9}" type="parTrans" cxnId="{F61752B3-4E8D-4E97-9783-98892E7142CC}">
      <dgm:prSet/>
      <dgm:spPr/>
      <dgm:t>
        <a:bodyPr/>
        <a:lstStyle/>
        <a:p>
          <a:endParaRPr lang="ru-RU"/>
        </a:p>
      </dgm:t>
    </dgm:pt>
    <dgm:pt modelId="{DF80E4BC-9B85-478A-BDE3-D5D5F0907A57}" type="sibTrans" cxnId="{F61752B3-4E8D-4E97-9783-98892E7142CC}">
      <dgm:prSet/>
      <dgm:spPr/>
      <dgm:t>
        <a:bodyPr/>
        <a:lstStyle/>
        <a:p>
          <a:endParaRPr lang="ru-RU"/>
        </a:p>
      </dgm:t>
    </dgm:pt>
    <dgm:pt modelId="{4FEE3C94-211E-429B-9FB4-F119D6426FCB}">
      <dgm:prSet phldrT="[Текст]"/>
      <dgm:spPr/>
      <dgm:t>
        <a:bodyPr/>
        <a:lstStyle/>
        <a:p>
          <a:r>
            <a:rPr lang="uk-UA" dirty="0" smtClean="0"/>
            <a:t>СКЛАДАННЯ СПИСКУ КЛЮЧОВИХ СЛІВ</a:t>
          </a:r>
          <a:endParaRPr lang="ru-RU" dirty="0"/>
        </a:p>
      </dgm:t>
    </dgm:pt>
    <dgm:pt modelId="{5B082238-CDD1-40A2-9D82-9FD6EFD87664}" type="parTrans" cxnId="{36B7B2F7-5BEA-4B58-B6E4-2629E482315B}">
      <dgm:prSet/>
      <dgm:spPr/>
      <dgm:t>
        <a:bodyPr/>
        <a:lstStyle/>
        <a:p>
          <a:endParaRPr lang="ru-RU"/>
        </a:p>
      </dgm:t>
    </dgm:pt>
    <dgm:pt modelId="{A4411AEB-618C-4E00-8C36-394209301766}" type="sibTrans" cxnId="{36B7B2F7-5BEA-4B58-B6E4-2629E482315B}">
      <dgm:prSet/>
      <dgm:spPr/>
      <dgm:t>
        <a:bodyPr/>
        <a:lstStyle/>
        <a:p>
          <a:endParaRPr lang="ru-RU"/>
        </a:p>
      </dgm:t>
    </dgm:pt>
    <dgm:pt modelId="{009B8E42-5993-4CA4-9759-C3D15A9900EA}">
      <dgm:prSet phldrT="[Текст]"/>
      <dgm:spPr/>
      <dgm:t>
        <a:bodyPr/>
        <a:lstStyle/>
        <a:p>
          <a:r>
            <a:rPr lang="uk-UA" dirty="0" smtClean="0"/>
            <a:t>СТИЛІСТИЧНЕ ОФОРМЛЕННЯ</a:t>
          </a:r>
          <a:endParaRPr lang="ru-RU" dirty="0"/>
        </a:p>
      </dgm:t>
    </dgm:pt>
    <dgm:pt modelId="{39D4D8C0-E546-4861-8E26-6AEB674D21B5}" type="parTrans" cxnId="{13127F1C-19C4-4903-843D-87A2B0F3CB08}">
      <dgm:prSet/>
      <dgm:spPr/>
      <dgm:t>
        <a:bodyPr/>
        <a:lstStyle/>
        <a:p>
          <a:endParaRPr lang="ru-RU"/>
        </a:p>
      </dgm:t>
    </dgm:pt>
    <dgm:pt modelId="{4CAF38AE-F89C-4E33-8715-96BF32799326}" type="sibTrans" cxnId="{13127F1C-19C4-4903-843D-87A2B0F3CB08}">
      <dgm:prSet/>
      <dgm:spPr/>
      <dgm:t>
        <a:bodyPr/>
        <a:lstStyle/>
        <a:p>
          <a:endParaRPr lang="ru-RU"/>
        </a:p>
      </dgm:t>
    </dgm:pt>
    <dgm:pt modelId="{C26788B5-26D1-486E-848F-BF4699E8D589}">
      <dgm:prSet phldrT="[Текст]"/>
      <dgm:spPr/>
      <dgm:t>
        <a:bodyPr/>
        <a:lstStyle/>
        <a:p>
          <a:r>
            <a:rPr lang="uk-UA" dirty="0" smtClean="0"/>
            <a:t>ПРОДУМУВАННЯ ВСТУПУ ТА ВИСНОВКУ</a:t>
          </a:r>
          <a:endParaRPr lang="ru-RU" dirty="0"/>
        </a:p>
      </dgm:t>
    </dgm:pt>
    <dgm:pt modelId="{5BC12414-2D7A-48B7-9C33-FC138C9144D8}" type="parTrans" cxnId="{F591AE7F-DB7E-4B02-BC4C-FB63968BF5E2}">
      <dgm:prSet/>
      <dgm:spPr/>
      <dgm:t>
        <a:bodyPr/>
        <a:lstStyle/>
        <a:p>
          <a:endParaRPr lang="ru-RU"/>
        </a:p>
      </dgm:t>
    </dgm:pt>
    <dgm:pt modelId="{3E012683-4B7E-4D3C-A6A0-0D58E4A5D110}" type="sibTrans" cxnId="{F591AE7F-DB7E-4B02-BC4C-FB63968BF5E2}">
      <dgm:prSet/>
      <dgm:spPr/>
      <dgm:t>
        <a:bodyPr/>
        <a:lstStyle/>
        <a:p>
          <a:endParaRPr lang="ru-RU"/>
        </a:p>
      </dgm:t>
    </dgm:pt>
    <dgm:pt modelId="{A2BD863D-C23C-468A-850B-C240A6792C64}">
      <dgm:prSet phldrT="[Текст]"/>
      <dgm:spPr/>
      <dgm:t>
        <a:bodyPr/>
        <a:lstStyle/>
        <a:p>
          <a:r>
            <a:rPr lang="uk-UA" dirty="0" smtClean="0"/>
            <a:t>ФІНАЛЬНЕ РЕДАГУВАННЯ</a:t>
          </a:r>
          <a:endParaRPr lang="ru-RU" dirty="0"/>
        </a:p>
      </dgm:t>
    </dgm:pt>
    <dgm:pt modelId="{0248AAFF-550E-4B39-A493-F67C9C9346E4}" type="parTrans" cxnId="{8FD01420-B407-42E0-9CF5-0393308ACA77}">
      <dgm:prSet/>
      <dgm:spPr/>
      <dgm:t>
        <a:bodyPr/>
        <a:lstStyle/>
        <a:p>
          <a:endParaRPr lang="ru-RU"/>
        </a:p>
      </dgm:t>
    </dgm:pt>
    <dgm:pt modelId="{BC1F3F75-9B0C-41CA-AC05-D612AAC3DE7B}" type="sibTrans" cxnId="{8FD01420-B407-42E0-9CF5-0393308ACA77}">
      <dgm:prSet/>
      <dgm:spPr/>
      <dgm:t>
        <a:bodyPr/>
        <a:lstStyle/>
        <a:p>
          <a:endParaRPr lang="ru-RU"/>
        </a:p>
      </dgm:t>
    </dgm:pt>
    <dgm:pt modelId="{1B79B615-21A9-49F7-8AAC-E509043A16BE}">
      <dgm:prSet phldrT="[Текст]"/>
      <dgm:spPr/>
      <dgm:t>
        <a:bodyPr/>
        <a:lstStyle/>
        <a:p>
          <a:r>
            <a:rPr lang="uk-UA" dirty="0" smtClean="0"/>
            <a:t>ЗАУЧУВАННЯ І РЕПЕТИЦІЯ</a:t>
          </a:r>
          <a:endParaRPr lang="ru-RU" dirty="0"/>
        </a:p>
      </dgm:t>
    </dgm:pt>
    <dgm:pt modelId="{7A610C41-ED72-41B9-A01A-17F8014D2B35}" type="parTrans" cxnId="{B707C1E9-1E8E-4EFE-BC31-A11645440EA7}">
      <dgm:prSet/>
      <dgm:spPr/>
      <dgm:t>
        <a:bodyPr/>
        <a:lstStyle/>
        <a:p>
          <a:endParaRPr lang="ru-RU"/>
        </a:p>
      </dgm:t>
    </dgm:pt>
    <dgm:pt modelId="{9D712BBF-5BC3-49BA-A6D6-B91A1225DA05}" type="sibTrans" cxnId="{B707C1E9-1E8E-4EFE-BC31-A11645440EA7}">
      <dgm:prSet/>
      <dgm:spPr/>
      <dgm:t>
        <a:bodyPr/>
        <a:lstStyle/>
        <a:p>
          <a:endParaRPr lang="ru-RU"/>
        </a:p>
      </dgm:t>
    </dgm:pt>
    <dgm:pt modelId="{EB849646-DB41-450F-B3F2-C7289DDBB5DB}">
      <dgm:prSet phldrT="[Текст]" phldr="1"/>
      <dgm:spPr/>
      <dgm:t>
        <a:bodyPr/>
        <a:lstStyle/>
        <a:p>
          <a:endParaRPr lang="ru-RU"/>
        </a:p>
      </dgm:t>
    </dgm:pt>
    <dgm:pt modelId="{909A3E47-1B0E-41D5-8A82-269D5DE42EF0}" type="parTrans" cxnId="{FBE628FF-9D50-4E11-B73A-B563EA32284A}">
      <dgm:prSet/>
      <dgm:spPr/>
      <dgm:t>
        <a:bodyPr/>
        <a:lstStyle/>
        <a:p>
          <a:endParaRPr lang="ru-RU"/>
        </a:p>
      </dgm:t>
    </dgm:pt>
    <dgm:pt modelId="{02F2B1D8-8B0B-45B8-B393-DBC3D829F182}" type="sibTrans" cxnId="{FBE628FF-9D50-4E11-B73A-B563EA32284A}">
      <dgm:prSet/>
      <dgm:spPr/>
      <dgm:t>
        <a:bodyPr/>
        <a:lstStyle/>
        <a:p>
          <a:endParaRPr lang="ru-RU"/>
        </a:p>
      </dgm:t>
    </dgm:pt>
    <dgm:pt modelId="{5F403586-ACFA-486E-BE74-03ED34CEC5B4}">
      <dgm:prSet phldrT="[Текст]" phldr="1"/>
      <dgm:spPr/>
      <dgm:t>
        <a:bodyPr/>
        <a:lstStyle/>
        <a:p>
          <a:endParaRPr lang="ru-RU"/>
        </a:p>
      </dgm:t>
    </dgm:pt>
    <dgm:pt modelId="{E7A5CC91-0275-4A26-8A7C-477425E3A5D0}" type="parTrans" cxnId="{7A44A0BA-8394-466D-93BD-228D38A42EDE}">
      <dgm:prSet/>
      <dgm:spPr/>
      <dgm:t>
        <a:bodyPr/>
        <a:lstStyle/>
        <a:p>
          <a:endParaRPr lang="ru-RU"/>
        </a:p>
      </dgm:t>
    </dgm:pt>
    <dgm:pt modelId="{B02C0865-AB08-4845-9FE5-2AE91AF5987A}" type="sibTrans" cxnId="{7A44A0BA-8394-466D-93BD-228D38A42EDE}">
      <dgm:prSet/>
      <dgm:spPr/>
      <dgm:t>
        <a:bodyPr/>
        <a:lstStyle/>
        <a:p>
          <a:endParaRPr lang="ru-RU"/>
        </a:p>
      </dgm:t>
    </dgm:pt>
    <dgm:pt modelId="{D9E06599-111D-4B43-9D7B-D46318E9AADE}">
      <dgm:prSet phldrT="[Текст]" phldr="1"/>
      <dgm:spPr/>
      <dgm:t>
        <a:bodyPr/>
        <a:lstStyle/>
        <a:p>
          <a:endParaRPr lang="ru-RU"/>
        </a:p>
      </dgm:t>
    </dgm:pt>
    <dgm:pt modelId="{218BF3ED-7458-4710-9503-6A4F84D04FB8}" type="parTrans" cxnId="{7A56A6FA-87BE-4771-9FA4-03D557C34F3C}">
      <dgm:prSet/>
      <dgm:spPr/>
      <dgm:t>
        <a:bodyPr/>
        <a:lstStyle/>
        <a:p>
          <a:endParaRPr lang="ru-RU"/>
        </a:p>
      </dgm:t>
    </dgm:pt>
    <dgm:pt modelId="{D208CC0C-828C-4679-B760-8016C5494CA5}" type="sibTrans" cxnId="{7A56A6FA-87BE-4771-9FA4-03D557C34F3C}">
      <dgm:prSet/>
      <dgm:spPr/>
      <dgm:t>
        <a:bodyPr/>
        <a:lstStyle/>
        <a:p>
          <a:endParaRPr lang="ru-RU"/>
        </a:p>
      </dgm:t>
    </dgm:pt>
    <dgm:pt modelId="{3783E588-0F8E-4D1F-9D15-69010ED8F7AA}">
      <dgm:prSet phldrT="[Текст]" phldr="1"/>
      <dgm:spPr/>
      <dgm:t>
        <a:bodyPr/>
        <a:lstStyle/>
        <a:p>
          <a:endParaRPr lang="ru-RU"/>
        </a:p>
      </dgm:t>
    </dgm:pt>
    <dgm:pt modelId="{B45D4DEE-050C-4102-94C5-3EF5857183E1}" type="parTrans" cxnId="{146D09FB-3629-4C49-972F-E604654968A3}">
      <dgm:prSet/>
      <dgm:spPr/>
      <dgm:t>
        <a:bodyPr/>
        <a:lstStyle/>
        <a:p>
          <a:endParaRPr lang="ru-RU"/>
        </a:p>
      </dgm:t>
    </dgm:pt>
    <dgm:pt modelId="{97049903-377F-4DFA-BDCF-B002B1DAD85A}" type="sibTrans" cxnId="{146D09FB-3629-4C49-972F-E604654968A3}">
      <dgm:prSet/>
      <dgm:spPr/>
      <dgm:t>
        <a:bodyPr/>
        <a:lstStyle/>
        <a:p>
          <a:endParaRPr lang="ru-RU"/>
        </a:p>
      </dgm:t>
    </dgm:pt>
    <dgm:pt modelId="{9CD5DA81-1974-48ED-ACD3-0798FA8740AE}" type="pres">
      <dgm:prSet presAssocID="{FFB392A1-4C47-4985-BE61-72B1A3E25F68}" presName="Name0" presStyleCnt="0">
        <dgm:presLayoutVars>
          <dgm:chMax val="7"/>
          <dgm:chPref val="7"/>
          <dgm:dir/>
        </dgm:presLayoutVars>
      </dgm:prSet>
      <dgm:spPr/>
    </dgm:pt>
    <dgm:pt modelId="{3E9255F1-257F-4A1C-8E64-C4CE4162A1CE}" type="pres">
      <dgm:prSet presAssocID="{FFB392A1-4C47-4985-BE61-72B1A3E25F68}" presName="Name1" presStyleCnt="0"/>
      <dgm:spPr/>
    </dgm:pt>
    <dgm:pt modelId="{F5D0A4DA-C952-4D39-88EA-AF563C0A3669}" type="pres">
      <dgm:prSet presAssocID="{FFB392A1-4C47-4985-BE61-72B1A3E25F68}" presName="cycle" presStyleCnt="0"/>
      <dgm:spPr/>
    </dgm:pt>
    <dgm:pt modelId="{2DEED16F-48ED-4A52-977D-907B3D5ECFF9}" type="pres">
      <dgm:prSet presAssocID="{FFB392A1-4C47-4985-BE61-72B1A3E25F68}" presName="srcNode" presStyleLbl="node1" presStyleIdx="0" presStyleCnt="7"/>
      <dgm:spPr/>
    </dgm:pt>
    <dgm:pt modelId="{93C2DCBA-86EF-4284-A09B-653418808589}" type="pres">
      <dgm:prSet presAssocID="{FFB392A1-4C47-4985-BE61-72B1A3E25F68}" presName="conn" presStyleLbl="parChTrans1D2" presStyleIdx="0" presStyleCnt="1"/>
      <dgm:spPr/>
    </dgm:pt>
    <dgm:pt modelId="{CEEBCB66-A0D2-434C-8024-561EF04F6265}" type="pres">
      <dgm:prSet presAssocID="{FFB392A1-4C47-4985-BE61-72B1A3E25F68}" presName="extraNode" presStyleLbl="node1" presStyleIdx="0" presStyleCnt="7"/>
      <dgm:spPr/>
    </dgm:pt>
    <dgm:pt modelId="{1E576414-49D3-4A7E-86E1-462816510F08}" type="pres">
      <dgm:prSet presAssocID="{FFB392A1-4C47-4985-BE61-72B1A3E25F68}" presName="dstNode" presStyleLbl="node1" presStyleIdx="0" presStyleCnt="7"/>
      <dgm:spPr/>
    </dgm:pt>
    <dgm:pt modelId="{37F190A9-44BB-46EC-A96D-44AD7AEEB17F}" type="pres">
      <dgm:prSet presAssocID="{9DFEA27E-0992-4297-ACB7-96FEFEE01E3F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E2EC4-285A-416F-899C-B2BC0F649EA0}" type="pres">
      <dgm:prSet presAssocID="{9DFEA27E-0992-4297-ACB7-96FEFEE01E3F}" presName="accent_1" presStyleCnt="0"/>
      <dgm:spPr/>
    </dgm:pt>
    <dgm:pt modelId="{DB0D7FCF-5404-4F2F-9361-D0F385C4584B}" type="pres">
      <dgm:prSet presAssocID="{9DFEA27E-0992-4297-ACB7-96FEFEE01E3F}" presName="accentRepeatNode" presStyleLbl="solidFgAcc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D2D33B8-3606-46B1-A128-F1536DE0EB04}" type="pres">
      <dgm:prSet presAssocID="{112A3364-86D6-4DC7-BC9A-8D15B520D4D5}" presName="text_2" presStyleLbl="node1" presStyleIdx="1" presStyleCnt="7">
        <dgm:presLayoutVars>
          <dgm:bulletEnabled val="1"/>
        </dgm:presLayoutVars>
      </dgm:prSet>
      <dgm:spPr/>
    </dgm:pt>
    <dgm:pt modelId="{40204734-EAD9-47F4-BB27-7C097F59E664}" type="pres">
      <dgm:prSet presAssocID="{112A3364-86D6-4DC7-BC9A-8D15B520D4D5}" presName="accent_2" presStyleCnt="0"/>
      <dgm:spPr/>
    </dgm:pt>
    <dgm:pt modelId="{0AC70964-96B8-4FA1-9007-1E4BACF9E730}" type="pres">
      <dgm:prSet presAssocID="{112A3364-86D6-4DC7-BC9A-8D15B520D4D5}" presName="accentRepeatNode" presStyleLbl="solidFgAcc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39E69D6-7DBB-46E9-9A43-BA60BAAAC49B}" type="pres">
      <dgm:prSet presAssocID="{4FEE3C94-211E-429B-9FB4-F119D6426FCB}" presName="text_3" presStyleLbl="node1" presStyleIdx="2" presStyleCnt="7">
        <dgm:presLayoutVars>
          <dgm:bulletEnabled val="1"/>
        </dgm:presLayoutVars>
      </dgm:prSet>
      <dgm:spPr/>
    </dgm:pt>
    <dgm:pt modelId="{1D75BD1E-D890-45AE-9736-3B25A10BF401}" type="pres">
      <dgm:prSet presAssocID="{4FEE3C94-211E-429B-9FB4-F119D6426FCB}" presName="accent_3" presStyleCnt="0"/>
      <dgm:spPr/>
    </dgm:pt>
    <dgm:pt modelId="{D8B726EC-74DC-4D9E-9023-FDAEB7451225}" type="pres">
      <dgm:prSet presAssocID="{4FEE3C94-211E-429B-9FB4-F119D6426FCB}" presName="accentRepeatNode" presStyleLbl="solidFgAcc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E8D669E-1A82-4EB6-A51E-C5713BA984D9}" type="pres">
      <dgm:prSet presAssocID="{009B8E42-5993-4CA4-9759-C3D15A9900EA}" presName="text_4" presStyleLbl="node1" presStyleIdx="3" presStyleCnt="7">
        <dgm:presLayoutVars>
          <dgm:bulletEnabled val="1"/>
        </dgm:presLayoutVars>
      </dgm:prSet>
      <dgm:spPr/>
    </dgm:pt>
    <dgm:pt modelId="{CC7DA78C-EFA2-48C6-A024-E348510BA419}" type="pres">
      <dgm:prSet presAssocID="{009B8E42-5993-4CA4-9759-C3D15A9900EA}" presName="accent_4" presStyleCnt="0"/>
      <dgm:spPr/>
    </dgm:pt>
    <dgm:pt modelId="{655462D9-2BF7-4DDE-983F-1679121C3B42}" type="pres">
      <dgm:prSet presAssocID="{009B8E42-5993-4CA4-9759-C3D15A9900EA}" presName="accentRepeatNode" presStyleLbl="solidFgAcc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CDA2CED-9000-4D17-BB49-C48BCF0FC9C5}" type="pres">
      <dgm:prSet presAssocID="{C26788B5-26D1-486E-848F-BF4699E8D589}" presName="text_5" presStyleLbl="node1" presStyleIdx="4" presStyleCnt="7">
        <dgm:presLayoutVars>
          <dgm:bulletEnabled val="1"/>
        </dgm:presLayoutVars>
      </dgm:prSet>
      <dgm:spPr/>
    </dgm:pt>
    <dgm:pt modelId="{A305B8AD-5615-42F7-AEA5-EC2C6D60E607}" type="pres">
      <dgm:prSet presAssocID="{C26788B5-26D1-486E-848F-BF4699E8D589}" presName="accent_5" presStyleCnt="0"/>
      <dgm:spPr/>
    </dgm:pt>
    <dgm:pt modelId="{B79977EE-DE61-4829-B919-C17EE5A5B80A}" type="pres">
      <dgm:prSet presAssocID="{C26788B5-26D1-486E-848F-BF4699E8D589}" presName="accentRepeatNode" presStyleLbl="solidFgAcc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B98CAE53-CDBB-4DB1-B259-0606F830D8F2}" type="pres">
      <dgm:prSet presAssocID="{A2BD863D-C23C-468A-850B-C240A6792C64}" presName="text_6" presStyleLbl="node1" presStyleIdx="5" presStyleCnt="7">
        <dgm:presLayoutVars>
          <dgm:bulletEnabled val="1"/>
        </dgm:presLayoutVars>
      </dgm:prSet>
      <dgm:spPr/>
    </dgm:pt>
    <dgm:pt modelId="{79BEF228-70BC-4E72-893F-4EC0E7FECEFA}" type="pres">
      <dgm:prSet presAssocID="{A2BD863D-C23C-468A-850B-C240A6792C64}" presName="accent_6" presStyleCnt="0"/>
      <dgm:spPr/>
    </dgm:pt>
    <dgm:pt modelId="{364D3A1B-3A4B-4E7A-BE5E-5DD749F64702}" type="pres">
      <dgm:prSet presAssocID="{A2BD863D-C23C-468A-850B-C240A6792C64}" presName="accentRepeatNode" presStyleLbl="solidFgAcc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61546193-0131-421C-8E46-7BAC3C8265C3}" type="pres">
      <dgm:prSet presAssocID="{1B79B615-21A9-49F7-8AAC-E509043A16BE}" presName="text_7" presStyleLbl="node1" presStyleIdx="6" presStyleCnt="7">
        <dgm:presLayoutVars>
          <dgm:bulletEnabled val="1"/>
        </dgm:presLayoutVars>
      </dgm:prSet>
      <dgm:spPr/>
    </dgm:pt>
    <dgm:pt modelId="{CB7E5D75-F4FC-4F12-BDF1-C1684274C079}" type="pres">
      <dgm:prSet presAssocID="{1B79B615-21A9-49F7-8AAC-E509043A16BE}" presName="accent_7" presStyleCnt="0"/>
      <dgm:spPr/>
    </dgm:pt>
    <dgm:pt modelId="{29D06909-49ED-4CA3-8BCA-E5A2D473298C}" type="pres">
      <dgm:prSet presAssocID="{1B79B615-21A9-49F7-8AAC-E509043A16BE}" presName="accentRepeatNode" presStyleLbl="solidFgAcc1" presStyleIdx="6" presStyleCnt="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</dgm:ptLst>
  <dgm:cxnLst>
    <dgm:cxn modelId="{E4C981E0-C8C0-4C73-97E5-86BE1F9D5D6F}" type="presOf" srcId="{4FEE3C94-211E-429B-9FB4-F119D6426FCB}" destId="{639E69D6-7DBB-46E9-9A43-BA60BAAAC49B}" srcOrd="0" destOrd="0" presId="urn:microsoft.com/office/officeart/2008/layout/VerticalCurvedList"/>
    <dgm:cxn modelId="{7A44A0BA-8394-466D-93BD-228D38A42EDE}" srcId="{FFB392A1-4C47-4985-BE61-72B1A3E25F68}" destId="{5F403586-ACFA-486E-BE74-03ED34CEC5B4}" srcOrd="8" destOrd="0" parTransId="{E7A5CC91-0275-4A26-8A7C-477425E3A5D0}" sibTransId="{B02C0865-AB08-4845-9FE5-2AE91AF5987A}"/>
    <dgm:cxn modelId="{1AFC291A-F726-4B68-AF90-1297FD1A6719}" type="presOf" srcId="{9DFEA27E-0992-4297-ACB7-96FEFEE01E3F}" destId="{37F190A9-44BB-46EC-A96D-44AD7AEEB17F}" srcOrd="0" destOrd="0" presId="urn:microsoft.com/office/officeart/2008/layout/VerticalCurvedList"/>
    <dgm:cxn modelId="{F61752B3-4E8D-4E97-9783-98892E7142CC}" srcId="{FFB392A1-4C47-4985-BE61-72B1A3E25F68}" destId="{112A3364-86D6-4DC7-BC9A-8D15B520D4D5}" srcOrd="1" destOrd="0" parTransId="{2976C3C5-674F-448D-9B3A-7C030DACCAE9}" sibTransId="{DF80E4BC-9B85-478A-BDE3-D5D5F0907A57}"/>
    <dgm:cxn modelId="{36B7B2F7-5BEA-4B58-B6E4-2629E482315B}" srcId="{FFB392A1-4C47-4985-BE61-72B1A3E25F68}" destId="{4FEE3C94-211E-429B-9FB4-F119D6426FCB}" srcOrd="2" destOrd="0" parTransId="{5B082238-CDD1-40A2-9D82-9FD6EFD87664}" sibTransId="{A4411AEB-618C-4E00-8C36-394209301766}"/>
    <dgm:cxn modelId="{8FD01420-B407-42E0-9CF5-0393308ACA77}" srcId="{FFB392A1-4C47-4985-BE61-72B1A3E25F68}" destId="{A2BD863D-C23C-468A-850B-C240A6792C64}" srcOrd="5" destOrd="0" parTransId="{0248AAFF-550E-4B39-A493-F67C9C9346E4}" sibTransId="{BC1F3F75-9B0C-41CA-AC05-D612AAC3DE7B}"/>
    <dgm:cxn modelId="{7A56A6FA-87BE-4771-9FA4-03D557C34F3C}" srcId="{FFB392A1-4C47-4985-BE61-72B1A3E25F68}" destId="{D9E06599-111D-4B43-9D7B-D46318E9AADE}" srcOrd="9" destOrd="0" parTransId="{218BF3ED-7458-4710-9503-6A4F84D04FB8}" sibTransId="{D208CC0C-828C-4679-B760-8016C5494CA5}"/>
    <dgm:cxn modelId="{A7D38BCA-FC14-4033-812E-268E9D318D2C}" type="presOf" srcId="{C26788B5-26D1-486E-848F-BF4699E8D589}" destId="{4CDA2CED-9000-4D17-BB49-C48BCF0FC9C5}" srcOrd="0" destOrd="0" presId="urn:microsoft.com/office/officeart/2008/layout/VerticalCurvedList"/>
    <dgm:cxn modelId="{4E89ED18-0B44-4F09-BDDB-1DC4CFE1AB0B}" type="presOf" srcId="{112A3364-86D6-4DC7-BC9A-8D15B520D4D5}" destId="{1D2D33B8-3606-46B1-A128-F1536DE0EB04}" srcOrd="0" destOrd="0" presId="urn:microsoft.com/office/officeart/2008/layout/VerticalCurvedList"/>
    <dgm:cxn modelId="{8838E81D-EE82-4700-976E-9A87FFC4CA91}" type="presOf" srcId="{FFB392A1-4C47-4985-BE61-72B1A3E25F68}" destId="{9CD5DA81-1974-48ED-ACD3-0798FA8740AE}" srcOrd="0" destOrd="0" presId="urn:microsoft.com/office/officeart/2008/layout/VerticalCurvedList"/>
    <dgm:cxn modelId="{F591AE7F-DB7E-4B02-BC4C-FB63968BF5E2}" srcId="{FFB392A1-4C47-4985-BE61-72B1A3E25F68}" destId="{C26788B5-26D1-486E-848F-BF4699E8D589}" srcOrd="4" destOrd="0" parTransId="{5BC12414-2D7A-48B7-9C33-FC138C9144D8}" sibTransId="{3E012683-4B7E-4D3C-A6A0-0D58E4A5D110}"/>
    <dgm:cxn modelId="{B13F5724-9344-47FF-A892-604588F3D81D}" srcId="{FFB392A1-4C47-4985-BE61-72B1A3E25F68}" destId="{9DFEA27E-0992-4297-ACB7-96FEFEE01E3F}" srcOrd="0" destOrd="0" parTransId="{493BE6EB-2572-407F-98C7-C161BB147327}" sibTransId="{21E36D04-7483-4C14-A94D-FBC85D4E3D5A}"/>
    <dgm:cxn modelId="{FBE628FF-9D50-4E11-B73A-B563EA32284A}" srcId="{FFB392A1-4C47-4985-BE61-72B1A3E25F68}" destId="{EB849646-DB41-450F-B3F2-C7289DDBB5DB}" srcOrd="7" destOrd="0" parTransId="{909A3E47-1B0E-41D5-8A82-269D5DE42EF0}" sibTransId="{02F2B1D8-8B0B-45B8-B393-DBC3D829F182}"/>
    <dgm:cxn modelId="{13127F1C-19C4-4903-843D-87A2B0F3CB08}" srcId="{FFB392A1-4C47-4985-BE61-72B1A3E25F68}" destId="{009B8E42-5993-4CA4-9759-C3D15A9900EA}" srcOrd="3" destOrd="0" parTransId="{39D4D8C0-E546-4861-8E26-6AEB674D21B5}" sibTransId="{4CAF38AE-F89C-4E33-8715-96BF32799326}"/>
    <dgm:cxn modelId="{FA51481E-24A4-41B1-91FE-6D3EEDB6373C}" type="presOf" srcId="{1B79B615-21A9-49F7-8AAC-E509043A16BE}" destId="{61546193-0131-421C-8E46-7BAC3C8265C3}" srcOrd="0" destOrd="0" presId="urn:microsoft.com/office/officeart/2008/layout/VerticalCurvedList"/>
    <dgm:cxn modelId="{260B2DD7-7880-4DFF-83A4-A2E4199D1223}" type="presOf" srcId="{009B8E42-5993-4CA4-9759-C3D15A9900EA}" destId="{0E8D669E-1A82-4EB6-A51E-C5713BA984D9}" srcOrd="0" destOrd="0" presId="urn:microsoft.com/office/officeart/2008/layout/VerticalCurvedList"/>
    <dgm:cxn modelId="{378028ED-61A9-4C4A-AFDE-6965905ABD46}" type="presOf" srcId="{21E36D04-7483-4C14-A94D-FBC85D4E3D5A}" destId="{93C2DCBA-86EF-4284-A09B-653418808589}" srcOrd="0" destOrd="0" presId="urn:microsoft.com/office/officeart/2008/layout/VerticalCurvedList"/>
    <dgm:cxn modelId="{D5357B9C-72AE-4653-9257-9238845387A8}" type="presOf" srcId="{A2BD863D-C23C-468A-850B-C240A6792C64}" destId="{B98CAE53-CDBB-4DB1-B259-0606F830D8F2}" srcOrd="0" destOrd="0" presId="urn:microsoft.com/office/officeart/2008/layout/VerticalCurvedList"/>
    <dgm:cxn modelId="{146D09FB-3629-4C49-972F-E604654968A3}" srcId="{FFB392A1-4C47-4985-BE61-72B1A3E25F68}" destId="{3783E588-0F8E-4D1F-9D15-69010ED8F7AA}" srcOrd="10" destOrd="0" parTransId="{B45D4DEE-050C-4102-94C5-3EF5857183E1}" sibTransId="{97049903-377F-4DFA-BDCF-B002B1DAD85A}"/>
    <dgm:cxn modelId="{B707C1E9-1E8E-4EFE-BC31-A11645440EA7}" srcId="{FFB392A1-4C47-4985-BE61-72B1A3E25F68}" destId="{1B79B615-21A9-49F7-8AAC-E509043A16BE}" srcOrd="6" destOrd="0" parTransId="{7A610C41-ED72-41B9-A01A-17F8014D2B35}" sibTransId="{9D712BBF-5BC3-49BA-A6D6-B91A1225DA05}"/>
    <dgm:cxn modelId="{3EA4061A-3238-4F04-BA8B-02A96D045254}" type="presParOf" srcId="{9CD5DA81-1974-48ED-ACD3-0798FA8740AE}" destId="{3E9255F1-257F-4A1C-8E64-C4CE4162A1CE}" srcOrd="0" destOrd="0" presId="urn:microsoft.com/office/officeart/2008/layout/VerticalCurvedList"/>
    <dgm:cxn modelId="{15739A3C-28D1-4880-B9F5-F16BE86CEE59}" type="presParOf" srcId="{3E9255F1-257F-4A1C-8E64-C4CE4162A1CE}" destId="{F5D0A4DA-C952-4D39-88EA-AF563C0A3669}" srcOrd="0" destOrd="0" presId="urn:microsoft.com/office/officeart/2008/layout/VerticalCurvedList"/>
    <dgm:cxn modelId="{C1CD40A1-D4E8-4561-9F94-C513A6ECBDB4}" type="presParOf" srcId="{F5D0A4DA-C952-4D39-88EA-AF563C0A3669}" destId="{2DEED16F-48ED-4A52-977D-907B3D5ECFF9}" srcOrd="0" destOrd="0" presId="urn:microsoft.com/office/officeart/2008/layout/VerticalCurvedList"/>
    <dgm:cxn modelId="{3BEEDD9D-018F-432D-82AF-1303922E0D9B}" type="presParOf" srcId="{F5D0A4DA-C952-4D39-88EA-AF563C0A3669}" destId="{93C2DCBA-86EF-4284-A09B-653418808589}" srcOrd="1" destOrd="0" presId="urn:microsoft.com/office/officeart/2008/layout/VerticalCurvedList"/>
    <dgm:cxn modelId="{10BC3529-D117-42D5-9B4E-6F0AB56667EE}" type="presParOf" srcId="{F5D0A4DA-C952-4D39-88EA-AF563C0A3669}" destId="{CEEBCB66-A0D2-434C-8024-561EF04F6265}" srcOrd="2" destOrd="0" presId="urn:microsoft.com/office/officeart/2008/layout/VerticalCurvedList"/>
    <dgm:cxn modelId="{E448EB71-02E3-408C-9BF2-AD4991F6AE97}" type="presParOf" srcId="{F5D0A4DA-C952-4D39-88EA-AF563C0A3669}" destId="{1E576414-49D3-4A7E-86E1-462816510F08}" srcOrd="3" destOrd="0" presId="urn:microsoft.com/office/officeart/2008/layout/VerticalCurvedList"/>
    <dgm:cxn modelId="{6143747D-F255-49E5-A28F-064B9A0342D8}" type="presParOf" srcId="{3E9255F1-257F-4A1C-8E64-C4CE4162A1CE}" destId="{37F190A9-44BB-46EC-A96D-44AD7AEEB17F}" srcOrd="1" destOrd="0" presId="urn:microsoft.com/office/officeart/2008/layout/VerticalCurvedList"/>
    <dgm:cxn modelId="{CF5E7DA3-E5BC-4F1F-A2EF-F47CABFA5D2D}" type="presParOf" srcId="{3E9255F1-257F-4A1C-8E64-C4CE4162A1CE}" destId="{701E2EC4-285A-416F-899C-B2BC0F649EA0}" srcOrd="2" destOrd="0" presId="urn:microsoft.com/office/officeart/2008/layout/VerticalCurvedList"/>
    <dgm:cxn modelId="{2C848772-1E58-476C-9AF3-1FA47E32F5B5}" type="presParOf" srcId="{701E2EC4-285A-416F-899C-B2BC0F649EA0}" destId="{DB0D7FCF-5404-4F2F-9361-D0F385C4584B}" srcOrd="0" destOrd="0" presId="urn:microsoft.com/office/officeart/2008/layout/VerticalCurvedList"/>
    <dgm:cxn modelId="{6C7A4812-16B7-425B-9850-CC06B19C0A08}" type="presParOf" srcId="{3E9255F1-257F-4A1C-8E64-C4CE4162A1CE}" destId="{1D2D33B8-3606-46B1-A128-F1536DE0EB04}" srcOrd="3" destOrd="0" presId="urn:microsoft.com/office/officeart/2008/layout/VerticalCurvedList"/>
    <dgm:cxn modelId="{32C99CCE-A843-4CD9-A6FA-4B39565CCDCF}" type="presParOf" srcId="{3E9255F1-257F-4A1C-8E64-C4CE4162A1CE}" destId="{40204734-EAD9-47F4-BB27-7C097F59E664}" srcOrd="4" destOrd="0" presId="urn:microsoft.com/office/officeart/2008/layout/VerticalCurvedList"/>
    <dgm:cxn modelId="{C76805FD-AC9E-449A-8D00-277E899A8375}" type="presParOf" srcId="{40204734-EAD9-47F4-BB27-7C097F59E664}" destId="{0AC70964-96B8-4FA1-9007-1E4BACF9E730}" srcOrd="0" destOrd="0" presId="urn:microsoft.com/office/officeart/2008/layout/VerticalCurvedList"/>
    <dgm:cxn modelId="{AD864A78-3519-4762-9B45-DC6E22B4F599}" type="presParOf" srcId="{3E9255F1-257F-4A1C-8E64-C4CE4162A1CE}" destId="{639E69D6-7DBB-46E9-9A43-BA60BAAAC49B}" srcOrd="5" destOrd="0" presId="urn:microsoft.com/office/officeart/2008/layout/VerticalCurvedList"/>
    <dgm:cxn modelId="{BED57A0C-19AC-4347-BDBF-4642037B60C3}" type="presParOf" srcId="{3E9255F1-257F-4A1C-8E64-C4CE4162A1CE}" destId="{1D75BD1E-D890-45AE-9736-3B25A10BF401}" srcOrd="6" destOrd="0" presId="urn:microsoft.com/office/officeart/2008/layout/VerticalCurvedList"/>
    <dgm:cxn modelId="{7154D548-D540-4378-AFE9-8286A6088E37}" type="presParOf" srcId="{1D75BD1E-D890-45AE-9736-3B25A10BF401}" destId="{D8B726EC-74DC-4D9E-9023-FDAEB7451225}" srcOrd="0" destOrd="0" presId="urn:microsoft.com/office/officeart/2008/layout/VerticalCurvedList"/>
    <dgm:cxn modelId="{12010C20-7B8E-4323-B5FE-BAF6BED18F47}" type="presParOf" srcId="{3E9255F1-257F-4A1C-8E64-C4CE4162A1CE}" destId="{0E8D669E-1A82-4EB6-A51E-C5713BA984D9}" srcOrd="7" destOrd="0" presId="urn:microsoft.com/office/officeart/2008/layout/VerticalCurvedList"/>
    <dgm:cxn modelId="{2F592DE4-6545-4A2A-9E91-563D490771AC}" type="presParOf" srcId="{3E9255F1-257F-4A1C-8E64-C4CE4162A1CE}" destId="{CC7DA78C-EFA2-48C6-A024-E348510BA419}" srcOrd="8" destOrd="0" presId="urn:microsoft.com/office/officeart/2008/layout/VerticalCurvedList"/>
    <dgm:cxn modelId="{6B7BF82B-CC96-408C-BDCD-A941CB9FCB39}" type="presParOf" srcId="{CC7DA78C-EFA2-48C6-A024-E348510BA419}" destId="{655462D9-2BF7-4DDE-983F-1679121C3B42}" srcOrd="0" destOrd="0" presId="urn:microsoft.com/office/officeart/2008/layout/VerticalCurvedList"/>
    <dgm:cxn modelId="{525EE74B-7E45-4348-9DAB-A3CAF1659F47}" type="presParOf" srcId="{3E9255F1-257F-4A1C-8E64-C4CE4162A1CE}" destId="{4CDA2CED-9000-4D17-BB49-C48BCF0FC9C5}" srcOrd="9" destOrd="0" presId="urn:microsoft.com/office/officeart/2008/layout/VerticalCurvedList"/>
    <dgm:cxn modelId="{76318100-A775-412B-9D37-34491B0A8D21}" type="presParOf" srcId="{3E9255F1-257F-4A1C-8E64-C4CE4162A1CE}" destId="{A305B8AD-5615-42F7-AEA5-EC2C6D60E607}" srcOrd="10" destOrd="0" presId="urn:microsoft.com/office/officeart/2008/layout/VerticalCurvedList"/>
    <dgm:cxn modelId="{42E71ED8-EACA-4413-BAC7-526B484DF109}" type="presParOf" srcId="{A305B8AD-5615-42F7-AEA5-EC2C6D60E607}" destId="{B79977EE-DE61-4829-B919-C17EE5A5B80A}" srcOrd="0" destOrd="0" presId="urn:microsoft.com/office/officeart/2008/layout/VerticalCurvedList"/>
    <dgm:cxn modelId="{2FA7CDF9-54D5-4DF6-A70E-B2FE92C0D7FC}" type="presParOf" srcId="{3E9255F1-257F-4A1C-8E64-C4CE4162A1CE}" destId="{B98CAE53-CDBB-4DB1-B259-0606F830D8F2}" srcOrd="11" destOrd="0" presId="urn:microsoft.com/office/officeart/2008/layout/VerticalCurvedList"/>
    <dgm:cxn modelId="{7C80938F-5370-44DE-83FE-EA493F7FB31B}" type="presParOf" srcId="{3E9255F1-257F-4A1C-8E64-C4CE4162A1CE}" destId="{79BEF228-70BC-4E72-893F-4EC0E7FECEFA}" srcOrd="12" destOrd="0" presId="urn:microsoft.com/office/officeart/2008/layout/VerticalCurvedList"/>
    <dgm:cxn modelId="{371BE083-442F-41F5-8A70-7397954CEE2B}" type="presParOf" srcId="{79BEF228-70BC-4E72-893F-4EC0E7FECEFA}" destId="{364D3A1B-3A4B-4E7A-BE5E-5DD749F64702}" srcOrd="0" destOrd="0" presId="urn:microsoft.com/office/officeart/2008/layout/VerticalCurvedList"/>
    <dgm:cxn modelId="{0B391039-AD8C-415F-9298-80FD1BDE1F75}" type="presParOf" srcId="{3E9255F1-257F-4A1C-8E64-C4CE4162A1CE}" destId="{61546193-0131-421C-8E46-7BAC3C8265C3}" srcOrd="13" destOrd="0" presId="urn:microsoft.com/office/officeart/2008/layout/VerticalCurvedList"/>
    <dgm:cxn modelId="{B2F47E46-205B-4E70-BFE9-B4528202428B}" type="presParOf" srcId="{3E9255F1-257F-4A1C-8E64-C4CE4162A1CE}" destId="{CB7E5D75-F4FC-4F12-BDF1-C1684274C079}" srcOrd="14" destOrd="0" presId="urn:microsoft.com/office/officeart/2008/layout/VerticalCurvedList"/>
    <dgm:cxn modelId="{FD71850D-E416-4D76-8E24-734E2CAA4C56}" type="presParOf" srcId="{CB7E5D75-F4FC-4F12-BDF1-C1684274C079}" destId="{29D06909-49ED-4CA3-8BCA-E5A2D473298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1873F6-2F3F-4CB3-9C14-CA64395CF3E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0C9FE46-7A5C-41B2-8F22-F15D54B3AB6C}">
      <dgm:prSet phldrT="[Текст]"/>
      <dgm:spPr/>
      <dgm:t>
        <a:bodyPr/>
        <a:lstStyle/>
        <a:p>
          <a:r>
            <a:rPr lang="uk-UA" dirty="0" smtClean="0"/>
            <a:t>ПРАВИЛЬНО ГОВОРИТИ</a:t>
          </a:r>
          <a:endParaRPr lang="ru-RU" dirty="0"/>
        </a:p>
      </dgm:t>
    </dgm:pt>
    <dgm:pt modelId="{835B7B8A-D228-491A-AADD-3B58CABF56DB}" type="parTrans" cxnId="{87828D20-869F-4A92-BC86-397681502737}">
      <dgm:prSet/>
      <dgm:spPr/>
      <dgm:t>
        <a:bodyPr/>
        <a:lstStyle/>
        <a:p>
          <a:endParaRPr lang="ru-RU"/>
        </a:p>
      </dgm:t>
    </dgm:pt>
    <dgm:pt modelId="{302FFD0F-640D-4B49-A49E-FB8A80000AF1}" type="sibTrans" cxnId="{87828D20-869F-4A92-BC86-397681502737}">
      <dgm:prSet/>
      <dgm:spPr/>
      <dgm:t>
        <a:bodyPr/>
        <a:lstStyle/>
        <a:p>
          <a:endParaRPr lang="ru-RU"/>
        </a:p>
      </dgm:t>
    </dgm:pt>
    <dgm:pt modelId="{F90CFAE4-C989-4BD1-B6BE-568680237DCF}">
      <dgm:prSet phldrT="[Текст]"/>
      <dgm:spPr/>
      <dgm:t>
        <a:bodyPr/>
        <a:lstStyle/>
        <a:p>
          <a:r>
            <a:rPr lang="uk-UA" dirty="0" smtClean="0"/>
            <a:t>МИСТЕЦТВО ПЕРЕКОНУВАТИ</a:t>
          </a:r>
          <a:endParaRPr lang="ru-RU" dirty="0"/>
        </a:p>
      </dgm:t>
    </dgm:pt>
    <dgm:pt modelId="{C9E2C423-82E2-4160-A7DA-C15C21B6EAD7}" type="parTrans" cxnId="{1E51EBD3-D642-4510-8FF1-3A8E15FC29DF}">
      <dgm:prSet/>
      <dgm:spPr/>
      <dgm:t>
        <a:bodyPr/>
        <a:lstStyle/>
        <a:p>
          <a:endParaRPr lang="ru-RU"/>
        </a:p>
      </dgm:t>
    </dgm:pt>
    <dgm:pt modelId="{F99E191F-F5C0-4503-9DE7-B7DBA9DABEA5}" type="sibTrans" cxnId="{1E51EBD3-D642-4510-8FF1-3A8E15FC29DF}">
      <dgm:prSet/>
      <dgm:spPr/>
      <dgm:t>
        <a:bodyPr/>
        <a:lstStyle/>
        <a:p>
          <a:endParaRPr lang="ru-RU"/>
        </a:p>
      </dgm:t>
    </dgm:pt>
    <dgm:pt modelId="{6FDE9A46-F838-452F-99A4-4C179E0F4696}">
      <dgm:prSet phldrT="[Текст]"/>
      <dgm:spPr/>
      <dgm:t>
        <a:bodyPr/>
        <a:lstStyle/>
        <a:p>
          <a:r>
            <a:rPr lang="uk-UA" dirty="0" smtClean="0"/>
            <a:t>МИСТЕЦТВО                    ВИСТУПАТИ ПУБЛІЧНО</a:t>
          </a:r>
          <a:endParaRPr lang="ru-RU" dirty="0"/>
        </a:p>
      </dgm:t>
    </dgm:pt>
    <dgm:pt modelId="{3DFA4142-84A9-4007-AFD5-1B32C4C13599}" type="parTrans" cxnId="{87F24DF2-3349-412E-A920-D99289FA9474}">
      <dgm:prSet/>
      <dgm:spPr/>
      <dgm:t>
        <a:bodyPr/>
        <a:lstStyle/>
        <a:p>
          <a:endParaRPr lang="ru-RU"/>
        </a:p>
      </dgm:t>
    </dgm:pt>
    <dgm:pt modelId="{7BD41AC1-D111-4A37-8AFB-2F3457AA0FC5}" type="sibTrans" cxnId="{87F24DF2-3349-412E-A920-D99289FA9474}">
      <dgm:prSet/>
      <dgm:spPr/>
      <dgm:t>
        <a:bodyPr/>
        <a:lstStyle/>
        <a:p>
          <a:endParaRPr lang="ru-RU"/>
        </a:p>
      </dgm:t>
    </dgm:pt>
    <dgm:pt modelId="{96FC9074-B366-4456-9B63-CDB992C688DD}" type="pres">
      <dgm:prSet presAssocID="{8B1873F6-2F3F-4CB3-9C14-CA64395CF3E7}" presName="Name0" presStyleCnt="0">
        <dgm:presLayoutVars>
          <dgm:chMax val="7"/>
          <dgm:chPref val="7"/>
          <dgm:dir/>
        </dgm:presLayoutVars>
      </dgm:prSet>
      <dgm:spPr/>
    </dgm:pt>
    <dgm:pt modelId="{66C109F1-4248-475B-A3E4-08E6BFB42047}" type="pres">
      <dgm:prSet presAssocID="{8B1873F6-2F3F-4CB3-9C14-CA64395CF3E7}" presName="Name1" presStyleCnt="0"/>
      <dgm:spPr/>
    </dgm:pt>
    <dgm:pt modelId="{29B0EB82-7C71-402F-808F-9A6B1110B552}" type="pres">
      <dgm:prSet presAssocID="{8B1873F6-2F3F-4CB3-9C14-CA64395CF3E7}" presName="cycle" presStyleCnt="0"/>
      <dgm:spPr/>
    </dgm:pt>
    <dgm:pt modelId="{1762DF6C-A31E-49C1-9FEB-5083A54A2D0E}" type="pres">
      <dgm:prSet presAssocID="{8B1873F6-2F3F-4CB3-9C14-CA64395CF3E7}" presName="srcNode" presStyleLbl="node1" presStyleIdx="0" presStyleCnt="3"/>
      <dgm:spPr/>
    </dgm:pt>
    <dgm:pt modelId="{1155B2F1-DB9C-4B1A-B133-729C443AB353}" type="pres">
      <dgm:prSet presAssocID="{8B1873F6-2F3F-4CB3-9C14-CA64395CF3E7}" presName="conn" presStyleLbl="parChTrans1D2" presStyleIdx="0" presStyleCnt="1"/>
      <dgm:spPr/>
    </dgm:pt>
    <dgm:pt modelId="{59A4F56A-9F69-4151-80D9-0641AC508833}" type="pres">
      <dgm:prSet presAssocID="{8B1873F6-2F3F-4CB3-9C14-CA64395CF3E7}" presName="extraNode" presStyleLbl="node1" presStyleIdx="0" presStyleCnt="3"/>
      <dgm:spPr/>
    </dgm:pt>
    <dgm:pt modelId="{898C4A35-72FC-45E7-AC88-9B925A3F51EC}" type="pres">
      <dgm:prSet presAssocID="{8B1873F6-2F3F-4CB3-9C14-CA64395CF3E7}" presName="dstNode" presStyleLbl="node1" presStyleIdx="0" presStyleCnt="3"/>
      <dgm:spPr/>
    </dgm:pt>
    <dgm:pt modelId="{1017D880-48D7-4F22-BBA8-22B1D71329CF}" type="pres">
      <dgm:prSet presAssocID="{B0C9FE46-7A5C-41B2-8F22-F15D54B3AB6C}" presName="text_1" presStyleLbl="node1" presStyleIdx="0" presStyleCnt="3">
        <dgm:presLayoutVars>
          <dgm:bulletEnabled val="1"/>
        </dgm:presLayoutVars>
      </dgm:prSet>
      <dgm:spPr/>
    </dgm:pt>
    <dgm:pt modelId="{B427DA12-93BD-41B3-A8EF-396EF87EC97E}" type="pres">
      <dgm:prSet presAssocID="{B0C9FE46-7A5C-41B2-8F22-F15D54B3AB6C}" presName="accent_1" presStyleCnt="0"/>
      <dgm:spPr/>
    </dgm:pt>
    <dgm:pt modelId="{9EB91B89-F5C1-4EF1-B187-2835735DDC59}" type="pres">
      <dgm:prSet presAssocID="{B0C9FE46-7A5C-41B2-8F22-F15D54B3AB6C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1F02FE2-2512-48FB-B94C-DCD641D39529}" type="pres">
      <dgm:prSet presAssocID="{F90CFAE4-C989-4BD1-B6BE-568680237DCF}" presName="text_2" presStyleLbl="node1" presStyleIdx="1" presStyleCnt="3">
        <dgm:presLayoutVars>
          <dgm:bulletEnabled val="1"/>
        </dgm:presLayoutVars>
      </dgm:prSet>
      <dgm:spPr/>
    </dgm:pt>
    <dgm:pt modelId="{B1D27ABD-0493-43F6-95B0-C64C38AF2A5E}" type="pres">
      <dgm:prSet presAssocID="{F90CFAE4-C989-4BD1-B6BE-568680237DCF}" presName="accent_2" presStyleCnt="0"/>
      <dgm:spPr/>
    </dgm:pt>
    <dgm:pt modelId="{B2C0EC33-0FBE-44F7-BFFE-CF80D8D4D91A}" type="pres">
      <dgm:prSet presAssocID="{F90CFAE4-C989-4BD1-B6BE-568680237DCF}" presName="accentRepeatNode" presStyleLbl="solidFgAcc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424B163-57D6-4F2B-8C0A-4B5711EE5178}" type="pres">
      <dgm:prSet presAssocID="{6FDE9A46-F838-452F-99A4-4C179E0F4696}" presName="text_3" presStyleLbl="node1" presStyleIdx="2" presStyleCnt="3">
        <dgm:presLayoutVars>
          <dgm:bulletEnabled val="1"/>
        </dgm:presLayoutVars>
      </dgm:prSet>
      <dgm:spPr/>
    </dgm:pt>
    <dgm:pt modelId="{B43A9264-8393-474E-A10D-AD6C663189B5}" type="pres">
      <dgm:prSet presAssocID="{6FDE9A46-F838-452F-99A4-4C179E0F4696}" presName="accent_3" presStyleCnt="0"/>
      <dgm:spPr/>
    </dgm:pt>
    <dgm:pt modelId="{44241D3E-51E0-41CA-B0B8-6528DFBAA3E2}" type="pres">
      <dgm:prSet presAssocID="{6FDE9A46-F838-452F-99A4-4C179E0F4696}" presName="accentRepeatNode" presStyleLbl="solidFgAcc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AABB7C5B-199D-4DF3-A552-1A52BB01F036}" type="presOf" srcId="{8B1873F6-2F3F-4CB3-9C14-CA64395CF3E7}" destId="{96FC9074-B366-4456-9B63-CDB992C688DD}" srcOrd="0" destOrd="0" presId="urn:microsoft.com/office/officeart/2008/layout/VerticalCurvedList"/>
    <dgm:cxn modelId="{10FEB4A6-9976-4248-A970-721A68270362}" type="presOf" srcId="{302FFD0F-640D-4B49-A49E-FB8A80000AF1}" destId="{1155B2F1-DB9C-4B1A-B133-729C443AB353}" srcOrd="0" destOrd="0" presId="urn:microsoft.com/office/officeart/2008/layout/VerticalCurvedList"/>
    <dgm:cxn modelId="{87828D20-869F-4A92-BC86-397681502737}" srcId="{8B1873F6-2F3F-4CB3-9C14-CA64395CF3E7}" destId="{B0C9FE46-7A5C-41B2-8F22-F15D54B3AB6C}" srcOrd="0" destOrd="0" parTransId="{835B7B8A-D228-491A-AADD-3B58CABF56DB}" sibTransId="{302FFD0F-640D-4B49-A49E-FB8A80000AF1}"/>
    <dgm:cxn modelId="{4A74652B-FA10-4A73-A74D-A0EFF37C4426}" type="presOf" srcId="{F90CFAE4-C989-4BD1-B6BE-568680237DCF}" destId="{51F02FE2-2512-48FB-B94C-DCD641D39529}" srcOrd="0" destOrd="0" presId="urn:microsoft.com/office/officeart/2008/layout/VerticalCurvedList"/>
    <dgm:cxn modelId="{D83D2777-35BD-48B3-9F2B-315FDBBE6E45}" type="presOf" srcId="{6FDE9A46-F838-452F-99A4-4C179E0F4696}" destId="{6424B163-57D6-4F2B-8C0A-4B5711EE5178}" srcOrd="0" destOrd="0" presId="urn:microsoft.com/office/officeart/2008/layout/VerticalCurvedList"/>
    <dgm:cxn modelId="{87F24DF2-3349-412E-A920-D99289FA9474}" srcId="{8B1873F6-2F3F-4CB3-9C14-CA64395CF3E7}" destId="{6FDE9A46-F838-452F-99A4-4C179E0F4696}" srcOrd="2" destOrd="0" parTransId="{3DFA4142-84A9-4007-AFD5-1B32C4C13599}" sibTransId="{7BD41AC1-D111-4A37-8AFB-2F3457AA0FC5}"/>
    <dgm:cxn modelId="{15C2252E-1D74-44A7-B72D-2CBFAE7D6AA4}" type="presOf" srcId="{B0C9FE46-7A5C-41B2-8F22-F15D54B3AB6C}" destId="{1017D880-48D7-4F22-BBA8-22B1D71329CF}" srcOrd="0" destOrd="0" presId="urn:microsoft.com/office/officeart/2008/layout/VerticalCurvedList"/>
    <dgm:cxn modelId="{1E51EBD3-D642-4510-8FF1-3A8E15FC29DF}" srcId="{8B1873F6-2F3F-4CB3-9C14-CA64395CF3E7}" destId="{F90CFAE4-C989-4BD1-B6BE-568680237DCF}" srcOrd="1" destOrd="0" parTransId="{C9E2C423-82E2-4160-A7DA-C15C21B6EAD7}" sibTransId="{F99E191F-F5C0-4503-9DE7-B7DBA9DABEA5}"/>
    <dgm:cxn modelId="{7EA78811-DE8D-492C-A2BB-7C56D9D3659D}" type="presParOf" srcId="{96FC9074-B366-4456-9B63-CDB992C688DD}" destId="{66C109F1-4248-475B-A3E4-08E6BFB42047}" srcOrd="0" destOrd="0" presId="urn:microsoft.com/office/officeart/2008/layout/VerticalCurvedList"/>
    <dgm:cxn modelId="{B4100E26-86E8-43F5-90C7-053E6BE52B5D}" type="presParOf" srcId="{66C109F1-4248-475B-A3E4-08E6BFB42047}" destId="{29B0EB82-7C71-402F-808F-9A6B1110B552}" srcOrd="0" destOrd="0" presId="urn:microsoft.com/office/officeart/2008/layout/VerticalCurvedList"/>
    <dgm:cxn modelId="{D21D18C1-E4C7-4E84-BEC5-109091D2B623}" type="presParOf" srcId="{29B0EB82-7C71-402F-808F-9A6B1110B552}" destId="{1762DF6C-A31E-49C1-9FEB-5083A54A2D0E}" srcOrd="0" destOrd="0" presId="urn:microsoft.com/office/officeart/2008/layout/VerticalCurvedList"/>
    <dgm:cxn modelId="{28E36D24-319C-4ED6-8066-70B094C037D3}" type="presParOf" srcId="{29B0EB82-7C71-402F-808F-9A6B1110B552}" destId="{1155B2F1-DB9C-4B1A-B133-729C443AB353}" srcOrd="1" destOrd="0" presId="urn:microsoft.com/office/officeart/2008/layout/VerticalCurvedList"/>
    <dgm:cxn modelId="{97B29E00-8D29-4664-AEA7-0B5AAFF76B5D}" type="presParOf" srcId="{29B0EB82-7C71-402F-808F-9A6B1110B552}" destId="{59A4F56A-9F69-4151-80D9-0641AC508833}" srcOrd="2" destOrd="0" presId="urn:microsoft.com/office/officeart/2008/layout/VerticalCurvedList"/>
    <dgm:cxn modelId="{8585D1B7-CC63-4C4F-A692-F9BAB5D868FD}" type="presParOf" srcId="{29B0EB82-7C71-402F-808F-9A6B1110B552}" destId="{898C4A35-72FC-45E7-AC88-9B925A3F51EC}" srcOrd="3" destOrd="0" presId="urn:microsoft.com/office/officeart/2008/layout/VerticalCurvedList"/>
    <dgm:cxn modelId="{67DC6354-C257-4008-89BC-8D58AC4B0D34}" type="presParOf" srcId="{66C109F1-4248-475B-A3E4-08E6BFB42047}" destId="{1017D880-48D7-4F22-BBA8-22B1D71329CF}" srcOrd="1" destOrd="0" presId="urn:microsoft.com/office/officeart/2008/layout/VerticalCurvedList"/>
    <dgm:cxn modelId="{FEB025C9-500B-41A3-B15D-E0AFBEE1710B}" type="presParOf" srcId="{66C109F1-4248-475B-A3E4-08E6BFB42047}" destId="{B427DA12-93BD-41B3-A8EF-396EF87EC97E}" srcOrd="2" destOrd="0" presId="urn:microsoft.com/office/officeart/2008/layout/VerticalCurvedList"/>
    <dgm:cxn modelId="{1C359158-0B5E-4DC1-AF65-C61437ADB92F}" type="presParOf" srcId="{B427DA12-93BD-41B3-A8EF-396EF87EC97E}" destId="{9EB91B89-F5C1-4EF1-B187-2835735DDC59}" srcOrd="0" destOrd="0" presId="urn:microsoft.com/office/officeart/2008/layout/VerticalCurvedList"/>
    <dgm:cxn modelId="{CCC578CF-B06E-45F8-BFF1-B41FF024A0DA}" type="presParOf" srcId="{66C109F1-4248-475B-A3E4-08E6BFB42047}" destId="{51F02FE2-2512-48FB-B94C-DCD641D39529}" srcOrd="3" destOrd="0" presId="urn:microsoft.com/office/officeart/2008/layout/VerticalCurvedList"/>
    <dgm:cxn modelId="{BFD0755E-EAF4-414E-AD2D-35B5777B6E95}" type="presParOf" srcId="{66C109F1-4248-475B-A3E4-08E6BFB42047}" destId="{B1D27ABD-0493-43F6-95B0-C64C38AF2A5E}" srcOrd="4" destOrd="0" presId="urn:microsoft.com/office/officeart/2008/layout/VerticalCurvedList"/>
    <dgm:cxn modelId="{0C85BA89-9831-4F25-8A20-E842A550A21B}" type="presParOf" srcId="{B1D27ABD-0493-43F6-95B0-C64C38AF2A5E}" destId="{B2C0EC33-0FBE-44F7-BFFE-CF80D8D4D91A}" srcOrd="0" destOrd="0" presId="urn:microsoft.com/office/officeart/2008/layout/VerticalCurvedList"/>
    <dgm:cxn modelId="{463E5C85-D1FF-4449-8E5E-59E11C98BD3B}" type="presParOf" srcId="{66C109F1-4248-475B-A3E4-08E6BFB42047}" destId="{6424B163-57D6-4F2B-8C0A-4B5711EE5178}" srcOrd="5" destOrd="0" presId="urn:microsoft.com/office/officeart/2008/layout/VerticalCurvedList"/>
    <dgm:cxn modelId="{4225CB48-E449-4231-845B-35C10477A9FC}" type="presParOf" srcId="{66C109F1-4248-475B-A3E4-08E6BFB42047}" destId="{B43A9264-8393-474E-A10D-AD6C663189B5}" srcOrd="6" destOrd="0" presId="urn:microsoft.com/office/officeart/2008/layout/VerticalCurvedList"/>
    <dgm:cxn modelId="{2AB7971E-72C9-47F2-877C-DBB72ED953F6}" type="presParOf" srcId="{B43A9264-8393-474E-A10D-AD6C663189B5}" destId="{44241D3E-51E0-41CA-B0B8-6528DFBAA3E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err="1" smtClean="0"/>
            <a:t>чітко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промовляйте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кожне</a:t>
          </a:r>
          <a:r>
            <a:rPr lang="ru-RU" sz="2000" b="0" i="0" dirty="0" smtClean="0"/>
            <a:t> слово в </a:t>
          </a:r>
          <a:r>
            <a:rPr lang="ru-RU" sz="2000" b="0" i="0" dirty="0" err="1" smtClean="0"/>
            <a:t>тексті</a:t>
          </a:r>
          <a:r>
            <a:rPr lang="ru-RU" sz="2000" b="0" i="0" dirty="0" smtClean="0"/>
            <a:t>, не </a:t>
          </a:r>
          <a:r>
            <a:rPr lang="ru-RU" sz="2000" b="0" i="0" dirty="0" err="1" smtClean="0"/>
            <a:t>поспішаючи</a:t>
          </a:r>
          <a:r>
            <a:rPr lang="ru-RU" sz="2000" b="0" i="0" dirty="0" smtClean="0"/>
            <a:t> і з </a:t>
          </a:r>
          <a:r>
            <a:rPr lang="ru-RU" sz="2000" b="0" i="0" dirty="0" err="1" smtClean="0"/>
            <a:t>розстановкою</a:t>
          </a:r>
          <a:r>
            <a:rPr lang="ru-RU" sz="2000" b="0" i="0" dirty="0" smtClean="0"/>
            <a:t>. </a:t>
          </a:r>
          <a:r>
            <a:rPr lang="ru-RU" sz="2000" b="0" i="0" dirty="0" err="1" smtClean="0"/>
            <a:t>Робіть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це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частіше</a:t>
          </a:r>
          <a:r>
            <a:rPr lang="ru-RU" sz="2000" b="0" i="0" dirty="0" smtClean="0"/>
            <a:t> і </a:t>
          </a:r>
          <a:r>
            <a:rPr lang="ru-RU" sz="2000" b="0" i="0" dirty="0" err="1" smtClean="0"/>
            <a:t>намагайтеся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відтворювати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пропозицію</a:t>
          </a:r>
          <a:r>
            <a:rPr lang="ru-RU" sz="2000" b="0" i="0" dirty="0" smtClean="0"/>
            <a:t> на одному </a:t>
          </a:r>
          <a:r>
            <a:rPr lang="ru-RU" sz="2000" b="0" i="0" dirty="0" err="1" smtClean="0"/>
            <a:t>диханні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Працюйте</a:t>
          </a:r>
          <a:r>
            <a:rPr lang="ru-RU" sz="2000" b="1" i="0" dirty="0" smtClean="0"/>
            <a:t> над </a:t>
          </a:r>
          <a:r>
            <a:rPr lang="ru-RU" sz="2000" b="1" i="0" dirty="0" err="1" smtClean="0"/>
            <a:t>дикцією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52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82BED5-12C7-4C1F-B0DB-752981663655}" type="presOf" srcId="{3B657C93-0AF7-4990-94B9-0FD9373D4FD3}" destId="{21F31428-DD42-43B7-9EDC-BF834979FC06}" srcOrd="0" destOrd="0" presId="urn:microsoft.com/office/officeart/2005/8/layout/hProcess9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AC279AD0-E964-4231-A18C-A03FC0DB5C7D}" type="presOf" srcId="{C14CAFA1-7323-4FC3-9283-423660FC8A10}" destId="{1468380A-3BA8-48DF-8193-CE766AE12E9A}" srcOrd="0" destOrd="0" presId="urn:microsoft.com/office/officeart/2005/8/layout/hProcess9"/>
    <dgm:cxn modelId="{71D3A63F-0003-46BB-9B03-1F93669AF82A}" type="presOf" srcId="{DAAC619C-9385-4DBE-9DAC-965ED6100FA3}" destId="{21411560-342F-4A3D-A99D-DEACE73F4CAF}" srcOrd="0" destOrd="0" presId="urn:microsoft.com/office/officeart/2005/8/layout/hProcess9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44B5AD26-E342-4BA4-8F85-84C7AECA693F}" type="presOf" srcId="{437608A6-6299-4373-B657-CA774162AA4F}" destId="{7262454C-B6C7-44D7-928B-AC0084CDB2E1}" srcOrd="0" destOrd="0" presId="urn:microsoft.com/office/officeart/2005/8/layout/hProcess9"/>
    <dgm:cxn modelId="{C92763AA-67AA-490D-883E-9B70397B007F}" type="presParOf" srcId="{1468380A-3BA8-48DF-8193-CE766AE12E9A}" destId="{1EE624AF-DA71-426C-B430-3E874FCBC4B0}" srcOrd="0" destOrd="0" presId="urn:microsoft.com/office/officeart/2005/8/layout/hProcess9"/>
    <dgm:cxn modelId="{B8A21F4E-2DCB-42E6-8EDB-BFC57D8212FC}" type="presParOf" srcId="{1468380A-3BA8-48DF-8193-CE766AE12E9A}" destId="{327FF674-343E-44B7-BA83-5572E182DA8C}" srcOrd="1" destOrd="0" presId="urn:microsoft.com/office/officeart/2005/8/layout/hProcess9"/>
    <dgm:cxn modelId="{F36410D3-C483-46B7-B206-D7B23E14542E}" type="presParOf" srcId="{327FF674-343E-44B7-BA83-5572E182DA8C}" destId="{21411560-342F-4A3D-A99D-DEACE73F4CAF}" srcOrd="0" destOrd="0" presId="urn:microsoft.com/office/officeart/2005/8/layout/hProcess9"/>
    <dgm:cxn modelId="{0057D2E6-E05C-41FA-9572-C63E39E0C4AF}" type="presParOf" srcId="{327FF674-343E-44B7-BA83-5572E182DA8C}" destId="{AACB1FEE-7428-4BC9-8E71-C3730184F672}" srcOrd="1" destOrd="0" presId="urn:microsoft.com/office/officeart/2005/8/layout/hProcess9"/>
    <dgm:cxn modelId="{C8A8C7A6-E935-45A9-A845-1A25DD0D02E7}" type="presParOf" srcId="{327FF674-343E-44B7-BA83-5572E182DA8C}" destId="{21F31428-DD42-43B7-9EDC-BF834979FC06}" srcOrd="2" destOrd="0" presId="urn:microsoft.com/office/officeart/2005/8/layout/hProcess9"/>
    <dgm:cxn modelId="{312A045B-89AF-49AD-A7C6-2BCEB9F3ED6D}" type="presParOf" srcId="{327FF674-343E-44B7-BA83-5572E182DA8C}" destId="{0CDEA55C-D3B2-4085-B2D0-063AE654DB41}" srcOrd="3" destOrd="0" presId="urn:microsoft.com/office/officeart/2005/8/layout/hProcess9"/>
    <dgm:cxn modelId="{6A26E5A7-EA4B-48F5-B7AA-C20205F5AA86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err="1" smtClean="0"/>
            <a:t>Читання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мовчки</a:t>
          </a:r>
          <a:r>
            <a:rPr lang="ru-RU" sz="2000" b="0" i="0" dirty="0" smtClean="0"/>
            <a:t> – </a:t>
          </a:r>
          <a:r>
            <a:rPr lang="ru-RU" sz="2000" b="0" i="0" dirty="0" err="1" smtClean="0"/>
            <a:t>сприймання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зором</a:t>
          </a:r>
          <a:r>
            <a:rPr lang="ru-RU" sz="2000" b="0" i="0" dirty="0" smtClean="0"/>
            <a:t>. </a:t>
          </a:r>
          <a:r>
            <a:rPr lang="ru-RU" sz="2000" b="0" i="0" dirty="0" err="1" smtClean="0"/>
            <a:t>Читання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вголос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активує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ще</a:t>
          </a:r>
          <a:r>
            <a:rPr lang="ru-RU" sz="2000" b="0" i="0" dirty="0" smtClean="0"/>
            <a:t> й слух, дозволить </a:t>
          </a:r>
          <a:r>
            <a:rPr lang="ru-RU" sz="2000" b="0" i="0" dirty="0" err="1" smtClean="0"/>
            <a:t>краще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запам'ятати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матеріал</a:t>
          </a:r>
          <a:r>
            <a:rPr lang="ru-RU" sz="2000" b="0" i="0" dirty="0" smtClean="0"/>
            <a:t> і </a:t>
          </a:r>
          <a:r>
            <a:rPr lang="ru-RU" sz="2000" b="0" i="0" dirty="0" err="1" smtClean="0"/>
            <a:t>суміжно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потренувати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мову</a:t>
          </a:r>
          <a:r>
            <a:rPr lang="ru-RU" sz="2000" b="0" i="0" dirty="0" smtClean="0"/>
            <a:t>.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smtClean="0"/>
            <a:t>Читайте </a:t>
          </a:r>
          <a:r>
            <a:rPr lang="ru-RU" sz="2000" b="1" i="0" dirty="0" err="1" smtClean="0"/>
            <a:t>вголос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52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307F3B-39AF-4E9C-A10F-E113731CC5CC}" type="presOf" srcId="{3B657C93-0AF7-4990-94B9-0FD9373D4FD3}" destId="{21F31428-DD42-43B7-9EDC-BF834979FC06}" srcOrd="0" destOrd="0" presId="urn:microsoft.com/office/officeart/2005/8/layout/hProcess9"/>
    <dgm:cxn modelId="{3DE4C7E6-EC3B-4FCD-8DD2-5B74F1B23842}" type="presOf" srcId="{C14CAFA1-7323-4FC3-9283-423660FC8A10}" destId="{1468380A-3BA8-48DF-8193-CE766AE12E9A}" srcOrd="0" destOrd="0" presId="urn:microsoft.com/office/officeart/2005/8/layout/hProcess9"/>
    <dgm:cxn modelId="{E1413D8B-920F-43B3-BD81-CF0BF62BDF4B}" type="presOf" srcId="{437608A6-6299-4373-B657-CA774162AA4F}" destId="{7262454C-B6C7-44D7-928B-AC0084CDB2E1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7E8DE017-E697-45B7-8699-6E04C146D29D}" type="presOf" srcId="{DAAC619C-9385-4DBE-9DAC-965ED6100FA3}" destId="{21411560-342F-4A3D-A99D-DEACE73F4CAF}" srcOrd="0" destOrd="0" presId="urn:microsoft.com/office/officeart/2005/8/layout/hProcess9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917A4DA3-0296-4FEF-B202-312C5D544C69}" type="presParOf" srcId="{1468380A-3BA8-48DF-8193-CE766AE12E9A}" destId="{1EE624AF-DA71-426C-B430-3E874FCBC4B0}" srcOrd="0" destOrd="0" presId="urn:microsoft.com/office/officeart/2005/8/layout/hProcess9"/>
    <dgm:cxn modelId="{8D2C292E-61B0-42B8-8B6F-C941A6D2DDAC}" type="presParOf" srcId="{1468380A-3BA8-48DF-8193-CE766AE12E9A}" destId="{327FF674-343E-44B7-BA83-5572E182DA8C}" srcOrd="1" destOrd="0" presId="urn:microsoft.com/office/officeart/2005/8/layout/hProcess9"/>
    <dgm:cxn modelId="{4ED5E1E7-2978-429F-B1F9-259791586693}" type="presParOf" srcId="{327FF674-343E-44B7-BA83-5572E182DA8C}" destId="{21411560-342F-4A3D-A99D-DEACE73F4CAF}" srcOrd="0" destOrd="0" presId="urn:microsoft.com/office/officeart/2005/8/layout/hProcess9"/>
    <dgm:cxn modelId="{6F34289B-C404-463C-AEC9-0DB22DBEEF84}" type="presParOf" srcId="{327FF674-343E-44B7-BA83-5572E182DA8C}" destId="{AACB1FEE-7428-4BC9-8E71-C3730184F672}" srcOrd="1" destOrd="0" presId="urn:microsoft.com/office/officeart/2005/8/layout/hProcess9"/>
    <dgm:cxn modelId="{F8126343-279F-49A3-8BD7-07F8965A5785}" type="presParOf" srcId="{327FF674-343E-44B7-BA83-5572E182DA8C}" destId="{21F31428-DD42-43B7-9EDC-BF834979FC06}" srcOrd="2" destOrd="0" presId="urn:microsoft.com/office/officeart/2005/8/layout/hProcess9"/>
    <dgm:cxn modelId="{EEF8480C-C237-4843-8730-DA2389FEED1C}" type="presParOf" srcId="{327FF674-343E-44B7-BA83-5572E182DA8C}" destId="{0CDEA55C-D3B2-4085-B2D0-063AE654DB41}" srcOrd="3" destOrd="0" presId="urn:microsoft.com/office/officeart/2005/8/layout/hProcess9"/>
    <dgm:cxn modelId="{51CCD22B-F73E-4094-A983-BBD918A968A8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smtClean="0"/>
            <a:t>Прочитайте 5-6 </a:t>
          </a:r>
          <a:r>
            <a:rPr lang="ru-RU" sz="2000" b="0" i="0" dirty="0" err="1" smtClean="0"/>
            <a:t>пропозиій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намагайтеся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повторити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спочатку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якомога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більше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дослівно</a:t>
          </a:r>
          <a:r>
            <a:rPr lang="ru-RU" sz="2000" b="0" i="0" dirty="0" smtClean="0"/>
            <a:t>, а </a:t>
          </a:r>
          <a:r>
            <a:rPr lang="ru-RU" sz="2000" b="0" i="0" dirty="0" err="1" smtClean="0"/>
            <a:t>потім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лише</a:t>
          </a:r>
          <a:r>
            <a:rPr lang="ru-RU" sz="2000" b="0" i="0" dirty="0" smtClean="0"/>
            <a:t> за </a:t>
          </a:r>
          <a:r>
            <a:rPr lang="ru-RU" sz="2000" b="0" i="0" dirty="0" err="1" smtClean="0"/>
            <a:t>змістом</a:t>
          </a:r>
          <a:r>
            <a:rPr lang="ru-RU" sz="2000" b="0" i="0" dirty="0" smtClean="0"/>
            <a:t> (</a:t>
          </a:r>
          <a:r>
            <a:rPr lang="ru-RU" sz="2000" b="0" i="0" dirty="0" err="1" smtClean="0"/>
            <a:t>використовуючи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власні</a:t>
          </a:r>
          <a:r>
            <a:rPr lang="ru-RU" sz="2000" b="0" i="0" dirty="0" smtClean="0"/>
            <a:t> обороти)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Переказуйте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матеріал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52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88684E-BE4D-49AA-A829-BF5BB4FEB14D}" type="presOf" srcId="{DAAC619C-9385-4DBE-9DAC-965ED6100FA3}" destId="{21411560-342F-4A3D-A99D-DEACE73F4CAF}" srcOrd="0" destOrd="0" presId="urn:microsoft.com/office/officeart/2005/8/layout/hProcess9"/>
    <dgm:cxn modelId="{62CD4D9D-774C-424C-B3C0-55C72810E736}" type="presOf" srcId="{C14CAFA1-7323-4FC3-9283-423660FC8A10}" destId="{1468380A-3BA8-48DF-8193-CE766AE12E9A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D4F0238A-E3EF-418C-9D4D-9EBA97F83011}" type="presOf" srcId="{437608A6-6299-4373-B657-CA774162AA4F}" destId="{7262454C-B6C7-44D7-928B-AC0084CDB2E1}" srcOrd="0" destOrd="0" presId="urn:microsoft.com/office/officeart/2005/8/layout/hProcess9"/>
    <dgm:cxn modelId="{3B90AF24-BC83-4960-879D-98F3B711E877}" type="presOf" srcId="{3B657C93-0AF7-4990-94B9-0FD9373D4FD3}" destId="{21F31428-DD42-43B7-9EDC-BF834979FC06}" srcOrd="0" destOrd="0" presId="urn:microsoft.com/office/officeart/2005/8/layout/hProcess9"/>
    <dgm:cxn modelId="{287F4124-F875-4719-930A-09FDE1DF7F0E}" type="presParOf" srcId="{1468380A-3BA8-48DF-8193-CE766AE12E9A}" destId="{1EE624AF-DA71-426C-B430-3E874FCBC4B0}" srcOrd="0" destOrd="0" presId="urn:microsoft.com/office/officeart/2005/8/layout/hProcess9"/>
    <dgm:cxn modelId="{B92E7C18-C3C3-40B2-8E98-D75D4B3F0E5C}" type="presParOf" srcId="{1468380A-3BA8-48DF-8193-CE766AE12E9A}" destId="{327FF674-343E-44B7-BA83-5572E182DA8C}" srcOrd="1" destOrd="0" presId="urn:microsoft.com/office/officeart/2005/8/layout/hProcess9"/>
    <dgm:cxn modelId="{5DC55AB5-5699-49F3-B111-5BE558F017AB}" type="presParOf" srcId="{327FF674-343E-44B7-BA83-5572E182DA8C}" destId="{21411560-342F-4A3D-A99D-DEACE73F4CAF}" srcOrd="0" destOrd="0" presId="urn:microsoft.com/office/officeart/2005/8/layout/hProcess9"/>
    <dgm:cxn modelId="{CE0903EE-DD5E-4F35-827D-9427C2F9D2C8}" type="presParOf" srcId="{327FF674-343E-44B7-BA83-5572E182DA8C}" destId="{AACB1FEE-7428-4BC9-8E71-C3730184F672}" srcOrd="1" destOrd="0" presId="urn:microsoft.com/office/officeart/2005/8/layout/hProcess9"/>
    <dgm:cxn modelId="{89BB584E-EBA8-4B98-B6BB-5EA6AC567832}" type="presParOf" srcId="{327FF674-343E-44B7-BA83-5572E182DA8C}" destId="{21F31428-DD42-43B7-9EDC-BF834979FC06}" srcOrd="2" destOrd="0" presId="urn:microsoft.com/office/officeart/2005/8/layout/hProcess9"/>
    <dgm:cxn modelId="{687804D7-EEB8-4FDF-AF7C-57C056C1B55A}" type="presParOf" srcId="{327FF674-343E-44B7-BA83-5572E182DA8C}" destId="{0CDEA55C-D3B2-4085-B2D0-063AE654DB41}" srcOrd="3" destOrd="0" presId="urn:microsoft.com/office/officeart/2005/8/layout/hProcess9"/>
    <dgm:cxn modelId="{606FEAB2-7626-4640-A0CE-47284E4E32C8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err="1" smtClean="0"/>
            <a:t>Візьміть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якусь</a:t>
          </a:r>
          <a:r>
            <a:rPr lang="ru-RU" sz="2000" b="0" i="0" dirty="0" smtClean="0"/>
            <a:t> одну думку і </a:t>
          </a:r>
          <a:r>
            <a:rPr lang="ru-RU" sz="2000" b="0" i="0" dirty="0" err="1" smtClean="0"/>
            <a:t>озвучте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її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по-різному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постійно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використовуючи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нові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прийоми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Розвивайте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мовне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мислення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52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83F284-CF1F-423A-B8D3-FD99CEC3CB92}" type="presOf" srcId="{3B657C93-0AF7-4990-94B9-0FD9373D4FD3}" destId="{21F31428-DD42-43B7-9EDC-BF834979FC06}" srcOrd="0" destOrd="0" presId="urn:microsoft.com/office/officeart/2005/8/layout/hProcess9"/>
    <dgm:cxn modelId="{8FBBAD07-B7A9-4EB8-B413-09A1F0643C3A}" type="presOf" srcId="{DAAC619C-9385-4DBE-9DAC-965ED6100FA3}" destId="{21411560-342F-4A3D-A99D-DEACE73F4CAF}" srcOrd="0" destOrd="0" presId="urn:microsoft.com/office/officeart/2005/8/layout/hProcess9"/>
    <dgm:cxn modelId="{86AA229A-105D-44B5-A61C-9928301613D3}" type="presOf" srcId="{437608A6-6299-4373-B657-CA774162AA4F}" destId="{7262454C-B6C7-44D7-928B-AC0084CDB2E1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2F2BCFB0-E8E5-4F3F-A348-85F6914CA934}" type="presOf" srcId="{C14CAFA1-7323-4FC3-9283-423660FC8A10}" destId="{1468380A-3BA8-48DF-8193-CE766AE12E9A}" srcOrd="0" destOrd="0" presId="urn:microsoft.com/office/officeart/2005/8/layout/hProcess9"/>
    <dgm:cxn modelId="{FE993F17-0B33-4C66-839D-1408885C6F35}" type="presParOf" srcId="{1468380A-3BA8-48DF-8193-CE766AE12E9A}" destId="{1EE624AF-DA71-426C-B430-3E874FCBC4B0}" srcOrd="0" destOrd="0" presId="urn:microsoft.com/office/officeart/2005/8/layout/hProcess9"/>
    <dgm:cxn modelId="{1754F1F7-DB3A-4400-8324-89EC44AA82AC}" type="presParOf" srcId="{1468380A-3BA8-48DF-8193-CE766AE12E9A}" destId="{327FF674-343E-44B7-BA83-5572E182DA8C}" srcOrd="1" destOrd="0" presId="urn:microsoft.com/office/officeart/2005/8/layout/hProcess9"/>
    <dgm:cxn modelId="{E8E7FE04-88EA-49D9-A390-D46D692D6524}" type="presParOf" srcId="{327FF674-343E-44B7-BA83-5572E182DA8C}" destId="{21411560-342F-4A3D-A99D-DEACE73F4CAF}" srcOrd="0" destOrd="0" presId="urn:microsoft.com/office/officeart/2005/8/layout/hProcess9"/>
    <dgm:cxn modelId="{D88F6C6B-7028-4BDA-AA85-3B47AA182CFA}" type="presParOf" srcId="{327FF674-343E-44B7-BA83-5572E182DA8C}" destId="{AACB1FEE-7428-4BC9-8E71-C3730184F672}" srcOrd="1" destOrd="0" presId="urn:microsoft.com/office/officeart/2005/8/layout/hProcess9"/>
    <dgm:cxn modelId="{89BB71BF-3C23-4EF3-8861-2EDA6E7D9087}" type="presParOf" srcId="{327FF674-343E-44B7-BA83-5572E182DA8C}" destId="{21F31428-DD42-43B7-9EDC-BF834979FC06}" srcOrd="2" destOrd="0" presId="urn:microsoft.com/office/officeart/2005/8/layout/hProcess9"/>
    <dgm:cxn modelId="{5C58362B-2D97-4320-96AF-91DBFF2CA47B}" type="presParOf" srcId="{327FF674-343E-44B7-BA83-5572E182DA8C}" destId="{0CDEA55C-D3B2-4085-B2D0-063AE654DB41}" srcOrd="3" destOrd="0" presId="urn:microsoft.com/office/officeart/2005/8/layout/hProcess9"/>
    <dgm:cxn modelId="{B8E83C2D-6964-4E87-97E8-8C94882ED73D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err="1" smtClean="0"/>
            <a:t>Історію</a:t>
          </a:r>
          <a:r>
            <a:rPr lang="ru-RU" sz="2000" b="0" i="0" dirty="0" smtClean="0"/>
            <a:t>, яку </a:t>
          </a:r>
          <a:r>
            <a:rPr lang="ru-RU" sz="2000" b="0" i="0" dirty="0" err="1" smtClean="0"/>
            <a:t>ви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розповідаєте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має</a:t>
          </a:r>
          <a:r>
            <a:rPr lang="ru-RU" sz="2000" b="0" i="0" dirty="0" smtClean="0"/>
            <a:t> бути максимально </a:t>
          </a:r>
          <a:r>
            <a:rPr lang="ru-RU" sz="2000" b="0" i="0" dirty="0" err="1" smtClean="0"/>
            <a:t>цікавою</a:t>
          </a:r>
          <a:r>
            <a:rPr lang="ru-RU" sz="2000" b="0" i="0" dirty="0" smtClean="0"/>
            <a:t> для </a:t>
          </a:r>
          <a:r>
            <a:rPr lang="ru-RU" sz="2000" b="0" i="0" dirty="0" err="1" smtClean="0"/>
            <a:t>сприйняття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навіть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якщо</a:t>
          </a:r>
          <a:r>
            <a:rPr lang="ru-RU" sz="2000" b="0" i="0" dirty="0" smtClean="0"/>
            <a:t> сама по </a:t>
          </a:r>
          <a:r>
            <a:rPr lang="ru-RU" sz="2000" b="0" i="0" dirty="0" err="1" smtClean="0"/>
            <a:t>собі</a:t>
          </a:r>
          <a:r>
            <a:rPr lang="ru-RU" sz="2000" b="0" i="0" dirty="0" smtClean="0"/>
            <a:t> вона не </a:t>
          </a:r>
          <a:r>
            <a:rPr lang="ru-RU" sz="2000" b="0" i="0" dirty="0" err="1" smtClean="0"/>
            <a:t>дуже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захоплююча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Розповідайте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зохоплююче</a:t>
          </a:r>
          <a:r>
            <a:rPr lang="ru-RU" sz="2000" b="1" i="0" dirty="0" smtClean="0"/>
            <a:t> і  образно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64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3CD7D8-32FF-4F53-8D04-2525177B7F05}" type="presOf" srcId="{DAAC619C-9385-4DBE-9DAC-965ED6100FA3}" destId="{21411560-342F-4A3D-A99D-DEACE73F4CAF}" srcOrd="0" destOrd="0" presId="urn:microsoft.com/office/officeart/2005/8/layout/hProcess9"/>
    <dgm:cxn modelId="{BAB58DF4-024C-43EF-8EC2-2DB605F6AC1C}" type="presOf" srcId="{C14CAFA1-7323-4FC3-9283-423660FC8A10}" destId="{1468380A-3BA8-48DF-8193-CE766AE12E9A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800871B4-8C3A-4735-96B9-88BE71BEEFA2}" type="presOf" srcId="{437608A6-6299-4373-B657-CA774162AA4F}" destId="{7262454C-B6C7-44D7-928B-AC0084CDB2E1}" srcOrd="0" destOrd="0" presId="urn:microsoft.com/office/officeart/2005/8/layout/hProcess9"/>
    <dgm:cxn modelId="{A84F7CF2-2DF9-47F8-A74F-936031E55130}" type="presOf" srcId="{3B657C93-0AF7-4990-94B9-0FD9373D4FD3}" destId="{21F31428-DD42-43B7-9EDC-BF834979FC06}" srcOrd="0" destOrd="0" presId="urn:microsoft.com/office/officeart/2005/8/layout/hProcess9"/>
    <dgm:cxn modelId="{DA044171-F18A-414F-B622-CD77C44B94B3}" type="presParOf" srcId="{1468380A-3BA8-48DF-8193-CE766AE12E9A}" destId="{1EE624AF-DA71-426C-B430-3E874FCBC4B0}" srcOrd="0" destOrd="0" presId="urn:microsoft.com/office/officeart/2005/8/layout/hProcess9"/>
    <dgm:cxn modelId="{B2A5BCC1-B410-49B9-8156-20B3E7DFEF95}" type="presParOf" srcId="{1468380A-3BA8-48DF-8193-CE766AE12E9A}" destId="{327FF674-343E-44B7-BA83-5572E182DA8C}" srcOrd="1" destOrd="0" presId="urn:microsoft.com/office/officeart/2005/8/layout/hProcess9"/>
    <dgm:cxn modelId="{91B884F0-B064-4942-8794-E38774347483}" type="presParOf" srcId="{327FF674-343E-44B7-BA83-5572E182DA8C}" destId="{21411560-342F-4A3D-A99D-DEACE73F4CAF}" srcOrd="0" destOrd="0" presId="urn:microsoft.com/office/officeart/2005/8/layout/hProcess9"/>
    <dgm:cxn modelId="{332F364A-474A-490B-93DA-2E09118CAC4D}" type="presParOf" srcId="{327FF674-343E-44B7-BA83-5572E182DA8C}" destId="{AACB1FEE-7428-4BC9-8E71-C3730184F672}" srcOrd="1" destOrd="0" presId="urn:microsoft.com/office/officeart/2005/8/layout/hProcess9"/>
    <dgm:cxn modelId="{E9547150-038D-4B47-8437-F32E1C0BA43B}" type="presParOf" srcId="{327FF674-343E-44B7-BA83-5572E182DA8C}" destId="{21F31428-DD42-43B7-9EDC-BF834979FC06}" srcOrd="2" destOrd="0" presId="urn:microsoft.com/office/officeart/2005/8/layout/hProcess9"/>
    <dgm:cxn modelId="{D5D7AD79-3CDA-4091-B910-FBB236B7CD6D}" type="presParOf" srcId="{327FF674-343E-44B7-BA83-5572E182DA8C}" destId="{0CDEA55C-D3B2-4085-B2D0-063AE654DB41}" srcOrd="3" destOrd="0" presId="urn:microsoft.com/office/officeart/2005/8/layout/hProcess9"/>
    <dgm:cxn modelId="{B5E90EB8-B9DA-494A-BAF5-6C1BAC9A6A12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smtClean="0"/>
            <a:t>Берете невеликий </a:t>
          </a:r>
          <a:r>
            <a:rPr lang="ru-RU" sz="2000" b="0" i="0" dirty="0" err="1" smtClean="0"/>
            <a:t>відрізок</a:t>
          </a:r>
          <a:r>
            <a:rPr lang="ru-RU" sz="2000" b="0" i="0" dirty="0" smtClean="0"/>
            <a:t> з будь-</a:t>
          </a:r>
          <a:r>
            <a:rPr lang="ru-RU" sz="2000" b="0" i="0" dirty="0" err="1" smtClean="0"/>
            <a:t>якої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статті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виділяєте</a:t>
          </a:r>
          <a:r>
            <a:rPr lang="ru-RU" sz="2000" b="0" i="0" dirty="0" smtClean="0"/>
            <a:t> з </a:t>
          </a:r>
          <a:r>
            <a:rPr lang="ru-RU" sz="2000" b="0" i="0" dirty="0" err="1" smtClean="0"/>
            <a:t>нього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ключові</a:t>
          </a:r>
          <a:r>
            <a:rPr lang="ru-RU" sz="2000" b="0" i="0" dirty="0" smtClean="0"/>
            <a:t> слова і на </a:t>
          </a:r>
          <a:r>
            <a:rPr lang="ru-RU" sz="2000" b="0" i="0" dirty="0" err="1" smtClean="0"/>
            <a:t>їх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основі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робите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власний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переказ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бажано</a:t>
          </a:r>
          <a:r>
            <a:rPr lang="ru-RU" sz="2000" b="0" i="0" dirty="0" smtClean="0"/>
            <a:t> в </a:t>
          </a:r>
          <a:r>
            <a:rPr lang="ru-RU" sz="2000" b="0" i="0" dirty="0" err="1" smtClean="0"/>
            <a:t>декількох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варіантах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Оформіть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ділове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повідомлення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64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56DA96-2E63-465A-ADC5-3B8E8BCE39F4}" type="presOf" srcId="{437608A6-6299-4373-B657-CA774162AA4F}" destId="{7262454C-B6C7-44D7-928B-AC0084CDB2E1}" srcOrd="0" destOrd="0" presId="urn:microsoft.com/office/officeart/2005/8/layout/hProcess9"/>
    <dgm:cxn modelId="{A222EDF1-966B-4366-9109-11C46E34530C}" type="presOf" srcId="{C14CAFA1-7323-4FC3-9283-423660FC8A10}" destId="{1468380A-3BA8-48DF-8193-CE766AE12E9A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753A88DD-3F94-44A4-8374-743B8EE330A3}" type="presOf" srcId="{3B657C93-0AF7-4990-94B9-0FD9373D4FD3}" destId="{21F31428-DD42-43B7-9EDC-BF834979FC06}" srcOrd="0" destOrd="0" presId="urn:microsoft.com/office/officeart/2005/8/layout/hProcess9"/>
    <dgm:cxn modelId="{4603CFE2-EF17-4E51-AADA-EB282B05E717}" type="presOf" srcId="{DAAC619C-9385-4DBE-9DAC-965ED6100FA3}" destId="{21411560-342F-4A3D-A99D-DEACE73F4CAF}" srcOrd="0" destOrd="0" presId="urn:microsoft.com/office/officeart/2005/8/layout/hProcess9"/>
    <dgm:cxn modelId="{34AE6DB7-DF1F-401B-ABB9-738E2A03F0EB}" type="presParOf" srcId="{1468380A-3BA8-48DF-8193-CE766AE12E9A}" destId="{1EE624AF-DA71-426C-B430-3E874FCBC4B0}" srcOrd="0" destOrd="0" presId="urn:microsoft.com/office/officeart/2005/8/layout/hProcess9"/>
    <dgm:cxn modelId="{B34D9C08-6CCD-4AF6-AF9A-27E8AFE62506}" type="presParOf" srcId="{1468380A-3BA8-48DF-8193-CE766AE12E9A}" destId="{327FF674-343E-44B7-BA83-5572E182DA8C}" srcOrd="1" destOrd="0" presId="urn:microsoft.com/office/officeart/2005/8/layout/hProcess9"/>
    <dgm:cxn modelId="{A6EB597F-B743-48AA-8806-A97CCD8C7774}" type="presParOf" srcId="{327FF674-343E-44B7-BA83-5572E182DA8C}" destId="{21411560-342F-4A3D-A99D-DEACE73F4CAF}" srcOrd="0" destOrd="0" presId="urn:microsoft.com/office/officeart/2005/8/layout/hProcess9"/>
    <dgm:cxn modelId="{223BFE3C-C3B9-4119-AE53-E3DF4ECAD506}" type="presParOf" srcId="{327FF674-343E-44B7-BA83-5572E182DA8C}" destId="{AACB1FEE-7428-4BC9-8E71-C3730184F672}" srcOrd="1" destOrd="0" presId="urn:microsoft.com/office/officeart/2005/8/layout/hProcess9"/>
    <dgm:cxn modelId="{69A342EF-D578-4755-B6A6-E0E8996C2A6C}" type="presParOf" srcId="{327FF674-343E-44B7-BA83-5572E182DA8C}" destId="{21F31428-DD42-43B7-9EDC-BF834979FC06}" srcOrd="2" destOrd="0" presId="urn:microsoft.com/office/officeart/2005/8/layout/hProcess9"/>
    <dgm:cxn modelId="{4A596BD6-2557-4C17-B02B-986A0E6EBA15}" type="presParOf" srcId="{327FF674-343E-44B7-BA83-5572E182DA8C}" destId="{0CDEA55C-D3B2-4085-B2D0-063AE654DB41}" srcOrd="3" destOrd="0" presId="urn:microsoft.com/office/officeart/2005/8/layout/hProcess9"/>
    <dgm:cxn modelId="{1ABED9D8-ACEC-4A8F-BB64-F51FF3633F87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err="1" smtClean="0"/>
            <a:t>Візьміть</a:t>
          </a:r>
          <a:r>
            <a:rPr lang="ru-RU" sz="2000" b="0" i="0" dirty="0" smtClean="0"/>
            <a:t> будь-яку тему, по </a:t>
          </a:r>
          <a:r>
            <a:rPr lang="ru-RU" sz="2000" b="0" i="0" dirty="0" err="1" smtClean="0"/>
            <a:t>якій</a:t>
          </a:r>
          <a:r>
            <a:rPr lang="ru-RU" sz="2000" b="0" i="0" dirty="0" smtClean="0"/>
            <a:t> у вас є своя думка, і </a:t>
          </a:r>
          <a:r>
            <a:rPr lang="ru-RU" sz="2000" b="0" i="0" dirty="0" err="1" smtClean="0"/>
            <a:t>підготуйте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промову</a:t>
          </a:r>
          <a:r>
            <a:rPr lang="ru-RU" sz="2000" b="0" i="0" dirty="0" smtClean="0"/>
            <a:t> на 5 </a:t>
          </a:r>
          <a:r>
            <a:rPr lang="ru-RU" sz="2000" b="0" i="0" dirty="0" err="1" smtClean="0"/>
            <a:t>хвилин</a:t>
          </a:r>
          <a:r>
            <a:rPr lang="ru-RU" sz="2000" b="0" i="0" dirty="0" smtClean="0"/>
            <a:t>. Для </a:t>
          </a:r>
          <a:r>
            <a:rPr lang="ru-RU" sz="2000" b="0" i="0" dirty="0" err="1" smtClean="0"/>
            <a:t>ефективності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потрібно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використовувати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ключові</a:t>
          </a:r>
          <a:r>
            <a:rPr lang="ru-RU" sz="2000" b="0" i="0" dirty="0" smtClean="0"/>
            <a:t> слова, </a:t>
          </a:r>
          <a:r>
            <a:rPr lang="ru-RU" sz="2000" b="0" i="0" dirty="0" err="1" smtClean="0"/>
            <a:t>змінюючи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їх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синонімами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3B657C93-0AF7-4990-94B9-0FD9373D4FD3}">
      <dgm:prSet phldrT="[Текст]" custT="1"/>
      <dgm:spPr/>
      <dgm:t>
        <a:bodyPr/>
        <a:lstStyle/>
        <a:p>
          <a:r>
            <a:rPr lang="ru-RU" sz="2000" b="1" i="0" dirty="0" err="1" smtClean="0"/>
            <a:t>Аргументуйте</a:t>
          </a:r>
          <a:r>
            <a:rPr lang="ru-RU" sz="2000" b="1" i="0" dirty="0" smtClean="0"/>
            <a:t> </a:t>
          </a:r>
          <a:r>
            <a:rPr lang="ru-RU" sz="2000" b="1" i="0" dirty="0" err="1" smtClean="0"/>
            <a:t>твердження</a:t>
          </a:r>
          <a:endParaRPr lang="ru-RU" sz="2000" dirty="0"/>
        </a:p>
      </dgm:t>
    </dgm:pt>
    <dgm:pt modelId="{E49A5731-8362-43C1-B2A5-9A825CB0E181}" type="parTrans" cxnId="{893A35D3-A1F7-4C67-8E29-7E9707F6C59C}">
      <dgm:prSet/>
      <dgm:spPr/>
      <dgm:t>
        <a:bodyPr/>
        <a:lstStyle/>
        <a:p>
          <a:endParaRPr lang="ru-RU"/>
        </a:p>
      </dgm:t>
    </dgm:pt>
    <dgm:pt modelId="{01E7420D-7312-4256-82AB-F49F9B93A9E7}" type="sibTrans" cxnId="{893A35D3-A1F7-4C67-8E29-7E9707F6C59C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1411560-342F-4A3D-A99D-DEACE73F4CAF}" type="pres">
      <dgm:prSet presAssocID="{DAAC619C-9385-4DBE-9DAC-965ED6100FA3}" presName="textNode" presStyleLbl="node1" presStyleIdx="0" presStyleCnt="3" custScaleX="5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21F31428-DD42-43B7-9EDC-BF834979FC06}" type="pres">
      <dgm:prSet presAssocID="{3B657C93-0AF7-4990-94B9-0FD9373D4FD3}" presName="textNode" presStyleLbl="node1" presStyleIdx="1" presStyleCnt="3" custScaleX="64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A55C-D3B2-4085-B2D0-063AE654DB41}" type="pres">
      <dgm:prSet presAssocID="{01E7420D-7312-4256-82AB-F49F9B93A9E7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3" custScaleX="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6893FD-D980-4C72-B364-F3DA90244D47}" type="presOf" srcId="{DAAC619C-9385-4DBE-9DAC-965ED6100FA3}" destId="{21411560-342F-4A3D-A99D-DEACE73F4CAF}" srcOrd="0" destOrd="0" presId="urn:microsoft.com/office/officeart/2005/8/layout/hProcess9"/>
    <dgm:cxn modelId="{489218E0-9D3A-43DB-A72B-305074CCD988}" type="presOf" srcId="{C14CAFA1-7323-4FC3-9283-423660FC8A10}" destId="{1468380A-3BA8-48DF-8193-CE766AE12E9A}" srcOrd="0" destOrd="0" presId="urn:microsoft.com/office/officeart/2005/8/layout/hProcess9"/>
    <dgm:cxn modelId="{980DE08C-2940-4907-ABFC-03FE3C8A8AB5}" type="presOf" srcId="{3B657C93-0AF7-4990-94B9-0FD9373D4FD3}" destId="{21F31428-DD42-43B7-9EDC-BF834979FC06}" srcOrd="0" destOrd="0" presId="urn:microsoft.com/office/officeart/2005/8/layout/hProcess9"/>
    <dgm:cxn modelId="{893A35D3-A1F7-4C67-8E29-7E9707F6C59C}" srcId="{C14CAFA1-7323-4FC3-9283-423660FC8A10}" destId="{3B657C93-0AF7-4990-94B9-0FD9373D4FD3}" srcOrd="1" destOrd="0" parTransId="{E49A5731-8362-43C1-B2A5-9A825CB0E181}" sibTransId="{01E7420D-7312-4256-82AB-F49F9B93A9E7}"/>
    <dgm:cxn modelId="{9240667E-4BE1-4682-8E3D-A3CCC4593CE9}" type="presOf" srcId="{437608A6-6299-4373-B657-CA774162AA4F}" destId="{7262454C-B6C7-44D7-928B-AC0084CDB2E1}" srcOrd="0" destOrd="0" presId="urn:microsoft.com/office/officeart/2005/8/layout/hProcess9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7EAA30FB-5989-4C32-88C8-4F7DF3B6D518}" srcId="{C14CAFA1-7323-4FC3-9283-423660FC8A10}" destId="{DAAC619C-9385-4DBE-9DAC-965ED6100FA3}" srcOrd="0" destOrd="0" parTransId="{32940C6E-125C-4601-8762-3EDFFEF33CAF}" sibTransId="{AAF746E4-4E6F-4C0F-873F-8F4DC4306D6E}"/>
    <dgm:cxn modelId="{100FD0B6-65B8-4737-BA29-5F5C833AB114}" type="presParOf" srcId="{1468380A-3BA8-48DF-8193-CE766AE12E9A}" destId="{1EE624AF-DA71-426C-B430-3E874FCBC4B0}" srcOrd="0" destOrd="0" presId="urn:microsoft.com/office/officeart/2005/8/layout/hProcess9"/>
    <dgm:cxn modelId="{5C58775D-6134-493C-AD85-9DE1626EA505}" type="presParOf" srcId="{1468380A-3BA8-48DF-8193-CE766AE12E9A}" destId="{327FF674-343E-44B7-BA83-5572E182DA8C}" srcOrd="1" destOrd="0" presId="urn:microsoft.com/office/officeart/2005/8/layout/hProcess9"/>
    <dgm:cxn modelId="{83336DA6-F793-49A2-A1CD-42FC601CF874}" type="presParOf" srcId="{327FF674-343E-44B7-BA83-5572E182DA8C}" destId="{21411560-342F-4A3D-A99D-DEACE73F4CAF}" srcOrd="0" destOrd="0" presId="urn:microsoft.com/office/officeart/2005/8/layout/hProcess9"/>
    <dgm:cxn modelId="{D3045040-D165-4237-939F-8203516BA8F4}" type="presParOf" srcId="{327FF674-343E-44B7-BA83-5572E182DA8C}" destId="{AACB1FEE-7428-4BC9-8E71-C3730184F672}" srcOrd="1" destOrd="0" presId="urn:microsoft.com/office/officeart/2005/8/layout/hProcess9"/>
    <dgm:cxn modelId="{D189240B-0FF3-47AD-B998-9D5DC02A6CEE}" type="presParOf" srcId="{327FF674-343E-44B7-BA83-5572E182DA8C}" destId="{21F31428-DD42-43B7-9EDC-BF834979FC06}" srcOrd="2" destOrd="0" presId="urn:microsoft.com/office/officeart/2005/8/layout/hProcess9"/>
    <dgm:cxn modelId="{372BED66-B551-423F-8DCE-B7EC4DA3C1C5}" type="presParOf" srcId="{327FF674-343E-44B7-BA83-5572E182DA8C}" destId="{0CDEA55C-D3B2-4085-B2D0-063AE654DB41}" srcOrd="3" destOrd="0" presId="urn:microsoft.com/office/officeart/2005/8/layout/hProcess9"/>
    <dgm:cxn modelId="{C896500B-A1C9-4924-9632-9614AA8229ED}" type="presParOf" srcId="{327FF674-343E-44B7-BA83-5572E182DA8C}" destId="{7262454C-B6C7-44D7-928B-AC0084CDB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92088-E6A4-4BA6-B0C2-5E78ADAE6EB1}">
      <dsp:nvSpPr>
        <dsp:cNvPr id="0" name=""/>
        <dsp:cNvSpPr/>
      </dsp:nvSpPr>
      <dsp:spPr>
        <a:xfrm>
          <a:off x="591885" y="0"/>
          <a:ext cx="6708039" cy="4064000"/>
        </a:xfrm>
        <a:prstGeom prst="rightArrow">
          <a:avLst/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D3B36-0F5F-4E29-860D-D8D25F2CE28E}">
      <dsp:nvSpPr>
        <dsp:cNvPr id="0" name=""/>
        <dsp:cNvSpPr/>
      </dsp:nvSpPr>
      <dsp:spPr>
        <a:xfrm>
          <a:off x="3829" y="1219199"/>
          <a:ext cx="250756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точні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норми</a:t>
          </a:r>
          <a:r>
            <a:rPr lang="ru-RU" sz="2000" b="0" i="0" kern="1200" dirty="0" smtClean="0"/>
            <a:t> і правила </a:t>
          </a:r>
          <a:r>
            <a:rPr lang="ru-RU" sz="2000" b="0" i="0" kern="1200" dirty="0" err="1" smtClean="0"/>
            <a:t>публічної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промови</a:t>
          </a:r>
          <a:endParaRPr lang="ru-RU" sz="2000" kern="1200" dirty="0"/>
        </a:p>
      </dsp:txBody>
      <dsp:txXfrm>
        <a:off x="83184" y="1298554"/>
        <a:ext cx="2348857" cy="1466890"/>
      </dsp:txXfrm>
    </dsp:sp>
    <dsp:sp modelId="{1153AF3F-C9D6-472D-BFC7-67A0063AAA4B}">
      <dsp:nvSpPr>
        <dsp:cNvPr id="0" name=""/>
        <dsp:cNvSpPr/>
      </dsp:nvSpPr>
      <dsp:spPr>
        <a:xfrm>
          <a:off x="2692121" y="1219199"/>
          <a:ext cx="250756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майстерність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вимови</a:t>
          </a:r>
          <a:r>
            <a:rPr lang="ru-RU" sz="2000" b="0" i="0" kern="1200" dirty="0" smtClean="0"/>
            <a:t> тексту і </a:t>
          </a:r>
          <a:r>
            <a:rPr lang="ru-RU" sz="2000" b="0" i="0" kern="1200" dirty="0" err="1" smtClean="0"/>
            <a:t>професійне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володіння</a:t>
          </a:r>
          <a:r>
            <a:rPr lang="ru-RU" sz="2000" b="0" i="0" kern="1200" dirty="0" smtClean="0"/>
            <a:t> словом</a:t>
          </a:r>
          <a:endParaRPr lang="ru-RU" sz="2000" kern="1200" dirty="0"/>
        </a:p>
      </dsp:txBody>
      <dsp:txXfrm>
        <a:off x="2771476" y="1298554"/>
        <a:ext cx="2348857" cy="1466890"/>
      </dsp:txXfrm>
    </dsp:sp>
    <dsp:sp modelId="{913E5332-0316-4A0C-B7B5-243635688D2F}">
      <dsp:nvSpPr>
        <dsp:cNvPr id="0" name=""/>
        <dsp:cNvSpPr/>
      </dsp:nvSpPr>
      <dsp:spPr>
        <a:xfrm>
          <a:off x="5380414" y="1219199"/>
          <a:ext cx="250756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0" i="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мета - </a:t>
          </a:r>
          <a:r>
            <a:rPr lang="ru-RU" sz="2000" b="0" i="0" kern="1200" dirty="0" err="1" smtClean="0"/>
            <a:t>привиття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ораторської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майстерності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учню</a:t>
          </a:r>
          <a:endParaRPr lang="ru-RU" sz="2000" b="0" i="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459769" y="1298554"/>
        <a:ext cx="2348857" cy="146689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1143" y="1219199"/>
          <a:ext cx="1614068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79935" y="1297991"/>
        <a:ext cx="1456484" cy="1468016"/>
      </dsp:txXfrm>
    </dsp:sp>
    <dsp:sp modelId="{21F31428-DD42-43B7-9EDC-BF834979FC06}">
      <dsp:nvSpPr>
        <dsp:cNvPr id="0" name=""/>
        <dsp:cNvSpPr/>
      </dsp:nvSpPr>
      <dsp:spPr>
        <a:xfrm>
          <a:off x="1969017" y="1219199"/>
          <a:ext cx="195889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Тренуйте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пам'ять</a:t>
          </a:r>
          <a:endParaRPr lang="ru-RU" sz="2000" kern="1200" dirty="0"/>
        </a:p>
      </dsp:txBody>
      <dsp:txXfrm>
        <a:off x="2048372" y="1298554"/>
        <a:ext cx="1800185" cy="1466890"/>
      </dsp:txXfrm>
    </dsp:sp>
    <dsp:sp modelId="{7262454C-B6C7-44D7-928B-AC0084CDB2E1}">
      <dsp:nvSpPr>
        <dsp:cNvPr id="0" name=""/>
        <dsp:cNvSpPr/>
      </dsp:nvSpPr>
      <dsp:spPr>
        <a:xfrm>
          <a:off x="4281718" y="1219199"/>
          <a:ext cx="370604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Можете </a:t>
          </a:r>
          <a:r>
            <a:rPr lang="ru-RU" sz="2000" b="0" i="0" kern="1200" dirty="0" err="1" smtClean="0"/>
            <a:t>заучувати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вірші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уривки</a:t>
          </a:r>
          <a:r>
            <a:rPr lang="ru-RU" sz="2000" b="0" i="0" kern="1200" dirty="0" smtClean="0"/>
            <a:t> книг, </a:t>
          </a:r>
          <a:r>
            <a:rPr lang="ru-RU" sz="2000" b="0" i="0" kern="1200" dirty="0" err="1" smtClean="0"/>
            <a:t>або</a:t>
          </a:r>
          <a:r>
            <a:rPr lang="ru-RU" sz="2000" b="0" i="0" kern="1200" dirty="0" smtClean="0"/>
            <a:t> (</a:t>
          </a:r>
          <a:r>
            <a:rPr lang="ru-RU" sz="2000" b="0" i="0" kern="1200" dirty="0" err="1" smtClean="0"/>
            <a:t>що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ще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більш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ефективно</a:t>
          </a:r>
          <a:r>
            <a:rPr lang="ru-RU" sz="2000" b="0" i="0" kern="1200" dirty="0" smtClean="0"/>
            <a:t> і </a:t>
          </a:r>
          <a:r>
            <a:rPr lang="ru-RU" sz="2000" b="0" i="0" kern="1200" dirty="0" err="1" smtClean="0"/>
            <a:t>корисно</a:t>
          </a:r>
          <a:r>
            <a:rPr lang="ru-RU" sz="2000" b="0" i="0" kern="1200" dirty="0" smtClean="0"/>
            <a:t>) </a:t>
          </a:r>
          <a:r>
            <a:rPr lang="ru-RU" sz="2000" b="0" i="0" kern="1200" dirty="0" err="1" smtClean="0"/>
            <a:t>вивчати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іноземну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мову</a:t>
          </a:r>
          <a:endParaRPr lang="ru-RU" sz="2000" kern="1200" dirty="0"/>
        </a:p>
      </dsp:txBody>
      <dsp:txXfrm>
        <a:off x="4361073" y="1298554"/>
        <a:ext cx="3547333" cy="146689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1863" y="1219199"/>
          <a:ext cx="1656133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81218" y="1298554"/>
        <a:ext cx="1497423" cy="1466890"/>
      </dsp:txXfrm>
    </dsp:sp>
    <dsp:sp modelId="{21F31428-DD42-43B7-9EDC-BF834979FC06}">
      <dsp:nvSpPr>
        <dsp:cNvPr id="0" name=""/>
        <dsp:cNvSpPr/>
      </dsp:nvSpPr>
      <dsp:spPr>
        <a:xfrm>
          <a:off x="1916231" y="1219199"/>
          <a:ext cx="200994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Робіть</a:t>
          </a:r>
          <a:r>
            <a:rPr lang="ru-RU" sz="2000" b="1" i="0" kern="1200" dirty="0" smtClean="0"/>
            <a:t> паузи при </a:t>
          </a:r>
          <a:r>
            <a:rPr lang="ru-RU" sz="2000" b="1" i="0" kern="1200" dirty="0" err="1" smtClean="0"/>
            <a:t>підготовці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промови</a:t>
          </a:r>
          <a:endParaRPr lang="ru-RU" sz="2000" kern="1200" dirty="0"/>
        </a:p>
      </dsp:txBody>
      <dsp:txXfrm>
        <a:off x="1995586" y="1298554"/>
        <a:ext cx="1851237" cy="1466890"/>
      </dsp:txXfrm>
    </dsp:sp>
    <dsp:sp modelId="{7262454C-B6C7-44D7-928B-AC0084CDB2E1}">
      <dsp:nvSpPr>
        <dsp:cNvPr id="0" name=""/>
        <dsp:cNvSpPr/>
      </dsp:nvSpPr>
      <dsp:spPr>
        <a:xfrm>
          <a:off x="4184413" y="1219199"/>
          <a:ext cx="380262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Якщо</a:t>
          </a:r>
          <a:r>
            <a:rPr lang="ru-RU" sz="2000" b="0" i="0" kern="1200" dirty="0" smtClean="0"/>
            <a:t> у вас є 2 </a:t>
          </a:r>
          <a:r>
            <a:rPr lang="ru-RU" sz="2000" b="0" i="0" kern="1200" dirty="0" err="1" smtClean="0"/>
            <a:t>дні</a:t>
          </a:r>
          <a:r>
            <a:rPr lang="ru-RU" sz="2000" b="0" i="0" kern="1200" dirty="0" smtClean="0"/>
            <a:t>, а </a:t>
          </a:r>
          <a:r>
            <a:rPr lang="ru-RU" sz="2000" b="0" i="0" kern="1200" dirty="0" err="1" smtClean="0"/>
            <a:t>заучування</a:t>
          </a:r>
          <a:r>
            <a:rPr lang="ru-RU" sz="2000" b="0" i="0" kern="1200" dirty="0" smtClean="0"/>
            <a:t> займе 2 </a:t>
          </a:r>
          <a:r>
            <a:rPr lang="ru-RU" sz="2000" b="0" i="0" kern="1200" dirty="0" err="1" smtClean="0"/>
            <a:t>години</a:t>
          </a:r>
          <a:r>
            <a:rPr lang="ru-RU" sz="2000" b="0" i="0" kern="1200" dirty="0" smtClean="0"/>
            <a:t>, то </a:t>
          </a:r>
          <a:r>
            <a:rPr lang="ru-RU" sz="2000" b="0" i="0" kern="1200" dirty="0" err="1" smtClean="0"/>
            <a:t>краще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готуйтеся</a:t>
          </a:r>
          <a:r>
            <a:rPr lang="ru-RU" sz="2000" b="0" i="0" kern="1200" dirty="0" smtClean="0"/>
            <a:t> 1 годину в день. Таким чином </a:t>
          </a:r>
          <a:r>
            <a:rPr lang="ru-RU" sz="2000" b="0" i="0" kern="1200" dirty="0" err="1" smtClean="0"/>
            <a:t>отримана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інформація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краще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закріпиться</a:t>
          </a:r>
          <a:r>
            <a:rPr lang="ru-RU" sz="2000" b="0" i="0" kern="1200" dirty="0" smtClean="0"/>
            <a:t> на </a:t>
          </a:r>
          <a:r>
            <a:rPr lang="ru-RU" sz="2000" b="0" i="0" kern="1200" dirty="0" err="1" smtClean="0"/>
            <a:t>підсвідомому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рівні</a:t>
          </a:r>
          <a:endParaRPr lang="ru-RU" sz="2000" kern="1200" dirty="0"/>
        </a:p>
      </dsp:txBody>
      <dsp:txXfrm>
        <a:off x="4263768" y="1298554"/>
        <a:ext cx="3643917" cy="146689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783" y="1219199"/>
          <a:ext cx="1621147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79921" y="1298337"/>
        <a:ext cx="1462871" cy="1467324"/>
      </dsp:txXfrm>
    </dsp:sp>
    <dsp:sp modelId="{21F31428-DD42-43B7-9EDC-BF834979FC06}">
      <dsp:nvSpPr>
        <dsp:cNvPr id="0" name=""/>
        <dsp:cNvSpPr/>
      </dsp:nvSpPr>
      <dsp:spPr>
        <a:xfrm>
          <a:off x="1960133" y="1219199"/>
          <a:ext cx="1967488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Складайте</a:t>
          </a:r>
          <a:r>
            <a:rPr lang="ru-RU" sz="2000" b="1" i="0" kern="1200" dirty="0" smtClean="0"/>
            <a:t> план </a:t>
          </a:r>
          <a:r>
            <a:rPr lang="ru-RU" sz="2000" b="1" i="0" kern="1200" dirty="0" err="1" smtClean="0"/>
            <a:t>підготовки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промови</a:t>
          </a:r>
          <a:endParaRPr lang="ru-RU" sz="2000" b="1" kern="1200" dirty="0"/>
        </a:p>
      </dsp:txBody>
      <dsp:txXfrm>
        <a:off x="2039488" y="1298554"/>
        <a:ext cx="1808778" cy="1466890"/>
      </dsp:txXfrm>
    </dsp:sp>
    <dsp:sp modelId="{7262454C-B6C7-44D7-928B-AC0084CDB2E1}">
      <dsp:nvSpPr>
        <dsp:cNvPr id="0" name=""/>
        <dsp:cNvSpPr/>
      </dsp:nvSpPr>
      <dsp:spPr>
        <a:xfrm>
          <a:off x="4265823" y="1219199"/>
          <a:ext cx="3722298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Це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дасть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можливість</a:t>
          </a:r>
          <a:r>
            <a:rPr lang="ru-RU" sz="2000" b="0" i="0" kern="1200" dirty="0" smtClean="0"/>
            <a:t> не </a:t>
          </a:r>
          <a:r>
            <a:rPr lang="ru-RU" sz="2000" b="0" i="0" kern="1200" dirty="0" err="1" smtClean="0"/>
            <a:t>плутатись</a:t>
          </a:r>
          <a:r>
            <a:rPr lang="ru-RU" sz="2000" b="0" i="0" kern="1200" dirty="0" smtClean="0"/>
            <a:t>  і  </a:t>
          </a:r>
          <a:r>
            <a:rPr lang="ru-RU" sz="2000" b="0" i="0" kern="1200" dirty="0" err="1" smtClean="0"/>
            <a:t>нічого</a:t>
          </a:r>
          <a:r>
            <a:rPr lang="ru-RU" sz="2000" b="0" i="0" kern="1200" dirty="0" smtClean="0"/>
            <a:t>   не   забути.  </a:t>
          </a:r>
          <a:r>
            <a:rPr lang="ru-RU" sz="2000" b="0" i="0" kern="1200" dirty="0" err="1" smtClean="0"/>
            <a:t>Можна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скористатися</a:t>
          </a:r>
          <a:r>
            <a:rPr lang="ru-RU" sz="2000" b="0" i="0" kern="1200" dirty="0" smtClean="0"/>
            <a:t> стандартною схемою</a:t>
          </a:r>
          <a:endParaRPr lang="ru-RU" sz="2000" kern="1200" dirty="0"/>
        </a:p>
      </dsp:txBody>
      <dsp:txXfrm>
        <a:off x="4345178" y="1298554"/>
        <a:ext cx="3563588" cy="146689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2DCBA-86EF-4284-A09B-653418808589}">
      <dsp:nvSpPr>
        <dsp:cNvPr id="0" name=""/>
        <dsp:cNvSpPr/>
      </dsp:nvSpPr>
      <dsp:spPr>
        <a:xfrm>
          <a:off x="-6275854" y="-960738"/>
          <a:ext cx="7475772" cy="7475772"/>
        </a:xfrm>
        <a:prstGeom prst="blockArc">
          <a:avLst>
            <a:gd name="adj1" fmla="val 18900000"/>
            <a:gd name="adj2" fmla="val 2700000"/>
            <a:gd name="adj3" fmla="val 28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F190A9-44BB-46EC-A96D-44AD7AEEB17F}">
      <dsp:nvSpPr>
        <dsp:cNvPr id="0" name=""/>
        <dsp:cNvSpPr/>
      </dsp:nvSpPr>
      <dsp:spPr>
        <a:xfrm>
          <a:off x="389633" y="252498"/>
          <a:ext cx="5699834" cy="504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66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ЗБІР ІНФОРМАЦІЇ</a:t>
          </a:r>
          <a:endParaRPr lang="ru-RU" sz="2100" kern="1200" dirty="0"/>
        </a:p>
      </dsp:txBody>
      <dsp:txXfrm>
        <a:off x="389633" y="252498"/>
        <a:ext cx="5699834" cy="504774"/>
      </dsp:txXfrm>
    </dsp:sp>
    <dsp:sp modelId="{DB0D7FCF-5404-4F2F-9361-D0F385C4584B}">
      <dsp:nvSpPr>
        <dsp:cNvPr id="0" name=""/>
        <dsp:cNvSpPr/>
      </dsp:nvSpPr>
      <dsp:spPr>
        <a:xfrm>
          <a:off x="74149" y="189401"/>
          <a:ext cx="630967" cy="63096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2D33B8-3606-46B1-A128-F1536DE0EB04}">
      <dsp:nvSpPr>
        <dsp:cNvPr id="0" name=""/>
        <dsp:cNvSpPr/>
      </dsp:nvSpPr>
      <dsp:spPr>
        <a:xfrm>
          <a:off x="846752" y="1010104"/>
          <a:ext cx="5242715" cy="504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66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ВІДБІР НЕОБХІДНИХ ДАНИХ</a:t>
          </a:r>
          <a:endParaRPr lang="ru-RU" sz="2100" kern="1200" dirty="0"/>
        </a:p>
      </dsp:txBody>
      <dsp:txXfrm>
        <a:off x="846752" y="1010104"/>
        <a:ext cx="5242715" cy="504774"/>
      </dsp:txXfrm>
    </dsp:sp>
    <dsp:sp modelId="{0AC70964-96B8-4FA1-9007-1E4BACF9E730}">
      <dsp:nvSpPr>
        <dsp:cNvPr id="0" name=""/>
        <dsp:cNvSpPr/>
      </dsp:nvSpPr>
      <dsp:spPr>
        <a:xfrm>
          <a:off x="531268" y="947007"/>
          <a:ext cx="630967" cy="63096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9E69D6-7DBB-46E9-9A43-BA60BAAAC49B}">
      <dsp:nvSpPr>
        <dsp:cNvPr id="0" name=""/>
        <dsp:cNvSpPr/>
      </dsp:nvSpPr>
      <dsp:spPr>
        <a:xfrm>
          <a:off x="1097250" y="1767154"/>
          <a:ext cx="4992217" cy="504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66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СКЛАДАННЯ СПИСКУ КЛЮЧОВИХ СЛІВ</a:t>
          </a:r>
          <a:endParaRPr lang="ru-RU" sz="2100" kern="1200" dirty="0"/>
        </a:p>
      </dsp:txBody>
      <dsp:txXfrm>
        <a:off x="1097250" y="1767154"/>
        <a:ext cx="4992217" cy="504774"/>
      </dsp:txXfrm>
    </dsp:sp>
    <dsp:sp modelId="{D8B726EC-74DC-4D9E-9023-FDAEB7451225}">
      <dsp:nvSpPr>
        <dsp:cNvPr id="0" name=""/>
        <dsp:cNvSpPr/>
      </dsp:nvSpPr>
      <dsp:spPr>
        <a:xfrm>
          <a:off x="781767" y="1704057"/>
          <a:ext cx="630967" cy="63096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D669E-1A82-4EB6-A51E-C5713BA984D9}">
      <dsp:nvSpPr>
        <dsp:cNvPr id="0" name=""/>
        <dsp:cNvSpPr/>
      </dsp:nvSpPr>
      <dsp:spPr>
        <a:xfrm>
          <a:off x="1177232" y="2524760"/>
          <a:ext cx="4912235" cy="504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66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СТИЛІСТИЧНЕ ОФОРМЛЕННЯ</a:t>
          </a:r>
          <a:endParaRPr lang="ru-RU" sz="2100" kern="1200" dirty="0"/>
        </a:p>
      </dsp:txBody>
      <dsp:txXfrm>
        <a:off x="1177232" y="2524760"/>
        <a:ext cx="4912235" cy="504774"/>
      </dsp:txXfrm>
    </dsp:sp>
    <dsp:sp modelId="{655462D9-2BF7-4DDE-983F-1679121C3B42}">
      <dsp:nvSpPr>
        <dsp:cNvPr id="0" name=""/>
        <dsp:cNvSpPr/>
      </dsp:nvSpPr>
      <dsp:spPr>
        <a:xfrm>
          <a:off x="861748" y="2461663"/>
          <a:ext cx="630967" cy="63096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DA2CED-9000-4D17-BB49-C48BCF0FC9C5}">
      <dsp:nvSpPr>
        <dsp:cNvPr id="0" name=""/>
        <dsp:cNvSpPr/>
      </dsp:nvSpPr>
      <dsp:spPr>
        <a:xfrm>
          <a:off x="1097250" y="3282366"/>
          <a:ext cx="4992217" cy="504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66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ПРОДУМУВАННЯ ВСТУПУ ТА ВИСНОВКУ</a:t>
          </a:r>
          <a:endParaRPr lang="ru-RU" sz="2100" kern="1200" dirty="0"/>
        </a:p>
      </dsp:txBody>
      <dsp:txXfrm>
        <a:off x="1097250" y="3282366"/>
        <a:ext cx="4992217" cy="504774"/>
      </dsp:txXfrm>
    </dsp:sp>
    <dsp:sp modelId="{B79977EE-DE61-4829-B919-C17EE5A5B80A}">
      <dsp:nvSpPr>
        <dsp:cNvPr id="0" name=""/>
        <dsp:cNvSpPr/>
      </dsp:nvSpPr>
      <dsp:spPr>
        <a:xfrm>
          <a:off x="781767" y="3219269"/>
          <a:ext cx="630967" cy="63096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CAE53-CDBB-4DB1-B259-0606F830D8F2}">
      <dsp:nvSpPr>
        <dsp:cNvPr id="0" name=""/>
        <dsp:cNvSpPr/>
      </dsp:nvSpPr>
      <dsp:spPr>
        <a:xfrm>
          <a:off x="846752" y="4039416"/>
          <a:ext cx="5242715" cy="504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66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ФІНАЛЬНЕ РЕДАГУВАННЯ</a:t>
          </a:r>
          <a:endParaRPr lang="ru-RU" sz="2100" kern="1200" dirty="0"/>
        </a:p>
      </dsp:txBody>
      <dsp:txXfrm>
        <a:off x="846752" y="4039416"/>
        <a:ext cx="5242715" cy="504774"/>
      </dsp:txXfrm>
    </dsp:sp>
    <dsp:sp modelId="{364D3A1B-3A4B-4E7A-BE5E-5DD749F64702}">
      <dsp:nvSpPr>
        <dsp:cNvPr id="0" name=""/>
        <dsp:cNvSpPr/>
      </dsp:nvSpPr>
      <dsp:spPr>
        <a:xfrm>
          <a:off x="531268" y="3976319"/>
          <a:ext cx="630967" cy="630967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546193-0131-421C-8E46-7BAC3C8265C3}">
      <dsp:nvSpPr>
        <dsp:cNvPr id="0" name=""/>
        <dsp:cNvSpPr/>
      </dsp:nvSpPr>
      <dsp:spPr>
        <a:xfrm>
          <a:off x="389633" y="4797022"/>
          <a:ext cx="5699834" cy="504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665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ЗАУЧУВАННЯ І РЕПЕТИЦІЯ</a:t>
          </a:r>
          <a:endParaRPr lang="ru-RU" sz="2100" kern="1200" dirty="0"/>
        </a:p>
      </dsp:txBody>
      <dsp:txXfrm>
        <a:off x="389633" y="4797022"/>
        <a:ext cx="5699834" cy="504774"/>
      </dsp:txXfrm>
    </dsp:sp>
    <dsp:sp modelId="{29D06909-49ED-4CA3-8BCA-E5A2D473298C}">
      <dsp:nvSpPr>
        <dsp:cNvPr id="0" name=""/>
        <dsp:cNvSpPr/>
      </dsp:nvSpPr>
      <dsp:spPr>
        <a:xfrm>
          <a:off x="74149" y="4733925"/>
          <a:ext cx="630967" cy="630967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5B2F1-DB9C-4B1A-B133-729C443AB35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17D880-48D7-4F22-BBA8-22B1D71329CF}">
      <dsp:nvSpPr>
        <dsp:cNvPr id="0" name=""/>
        <dsp:cNvSpPr/>
      </dsp:nvSpPr>
      <dsp:spPr>
        <a:xfrm>
          <a:off x="564979" y="406400"/>
          <a:ext cx="4319315" cy="812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ПРАВИЛЬНО ГОВОРИТИ</a:t>
          </a:r>
          <a:endParaRPr lang="ru-RU" sz="2400" kern="1200" dirty="0"/>
        </a:p>
      </dsp:txBody>
      <dsp:txXfrm>
        <a:off x="564979" y="406400"/>
        <a:ext cx="4319315" cy="812800"/>
      </dsp:txXfrm>
    </dsp:sp>
    <dsp:sp modelId="{9EB91B89-F5C1-4EF1-B187-2835735DDC59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F02FE2-2512-48FB-B94C-DCD641D39529}">
      <dsp:nvSpPr>
        <dsp:cNvPr id="0" name=""/>
        <dsp:cNvSpPr/>
      </dsp:nvSpPr>
      <dsp:spPr>
        <a:xfrm>
          <a:off x="860432" y="1625599"/>
          <a:ext cx="4023862" cy="812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МИСТЕЦТВО ПЕРЕКОНУВАТИ</a:t>
          </a:r>
          <a:endParaRPr lang="ru-RU" sz="2400" kern="1200" dirty="0"/>
        </a:p>
      </dsp:txBody>
      <dsp:txXfrm>
        <a:off x="860432" y="1625599"/>
        <a:ext cx="4023862" cy="812800"/>
      </dsp:txXfrm>
    </dsp:sp>
    <dsp:sp modelId="{B2C0EC33-0FBE-44F7-BFFE-CF80D8D4D91A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24B163-57D6-4F2B-8C0A-4B5711EE5178}">
      <dsp:nvSpPr>
        <dsp:cNvPr id="0" name=""/>
        <dsp:cNvSpPr/>
      </dsp:nvSpPr>
      <dsp:spPr>
        <a:xfrm>
          <a:off x="564979" y="2844800"/>
          <a:ext cx="4319315" cy="812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МИСТЕЦТВО                    ВИСТУПАТИ ПУБЛІЧНО</a:t>
          </a:r>
          <a:endParaRPr lang="ru-RU" sz="2400" kern="1200" dirty="0"/>
        </a:p>
      </dsp:txBody>
      <dsp:txXfrm>
        <a:off x="564979" y="2844800"/>
        <a:ext cx="4319315" cy="812800"/>
      </dsp:txXfrm>
    </dsp:sp>
    <dsp:sp modelId="{44241D3E-51E0-41CA-B0B8-6528DFBAA3E2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2661" y="1219199"/>
          <a:ext cx="1772363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82016" y="1298554"/>
        <a:ext cx="1613653" cy="1466890"/>
      </dsp:txXfrm>
    </dsp:sp>
    <dsp:sp modelId="{21F31428-DD42-43B7-9EDC-BF834979FC06}">
      <dsp:nvSpPr>
        <dsp:cNvPr id="0" name=""/>
        <dsp:cNvSpPr/>
      </dsp:nvSpPr>
      <dsp:spPr>
        <a:xfrm>
          <a:off x="1967574" y="1219199"/>
          <a:ext cx="175661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Працюйте</a:t>
          </a:r>
          <a:r>
            <a:rPr lang="ru-RU" sz="2000" b="1" i="0" kern="1200" dirty="0" smtClean="0"/>
            <a:t> над </a:t>
          </a:r>
          <a:r>
            <a:rPr lang="ru-RU" sz="2000" b="1" i="0" kern="1200" dirty="0" err="1" smtClean="0"/>
            <a:t>дикцією</a:t>
          </a:r>
          <a:endParaRPr lang="ru-RU" sz="2000" kern="1200" dirty="0"/>
        </a:p>
      </dsp:txBody>
      <dsp:txXfrm>
        <a:off x="2046929" y="1298554"/>
        <a:ext cx="1597904" cy="1466890"/>
      </dsp:txXfrm>
    </dsp:sp>
    <dsp:sp modelId="{7262454C-B6C7-44D7-928B-AC0084CDB2E1}">
      <dsp:nvSpPr>
        <dsp:cNvPr id="0" name=""/>
        <dsp:cNvSpPr/>
      </dsp:nvSpPr>
      <dsp:spPr>
        <a:xfrm>
          <a:off x="3916738" y="1219199"/>
          <a:ext cx="406950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чітко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промовляйте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кожне</a:t>
          </a:r>
          <a:r>
            <a:rPr lang="ru-RU" sz="2000" b="0" i="0" kern="1200" dirty="0" smtClean="0"/>
            <a:t> слово в </a:t>
          </a:r>
          <a:r>
            <a:rPr lang="ru-RU" sz="2000" b="0" i="0" kern="1200" dirty="0" err="1" smtClean="0"/>
            <a:t>тексті</a:t>
          </a:r>
          <a:r>
            <a:rPr lang="ru-RU" sz="2000" b="0" i="0" kern="1200" dirty="0" smtClean="0"/>
            <a:t>, не </a:t>
          </a:r>
          <a:r>
            <a:rPr lang="ru-RU" sz="2000" b="0" i="0" kern="1200" dirty="0" err="1" smtClean="0"/>
            <a:t>поспішаючи</a:t>
          </a:r>
          <a:r>
            <a:rPr lang="ru-RU" sz="2000" b="0" i="0" kern="1200" dirty="0" smtClean="0"/>
            <a:t> і з </a:t>
          </a:r>
          <a:r>
            <a:rPr lang="ru-RU" sz="2000" b="0" i="0" kern="1200" dirty="0" err="1" smtClean="0"/>
            <a:t>розстановкою</a:t>
          </a:r>
          <a:r>
            <a:rPr lang="ru-RU" sz="2000" b="0" i="0" kern="1200" dirty="0" smtClean="0"/>
            <a:t>. </a:t>
          </a:r>
          <a:r>
            <a:rPr lang="ru-RU" sz="2000" b="0" i="0" kern="1200" dirty="0" err="1" smtClean="0"/>
            <a:t>Робіть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це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частіше</a:t>
          </a:r>
          <a:r>
            <a:rPr lang="ru-RU" sz="2000" b="0" i="0" kern="1200" dirty="0" smtClean="0"/>
            <a:t> і </a:t>
          </a:r>
          <a:r>
            <a:rPr lang="ru-RU" sz="2000" b="0" i="0" kern="1200" dirty="0" err="1" smtClean="0"/>
            <a:t>намагайтеся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відтворювати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пропозицію</a:t>
          </a:r>
          <a:r>
            <a:rPr lang="ru-RU" sz="2000" b="0" i="0" kern="1200" dirty="0" smtClean="0"/>
            <a:t> на одному </a:t>
          </a:r>
          <a:r>
            <a:rPr lang="ru-RU" sz="2000" b="0" i="0" kern="1200" dirty="0" err="1" smtClean="0"/>
            <a:t>диханні</a:t>
          </a:r>
          <a:endParaRPr lang="ru-RU" sz="2000" kern="1200" dirty="0"/>
        </a:p>
      </dsp:txBody>
      <dsp:txXfrm>
        <a:off x="3996093" y="1298554"/>
        <a:ext cx="3910794" cy="14668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2328" y="1219199"/>
          <a:ext cx="1726954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81683" y="1298554"/>
        <a:ext cx="1568244" cy="1466890"/>
      </dsp:txXfrm>
    </dsp:sp>
    <dsp:sp modelId="{21F31428-DD42-43B7-9EDC-BF834979FC06}">
      <dsp:nvSpPr>
        <dsp:cNvPr id="0" name=""/>
        <dsp:cNvSpPr/>
      </dsp:nvSpPr>
      <dsp:spPr>
        <a:xfrm>
          <a:off x="2019504" y="1219199"/>
          <a:ext cx="1711609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/>
            <a:t>Читайте </a:t>
          </a:r>
          <a:r>
            <a:rPr lang="ru-RU" sz="2000" b="1" i="0" kern="1200" dirty="0" err="1" smtClean="0"/>
            <a:t>вголос</a:t>
          </a:r>
          <a:endParaRPr lang="ru-RU" sz="2000" kern="1200" dirty="0"/>
        </a:p>
      </dsp:txBody>
      <dsp:txXfrm>
        <a:off x="2098859" y="1298554"/>
        <a:ext cx="1552899" cy="1466890"/>
      </dsp:txXfrm>
    </dsp:sp>
    <dsp:sp modelId="{7262454C-B6C7-44D7-928B-AC0084CDB2E1}">
      <dsp:nvSpPr>
        <dsp:cNvPr id="0" name=""/>
        <dsp:cNvSpPr/>
      </dsp:nvSpPr>
      <dsp:spPr>
        <a:xfrm>
          <a:off x="4021336" y="1219199"/>
          <a:ext cx="396524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Читання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мовчки</a:t>
          </a:r>
          <a:r>
            <a:rPr lang="ru-RU" sz="2000" b="0" i="0" kern="1200" dirty="0" smtClean="0"/>
            <a:t> – </a:t>
          </a:r>
          <a:r>
            <a:rPr lang="ru-RU" sz="2000" b="0" i="0" kern="1200" dirty="0" err="1" smtClean="0"/>
            <a:t>сприймання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зором</a:t>
          </a:r>
          <a:r>
            <a:rPr lang="ru-RU" sz="2000" b="0" i="0" kern="1200" dirty="0" smtClean="0"/>
            <a:t>. </a:t>
          </a:r>
          <a:r>
            <a:rPr lang="ru-RU" sz="2000" b="0" i="0" kern="1200" dirty="0" err="1" smtClean="0"/>
            <a:t>Читання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вголос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активує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ще</a:t>
          </a:r>
          <a:r>
            <a:rPr lang="ru-RU" sz="2000" b="0" i="0" kern="1200" dirty="0" smtClean="0"/>
            <a:t> й слух, дозволить </a:t>
          </a:r>
          <a:r>
            <a:rPr lang="ru-RU" sz="2000" b="0" i="0" kern="1200" dirty="0" err="1" smtClean="0"/>
            <a:t>краще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запам'ятати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матеріал</a:t>
          </a:r>
          <a:r>
            <a:rPr lang="ru-RU" sz="2000" b="0" i="0" kern="1200" dirty="0" smtClean="0"/>
            <a:t> і </a:t>
          </a:r>
          <a:r>
            <a:rPr lang="ru-RU" sz="2000" b="0" i="0" kern="1200" dirty="0" err="1" smtClean="0"/>
            <a:t>суміжно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потренувати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мову</a:t>
          </a:r>
          <a:r>
            <a:rPr lang="ru-RU" sz="2000" b="0" i="0" kern="1200" dirty="0" smtClean="0"/>
            <a:t>.</a:t>
          </a:r>
          <a:endParaRPr lang="ru-RU" sz="2000" kern="1200" dirty="0"/>
        </a:p>
      </dsp:txBody>
      <dsp:txXfrm>
        <a:off x="4100691" y="1298554"/>
        <a:ext cx="3806530" cy="14668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1617" y="1219199"/>
          <a:ext cx="1766551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80972" y="1298554"/>
        <a:ext cx="1607841" cy="1466890"/>
      </dsp:txXfrm>
    </dsp:sp>
    <dsp:sp modelId="{21F31428-DD42-43B7-9EDC-BF834979FC06}">
      <dsp:nvSpPr>
        <dsp:cNvPr id="0" name=""/>
        <dsp:cNvSpPr/>
      </dsp:nvSpPr>
      <dsp:spPr>
        <a:xfrm>
          <a:off x="1974221" y="1219199"/>
          <a:ext cx="175085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Переказуйте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матеріал</a:t>
          </a:r>
          <a:endParaRPr lang="ru-RU" sz="2000" kern="1200" dirty="0"/>
        </a:p>
      </dsp:txBody>
      <dsp:txXfrm>
        <a:off x="2053576" y="1298554"/>
        <a:ext cx="1592144" cy="1466890"/>
      </dsp:txXfrm>
    </dsp:sp>
    <dsp:sp modelId="{7262454C-B6C7-44D7-928B-AC0084CDB2E1}">
      <dsp:nvSpPr>
        <dsp:cNvPr id="0" name=""/>
        <dsp:cNvSpPr/>
      </dsp:nvSpPr>
      <dsp:spPr>
        <a:xfrm>
          <a:off x="3931128" y="1219199"/>
          <a:ext cx="4056158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Прочитайте 5-6 </a:t>
          </a:r>
          <a:r>
            <a:rPr lang="ru-RU" sz="2000" b="0" i="0" kern="1200" dirty="0" err="1" smtClean="0"/>
            <a:t>пропозиій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намагайтеся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повторити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спочатку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якомога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більше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дослівно</a:t>
          </a:r>
          <a:r>
            <a:rPr lang="ru-RU" sz="2000" b="0" i="0" kern="1200" dirty="0" smtClean="0"/>
            <a:t>, а </a:t>
          </a:r>
          <a:r>
            <a:rPr lang="ru-RU" sz="2000" b="0" i="0" kern="1200" dirty="0" err="1" smtClean="0"/>
            <a:t>потім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лише</a:t>
          </a:r>
          <a:r>
            <a:rPr lang="ru-RU" sz="2000" b="0" i="0" kern="1200" dirty="0" smtClean="0"/>
            <a:t> за </a:t>
          </a:r>
          <a:r>
            <a:rPr lang="ru-RU" sz="2000" b="0" i="0" kern="1200" dirty="0" err="1" smtClean="0"/>
            <a:t>змістом</a:t>
          </a:r>
          <a:r>
            <a:rPr lang="ru-RU" sz="2000" b="0" i="0" kern="1200" dirty="0" smtClean="0"/>
            <a:t> (</a:t>
          </a:r>
          <a:r>
            <a:rPr lang="ru-RU" sz="2000" b="0" i="0" kern="1200" dirty="0" err="1" smtClean="0"/>
            <a:t>використовуючи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власні</a:t>
          </a:r>
          <a:r>
            <a:rPr lang="ru-RU" sz="2000" b="0" i="0" kern="1200" dirty="0" smtClean="0"/>
            <a:t> обороти)</a:t>
          </a:r>
          <a:endParaRPr lang="ru-RU" sz="2000" kern="1200" dirty="0"/>
        </a:p>
      </dsp:txBody>
      <dsp:txXfrm>
        <a:off x="4010483" y="1298554"/>
        <a:ext cx="3897448" cy="14668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219" y="1219199"/>
          <a:ext cx="1684728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79574" y="1298554"/>
        <a:ext cx="1526018" cy="1466890"/>
      </dsp:txXfrm>
    </dsp:sp>
    <dsp:sp modelId="{21F31428-DD42-43B7-9EDC-BF834979FC06}">
      <dsp:nvSpPr>
        <dsp:cNvPr id="0" name=""/>
        <dsp:cNvSpPr/>
      </dsp:nvSpPr>
      <dsp:spPr>
        <a:xfrm>
          <a:off x="2067794" y="1219199"/>
          <a:ext cx="1669758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Розвивайте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мовне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мислення</a:t>
          </a:r>
          <a:endParaRPr lang="ru-RU" sz="2000" kern="1200" dirty="0"/>
        </a:p>
      </dsp:txBody>
      <dsp:txXfrm>
        <a:off x="2147149" y="1298554"/>
        <a:ext cx="1511048" cy="1466890"/>
      </dsp:txXfrm>
    </dsp:sp>
    <dsp:sp modelId="{7262454C-B6C7-44D7-928B-AC0084CDB2E1}">
      <dsp:nvSpPr>
        <dsp:cNvPr id="0" name=""/>
        <dsp:cNvSpPr/>
      </dsp:nvSpPr>
      <dsp:spPr>
        <a:xfrm>
          <a:off x="4120400" y="1219199"/>
          <a:ext cx="386828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Візьміть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якусь</a:t>
          </a:r>
          <a:r>
            <a:rPr lang="ru-RU" sz="2000" b="0" i="0" kern="1200" dirty="0" smtClean="0"/>
            <a:t> одну думку і </a:t>
          </a:r>
          <a:r>
            <a:rPr lang="ru-RU" sz="2000" b="0" i="0" kern="1200" dirty="0" err="1" smtClean="0"/>
            <a:t>озвучте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її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по-різному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постійно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використовуючи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нові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прийоми</a:t>
          </a:r>
          <a:endParaRPr lang="ru-RU" sz="2000" kern="1200" dirty="0"/>
        </a:p>
      </dsp:txBody>
      <dsp:txXfrm>
        <a:off x="4199755" y="1298554"/>
        <a:ext cx="3709575" cy="146689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3676" y="1219199"/>
          <a:ext cx="1658744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83031" y="1298554"/>
        <a:ext cx="1500034" cy="1466890"/>
      </dsp:txXfrm>
    </dsp:sp>
    <dsp:sp modelId="{21F31428-DD42-43B7-9EDC-BF834979FC06}">
      <dsp:nvSpPr>
        <dsp:cNvPr id="0" name=""/>
        <dsp:cNvSpPr/>
      </dsp:nvSpPr>
      <dsp:spPr>
        <a:xfrm>
          <a:off x="1912954" y="1219199"/>
          <a:ext cx="2013116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Розповідайте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зохоплююче</a:t>
          </a:r>
          <a:r>
            <a:rPr lang="ru-RU" sz="2000" b="1" i="0" kern="1200" dirty="0" smtClean="0"/>
            <a:t> і  образно</a:t>
          </a:r>
          <a:endParaRPr lang="ru-RU" sz="2000" kern="1200" dirty="0"/>
        </a:p>
      </dsp:txBody>
      <dsp:txXfrm>
        <a:off x="1992309" y="1298554"/>
        <a:ext cx="1854406" cy="1466890"/>
      </dsp:txXfrm>
    </dsp:sp>
    <dsp:sp modelId="{7262454C-B6C7-44D7-928B-AC0084CDB2E1}">
      <dsp:nvSpPr>
        <dsp:cNvPr id="0" name=""/>
        <dsp:cNvSpPr/>
      </dsp:nvSpPr>
      <dsp:spPr>
        <a:xfrm>
          <a:off x="4176605" y="1219199"/>
          <a:ext cx="380862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Історію</a:t>
          </a:r>
          <a:r>
            <a:rPr lang="ru-RU" sz="2000" b="0" i="0" kern="1200" dirty="0" smtClean="0"/>
            <a:t>, яку </a:t>
          </a:r>
          <a:r>
            <a:rPr lang="ru-RU" sz="2000" b="0" i="0" kern="1200" dirty="0" err="1" smtClean="0"/>
            <a:t>ви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розповідаєте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має</a:t>
          </a:r>
          <a:r>
            <a:rPr lang="ru-RU" sz="2000" b="0" i="0" kern="1200" dirty="0" smtClean="0"/>
            <a:t> бути максимально </a:t>
          </a:r>
          <a:r>
            <a:rPr lang="ru-RU" sz="2000" b="0" i="0" kern="1200" dirty="0" err="1" smtClean="0"/>
            <a:t>цікавою</a:t>
          </a:r>
          <a:r>
            <a:rPr lang="ru-RU" sz="2000" b="0" i="0" kern="1200" dirty="0" smtClean="0"/>
            <a:t> для </a:t>
          </a:r>
          <a:r>
            <a:rPr lang="ru-RU" sz="2000" b="0" i="0" kern="1200" dirty="0" err="1" smtClean="0"/>
            <a:t>сприйняття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навіть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якщо</a:t>
          </a:r>
          <a:r>
            <a:rPr lang="ru-RU" sz="2000" b="0" i="0" kern="1200" dirty="0" smtClean="0"/>
            <a:t> сама по </a:t>
          </a:r>
          <a:r>
            <a:rPr lang="ru-RU" sz="2000" b="0" i="0" kern="1200" dirty="0" err="1" smtClean="0"/>
            <a:t>собі</a:t>
          </a:r>
          <a:r>
            <a:rPr lang="ru-RU" sz="2000" b="0" i="0" kern="1200" dirty="0" smtClean="0"/>
            <a:t> вона не </a:t>
          </a:r>
          <a:r>
            <a:rPr lang="ru-RU" sz="2000" b="0" i="0" kern="1200" dirty="0" err="1" smtClean="0"/>
            <a:t>дуже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захоплююча</a:t>
          </a:r>
          <a:endParaRPr lang="ru-RU" sz="2000" kern="1200" dirty="0"/>
        </a:p>
      </dsp:txBody>
      <dsp:txXfrm>
        <a:off x="4255960" y="1298554"/>
        <a:ext cx="3649913" cy="146689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332" y="1219199"/>
          <a:ext cx="1688091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79687" y="1298554"/>
        <a:ext cx="1529381" cy="1466890"/>
      </dsp:txXfrm>
    </dsp:sp>
    <dsp:sp modelId="{21F31428-DD42-43B7-9EDC-BF834979FC06}">
      <dsp:nvSpPr>
        <dsp:cNvPr id="0" name=""/>
        <dsp:cNvSpPr/>
      </dsp:nvSpPr>
      <dsp:spPr>
        <a:xfrm>
          <a:off x="1876128" y="1219199"/>
          <a:ext cx="204873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Оформіть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ділове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повідомлення</a:t>
          </a:r>
          <a:endParaRPr lang="ru-RU" sz="2000" kern="1200" dirty="0"/>
        </a:p>
      </dsp:txBody>
      <dsp:txXfrm>
        <a:off x="1955483" y="1298554"/>
        <a:ext cx="1890023" cy="1466890"/>
      </dsp:txXfrm>
    </dsp:sp>
    <dsp:sp modelId="{7262454C-B6C7-44D7-928B-AC0084CDB2E1}">
      <dsp:nvSpPr>
        <dsp:cNvPr id="0" name=""/>
        <dsp:cNvSpPr/>
      </dsp:nvSpPr>
      <dsp:spPr>
        <a:xfrm>
          <a:off x="4112566" y="1219199"/>
          <a:ext cx="3876006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Берете невеликий </a:t>
          </a:r>
          <a:r>
            <a:rPr lang="ru-RU" sz="2000" b="0" i="0" kern="1200" dirty="0" err="1" smtClean="0"/>
            <a:t>відрізок</a:t>
          </a:r>
          <a:r>
            <a:rPr lang="ru-RU" sz="2000" b="0" i="0" kern="1200" dirty="0" smtClean="0"/>
            <a:t> з будь-</a:t>
          </a:r>
          <a:r>
            <a:rPr lang="ru-RU" sz="2000" b="0" i="0" kern="1200" dirty="0" err="1" smtClean="0"/>
            <a:t>якої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статті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виділяєте</a:t>
          </a:r>
          <a:r>
            <a:rPr lang="ru-RU" sz="2000" b="0" i="0" kern="1200" dirty="0" smtClean="0"/>
            <a:t> з </a:t>
          </a:r>
          <a:r>
            <a:rPr lang="ru-RU" sz="2000" b="0" i="0" kern="1200" dirty="0" err="1" smtClean="0"/>
            <a:t>нього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ключові</a:t>
          </a:r>
          <a:r>
            <a:rPr lang="ru-RU" sz="2000" b="0" i="0" kern="1200" dirty="0" smtClean="0"/>
            <a:t> слова і на </a:t>
          </a:r>
          <a:r>
            <a:rPr lang="ru-RU" sz="2000" b="0" i="0" kern="1200" dirty="0" err="1" smtClean="0"/>
            <a:t>їх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основі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робите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власний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переказ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бажано</a:t>
          </a:r>
          <a:r>
            <a:rPr lang="ru-RU" sz="2000" b="0" i="0" kern="1200" dirty="0" smtClean="0"/>
            <a:t> в </a:t>
          </a:r>
          <a:r>
            <a:rPr lang="ru-RU" sz="2000" b="0" i="0" kern="1200" dirty="0" err="1" smtClean="0"/>
            <a:t>декількох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варіантах</a:t>
          </a:r>
          <a:endParaRPr lang="ru-RU" sz="2000" kern="1200" dirty="0"/>
        </a:p>
      </dsp:txBody>
      <dsp:txXfrm>
        <a:off x="4191921" y="1298554"/>
        <a:ext cx="3717296" cy="14668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11560-342F-4A3D-A99D-DEACE73F4CAF}">
      <dsp:nvSpPr>
        <dsp:cNvPr id="0" name=""/>
        <dsp:cNvSpPr/>
      </dsp:nvSpPr>
      <dsp:spPr>
        <a:xfrm>
          <a:off x="5664" y="1219199"/>
          <a:ext cx="1697561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85019" y="1298554"/>
        <a:ext cx="1538851" cy="1466890"/>
      </dsp:txXfrm>
    </dsp:sp>
    <dsp:sp modelId="{21F31428-DD42-43B7-9EDC-BF834979FC06}">
      <dsp:nvSpPr>
        <dsp:cNvPr id="0" name=""/>
        <dsp:cNvSpPr/>
      </dsp:nvSpPr>
      <dsp:spPr>
        <a:xfrm>
          <a:off x="1864244" y="1219199"/>
          <a:ext cx="2060226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err="1" smtClean="0"/>
            <a:t>Аргументуйте</a:t>
          </a:r>
          <a:r>
            <a:rPr lang="ru-RU" sz="2000" b="1" i="0" kern="1200" dirty="0" smtClean="0"/>
            <a:t> </a:t>
          </a:r>
          <a:r>
            <a:rPr lang="ru-RU" sz="2000" b="1" i="0" kern="1200" dirty="0" err="1" smtClean="0"/>
            <a:t>твердження</a:t>
          </a:r>
          <a:endParaRPr lang="ru-RU" sz="2000" kern="1200" dirty="0"/>
        </a:p>
      </dsp:txBody>
      <dsp:txXfrm>
        <a:off x="1943599" y="1298554"/>
        <a:ext cx="1901516" cy="1466890"/>
      </dsp:txXfrm>
    </dsp:sp>
    <dsp:sp modelId="{7262454C-B6C7-44D7-928B-AC0084CDB2E1}">
      <dsp:nvSpPr>
        <dsp:cNvPr id="0" name=""/>
        <dsp:cNvSpPr/>
      </dsp:nvSpPr>
      <dsp:spPr>
        <a:xfrm>
          <a:off x="4085490" y="1219199"/>
          <a:ext cx="389775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Візьміть</a:t>
          </a:r>
          <a:r>
            <a:rPr lang="ru-RU" sz="2000" b="0" i="0" kern="1200" dirty="0" smtClean="0"/>
            <a:t> будь-яку тему, по </a:t>
          </a:r>
          <a:r>
            <a:rPr lang="ru-RU" sz="2000" b="0" i="0" kern="1200" dirty="0" err="1" smtClean="0"/>
            <a:t>якій</a:t>
          </a:r>
          <a:r>
            <a:rPr lang="ru-RU" sz="2000" b="0" i="0" kern="1200" dirty="0" smtClean="0"/>
            <a:t> у вас є своя думка, і </a:t>
          </a:r>
          <a:r>
            <a:rPr lang="ru-RU" sz="2000" b="0" i="0" kern="1200" dirty="0" err="1" smtClean="0"/>
            <a:t>підготуйте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промову</a:t>
          </a:r>
          <a:r>
            <a:rPr lang="ru-RU" sz="2000" b="0" i="0" kern="1200" dirty="0" smtClean="0"/>
            <a:t> на 5 </a:t>
          </a:r>
          <a:r>
            <a:rPr lang="ru-RU" sz="2000" b="0" i="0" kern="1200" dirty="0" err="1" smtClean="0"/>
            <a:t>хвилин</a:t>
          </a:r>
          <a:r>
            <a:rPr lang="ru-RU" sz="2000" b="0" i="0" kern="1200" dirty="0" smtClean="0"/>
            <a:t>. Для </a:t>
          </a:r>
          <a:r>
            <a:rPr lang="ru-RU" sz="2000" b="0" i="0" kern="1200" dirty="0" err="1" smtClean="0"/>
            <a:t>ефективності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потрібно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використовувати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ключові</a:t>
          </a:r>
          <a:r>
            <a:rPr lang="ru-RU" sz="2000" b="0" i="0" kern="1200" dirty="0" smtClean="0"/>
            <a:t> слова, </a:t>
          </a:r>
          <a:r>
            <a:rPr lang="ru-RU" sz="2000" b="0" i="0" kern="1200" dirty="0" err="1" smtClean="0"/>
            <a:t>змінюючи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їх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синонімами</a:t>
          </a:r>
          <a:endParaRPr lang="ru-RU" sz="2000" kern="1200" dirty="0"/>
        </a:p>
      </dsp:txBody>
      <dsp:txXfrm>
        <a:off x="4164845" y="1298554"/>
        <a:ext cx="3739040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.jpe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3" Type="http://schemas.microsoft.com/office/2007/relationships/diagramDrawing" Target="../diagrams/drawing4.xml"/><Relationship Id="rId18" Type="http://schemas.microsoft.com/office/2007/relationships/diagramDrawing" Target="../diagrams/drawing5.xml"/><Relationship Id="rId26" Type="http://schemas.openxmlformats.org/officeDocument/2006/relationships/diagramQuickStyle" Target="../diagrams/quickStyle7.xml"/><Relationship Id="rId39" Type="http://schemas.openxmlformats.org/officeDocument/2006/relationships/diagramData" Target="../diagrams/data10.xml"/><Relationship Id="rId3" Type="http://schemas.openxmlformats.org/officeDocument/2006/relationships/image" Target="../media/image2.jpeg"/><Relationship Id="rId21" Type="http://schemas.openxmlformats.org/officeDocument/2006/relationships/diagramQuickStyle" Target="../diagrams/quickStyle6.xml"/><Relationship Id="rId34" Type="http://schemas.openxmlformats.org/officeDocument/2006/relationships/diagramData" Target="../diagrams/data9.xml"/><Relationship Id="rId42" Type="http://schemas.openxmlformats.org/officeDocument/2006/relationships/diagramColors" Target="../diagrams/colors10.xml"/><Relationship Id="rId47" Type="http://schemas.openxmlformats.org/officeDocument/2006/relationships/diagramColors" Target="../diagrams/colors11.xml"/><Relationship Id="rId50" Type="http://schemas.openxmlformats.org/officeDocument/2006/relationships/diagramLayout" Target="../diagrams/layout12.xml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17" Type="http://schemas.openxmlformats.org/officeDocument/2006/relationships/diagramColors" Target="../diagrams/colors5.xml"/><Relationship Id="rId25" Type="http://schemas.openxmlformats.org/officeDocument/2006/relationships/diagramLayout" Target="../diagrams/layout7.xml"/><Relationship Id="rId33" Type="http://schemas.microsoft.com/office/2007/relationships/diagramDrawing" Target="../diagrams/drawing8.xml"/><Relationship Id="rId38" Type="http://schemas.microsoft.com/office/2007/relationships/diagramDrawing" Target="../diagrams/drawing9.xml"/><Relationship Id="rId46" Type="http://schemas.openxmlformats.org/officeDocument/2006/relationships/diagramQuickStyle" Target="../diagrams/quickStyle11.xml"/><Relationship Id="rId2" Type="http://schemas.openxmlformats.org/officeDocument/2006/relationships/audio" Target="../media/audio1.wav"/><Relationship Id="rId16" Type="http://schemas.openxmlformats.org/officeDocument/2006/relationships/diagramQuickStyle" Target="../diagrams/quickStyle5.xml"/><Relationship Id="rId20" Type="http://schemas.openxmlformats.org/officeDocument/2006/relationships/diagramLayout" Target="../diagrams/layout6.xml"/><Relationship Id="rId29" Type="http://schemas.openxmlformats.org/officeDocument/2006/relationships/diagramData" Target="../diagrams/data8.xml"/><Relationship Id="rId41" Type="http://schemas.openxmlformats.org/officeDocument/2006/relationships/diagramQuickStyle" Target="../diagrams/quickStyl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24" Type="http://schemas.openxmlformats.org/officeDocument/2006/relationships/diagramData" Target="../diagrams/data7.xml"/><Relationship Id="rId32" Type="http://schemas.openxmlformats.org/officeDocument/2006/relationships/diagramColors" Target="../diagrams/colors8.xml"/><Relationship Id="rId37" Type="http://schemas.openxmlformats.org/officeDocument/2006/relationships/diagramColors" Target="../diagrams/colors9.xml"/><Relationship Id="rId40" Type="http://schemas.openxmlformats.org/officeDocument/2006/relationships/diagramLayout" Target="../diagrams/layout10.xml"/><Relationship Id="rId45" Type="http://schemas.openxmlformats.org/officeDocument/2006/relationships/diagramLayout" Target="../diagrams/layout11.xml"/><Relationship Id="rId53" Type="http://schemas.microsoft.com/office/2007/relationships/diagramDrawing" Target="../diagrams/drawing12.xml"/><Relationship Id="rId5" Type="http://schemas.openxmlformats.org/officeDocument/2006/relationships/diagramLayout" Target="../diagrams/layout3.xml"/><Relationship Id="rId15" Type="http://schemas.openxmlformats.org/officeDocument/2006/relationships/diagramLayout" Target="../diagrams/layout5.xml"/><Relationship Id="rId23" Type="http://schemas.microsoft.com/office/2007/relationships/diagramDrawing" Target="../diagrams/drawing6.xml"/><Relationship Id="rId28" Type="http://schemas.microsoft.com/office/2007/relationships/diagramDrawing" Target="../diagrams/drawing7.xml"/><Relationship Id="rId36" Type="http://schemas.openxmlformats.org/officeDocument/2006/relationships/diagramQuickStyle" Target="../diagrams/quickStyle9.xml"/><Relationship Id="rId49" Type="http://schemas.openxmlformats.org/officeDocument/2006/relationships/diagramData" Target="../diagrams/data12.xml"/><Relationship Id="rId10" Type="http://schemas.openxmlformats.org/officeDocument/2006/relationships/diagramLayout" Target="../diagrams/layout4.xml"/><Relationship Id="rId19" Type="http://schemas.openxmlformats.org/officeDocument/2006/relationships/diagramData" Target="../diagrams/data6.xml"/><Relationship Id="rId31" Type="http://schemas.openxmlformats.org/officeDocument/2006/relationships/diagramQuickStyle" Target="../diagrams/quickStyle8.xml"/><Relationship Id="rId44" Type="http://schemas.openxmlformats.org/officeDocument/2006/relationships/diagramData" Target="../diagrams/data11.xml"/><Relationship Id="rId52" Type="http://schemas.openxmlformats.org/officeDocument/2006/relationships/diagramColors" Target="../diagrams/colors12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diagramData" Target="../diagrams/data5.xml"/><Relationship Id="rId22" Type="http://schemas.openxmlformats.org/officeDocument/2006/relationships/diagramColors" Target="../diagrams/colors6.xml"/><Relationship Id="rId27" Type="http://schemas.openxmlformats.org/officeDocument/2006/relationships/diagramColors" Target="../diagrams/colors7.xml"/><Relationship Id="rId30" Type="http://schemas.openxmlformats.org/officeDocument/2006/relationships/diagramLayout" Target="../diagrams/layout8.xml"/><Relationship Id="rId35" Type="http://schemas.openxmlformats.org/officeDocument/2006/relationships/diagramLayout" Target="../diagrams/layout9.xml"/><Relationship Id="rId43" Type="http://schemas.microsoft.com/office/2007/relationships/diagramDrawing" Target="../diagrams/drawing10.xml"/><Relationship Id="rId48" Type="http://schemas.microsoft.com/office/2007/relationships/diagramDrawing" Target="../diagrams/drawing11.xml"/><Relationship Id="rId8" Type="http://schemas.microsoft.com/office/2007/relationships/diagramDrawing" Target="../diagrams/drawing3.xml"/><Relationship Id="rId51" Type="http://schemas.openxmlformats.org/officeDocument/2006/relationships/diagramQuickStyle" Target="../diagrams/quickStyle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3.xml"/><Relationship Id="rId5" Type="http://schemas.openxmlformats.org/officeDocument/2006/relationships/diagramData" Target="../diagrams/data13.xml"/><Relationship Id="rId4" Type="http://schemas.openxmlformats.org/officeDocument/2006/relationships/image" Target="../media/image2.jpeg"/><Relationship Id="rId9" Type="http://schemas.microsoft.com/office/2007/relationships/diagramDrawing" Target="../diagrams/drawing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2857496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3.1. Вступ. Духовне ядро  </a:t>
            </a:r>
            <a:r>
              <a:rPr lang="uk-UA" b="1" dirty="0" smtClean="0">
                <a:solidFill>
                  <a:schemeClr val="tx1"/>
                </a:solidFill>
              </a:rPr>
              <a:t>                   козацької </a:t>
            </a:r>
            <a:r>
              <a:rPr lang="uk-UA" b="1" dirty="0">
                <a:solidFill>
                  <a:schemeClr val="tx1"/>
                </a:solidFill>
              </a:rPr>
              <a:t>душі – </a:t>
            </a:r>
            <a:r>
              <a:rPr lang="uk-UA" b="1" dirty="0" smtClean="0">
                <a:solidFill>
                  <a:schemeClr val="tx1"/>
                </a:solidFill>
              </a:rPr>
              <a:t>шляхетність,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мудрість</a:t>
            </a:r>
            <a:r>
              <a:rPr lang="uk-UA" b="1" dirty="0">
                <a:solidFill>
                  <a:schemeClr val="tx1"/>
                </a:solidFill>
              </a:rPr>
              <a:t>, відвага, лицарство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2627785" cy="2636912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5" name="Группа 14"/>
          <p:cNvGrpSpPr/>
          <p:nvPr/>
        </p:nvGrpSpPr>
        <p:grpSpPr>
          <a:xfrm rot="16200000">
            <a:off x="4929199" y="2643196"/>
            <a:ext cx="6858000" cy="157160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/>
          <p:cNvSpPr/>
          <p:nvPr/>
        </p:nvSpPr>
        <p:spPr>
          <a:xfrm>
            <a:off x="2555776" y="583115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Picture 2" descr="D:\Робота\Малюнки\Цифри\шість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53099"/>
            <a:ext cx="1143000" cy="11049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5" name="Выноска со стрелкой вниз 4"/>
          <p:cNvSpPr/>
          <p:nvPr/>
        </p:nvSpPr>
        <p:spPr>
          <a:xfrm>
            <a:off x="293795" y="1072872"/>
            <a:ext cx="7776865" cy="129405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наука,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вивчає</a:t>
            </a:r>
            <a:r>
              <a:rPr lang="ru-RU" sz="2000" dirty="0"/>
              <a:t> </a:t>
            </a:r>
            <a:r>
              <a:rPr lang="ru-RU" sz="2000" dirty="0" err="1"/>
              <a:t>всі</a:t>
            </a:r>
            <a:r>
              <a:rPr lang="ru-RU" sz="2000" dirty="0"/>
              <a:t> </a:t>
            </a:r>
            <a:r>
              <a:rPr lang="ru-RU" sz="2000" dirty="0" err="1"/>
              <a:t>аспекти</a:t>
            </a:r>
            <a:r>
              <a:rPr lang="ru-RU" sz="2000" dirty="0"/>
              <a:t> </a:t>
            </a:r>
            <a:r>
              <a:rPr lang="ru-RU" sz="2000" dirty="0" err="1"/>
              <a:t>грамотної</a:t>
            </a:r>
            <a:r>
              <a:rPr lang="ru-RU" sz="2000" dirty="0"/>
              <a:t> і </a:t>
            </a:r>
            <a:r>
              <a:rPr lang="ru-RU" sz="2000" dirty="0" err="1"/>
              <a:t>технічно</a:t>
            </a:r>
            <a:r>
              <a:rPr lang="ru-RU" sz="2000" dirty="0"/>
              <a:t> </a:t>
            </a:r>
            <a:r>
              <a:rPr lang="ru-RU" sz="2000" dirty="0" err="1"/>
              <a:t>правильної</a:t>
            </a:r>
            <a:r>
              <a:rPr lang="ru-RU" sz="2000" dirty="0"/>
              <a:t> </a:t>
            </a:r>
            <a:r>
              <a:rPr lang="ru-RU" sz="2000" dirty="0" err="1" smtClean="0"/>
              <a:t>мови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3795" y="60725"/>
            <a:ext cx="3431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РИТОРИКА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64839578"/>
              </p:ext>
            </p:extLst>
          </p:nvPr>
        </p:nvGraphicFramePr>
        <p:xfrm>
          <a:off x="323526" y="2032794"/>
          <a:ext cx="789181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230683" y="97878"/>
            <a:ext cx="3463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РИТОРИКА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3" name="Picture 5" descr="C:\Users\Наталия\Desktop\ЬЬ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08" y="1340767"/>
            <a:ext cx="2903700" cy="4320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89701626"/>
              </p:ext>
            </p:extLst>
          </p:nvPr>
        </p:nvGraphicFramePr>
        <p:xfrm>
          <a:off x="3275856" y="1397000"/>
          <a:ext cx="493948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1845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137756"/>
            <a:ext cx="7123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НАПРЯМКИ РИТОРИКИ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1839" y="3829467"/>
            <a:ext cx="4797749" cy="1877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ЛІТЕРАТУРНИЙ </a:t>
            </a:r>
          </a:p>
          <a:p>
            <a:pPr algn="ctr"/>
            <a:r>
              <a:rPr lang="ru-RU" sz="2000" dirty="0" err="1" smtClean="0"/>
              <a:t>багатство</a:t>
            </a:r>
            <a:r>
              <a:rPr lang="ru-RU" sz="2000" dirty="0" smtClean="0"/>
              <a:t> </a:t>
            </a:r>
            <a:r>
              <a:rPr lang="ru-RU" sz="2000" dirty="0"/>
              <a:t>і </a:t>
            </a:r>
            <a:r>
              <a:rPr lang="ru-RU" sz="2000" dirty="0" smtClean="0"/>
              <a:t>краса </a:t>
            </a:r>
            <a:r>
              <a:rPr lang="ru-RU" sz="2000" dirty="0" err="1"/>
              <a:t>слів</a:t>
            </a:r>
            <a:r>
              <a:rPr lang="ru-RU" sz="2000" dirty="0"/>
              <a:t> / </a:t>
            </a:r>
            <a:r>
              <a:rPr lang="ru-RU" sz="2000" dirty="0" err="1"/>
              <a:t>виразів</a:t>
            </a:r>
            <a:r>
              <a:rPr lang="ru-RU" sz="2000" dirty="0"/>
              <a:t> </a:t>
            </a:r>
            <a:r>
              <a:rPr lang="ru-RU" sz="2000" dirty="0" err="1"/>
              <a:t>вище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 smtClean="0"/>
              <a:t>ефективності</a:t>
            </a:r>
            <a:endParaRPr lang="ru-RU" sz="2000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059829" y="1122433"/>
            <a:ext cx="4941765" cy="1877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ЛОГ</a:t>
            </a:r>
            <a:r>
              <a:rPr lang="uk-UA" sz="2000" b="1" dirty="0" smtClean="0"/>
              <a:t>І</a:t>
            </a:r>
            <a:r>
              <a:rPr lang="ru-RU" sz="2000" b="1" dirty="0" smtClean="0"/>
              <a:t>ЧНИЙ</a:t>
            </a:r>
          </a:p>
          <a:p>
            <a:pPr algn="ctr"/>
            <a:r>
              <a:rPr lang="ru-RU" sz="2000" dirty="0" err="1" smtClean="0"/>
              <a:t>переконання</a:t>
            </a:r>
            <a:r>
              <a:rPr lang="ru-RU" sz="2000" dirty="0" smtClean="0"/>
              <a:t> </a:t>
            </a:r>
            <a:r>
              <a:rPr lang="ru-RU" sz="2000" dirty="0"/>
              <a:t>і </a:t>
            </a:r>
            <a:r>
              <a:rPr lang="ru-RU" sz="2000" dirty="0" err="1" smtClean="0"/>
              <a:t>ефективний</a:t>
            </a:r>
            <a:r>
              <a:rPr lang="ru-RU" sz="2000" dirty="0" smtClean="0"/>
              <a:t> </a:t>
            </a:r>
            <a:r>
              <a:rPr lang="ru-RU" sz="2000" dirty="0" err="1"/>
              <a:t>викладі</a:t>
            </a:r>
            <a:r>
              <a:rPr lang="ru-RU" sz="2000" dirty="0"/>
              <a:t> </a:t>
            </a:r>
            <a:r>
              <a:rPr lang="ru-RU" sz="2000" dirty="0" err="1"/>
              <a:t>інформації</a:t>
            </a:r>
            <a:endParaRPr lang="ru-RU" sz="2000" dirty="0"/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" y="1700808"/>
            <a:ext cx="2990086" cy="3300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83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89985" y="60725"/>
            <a:ext cx="6263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ЕФЕКТИВНІ ПОРАДИ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14108370"/>
              </p:ext>
            </p:extLst>
          </p:nvPr>
        </p:nvGraphicFramePr>
        <p:xfrm>
          <a:off x="226435" y="956728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78697415"/>
              </p:ext>
            </p:extLst>
          </p:nvPr>
        </p:nvGraphicFramePr>
        <p:xfrm>
          <a:off x="222452" y="968371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1831793753"/>
              </p:ext>
            </p:extLst>
          </p:nvPr>
        </p:nvGraphicFramePr>
        <p:xfrm>
          <a:off x="226433" y="984055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83986936"/>
              </p:ext>
            </p:extLst>
          </p:nvPr>
        </p:nvGraphicFramePr>
        <p:xfrm>
          <a:off x="259080" y="984055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val="2897772862"/>
              </p:ext>
            </p:extLst>
          </p:nvPr>
        </p:nvGraphicFramePr>
        <p:xfrm>
          <a:off x="195926" y="968371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30" name="Схема 29"/>
          <p:cNvGraphicFramePr/>
          <p:nvPr>
            <p:extLst>
              <p:ext uri="{D42A27DB-BD31-4B8C-83A1-F6EECF244321}">
                <p14:modId xmlns:p14="http://schemas.microsoft.com/office/powerpoint/2010/main" val="2471817949"/>
              </p:ext>
            </p:extLst>
          </p:nvPr>
        </p:nvGraphicFramePr>
        <p:xfrm>
          <a:off x="230836" y="984055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9" r:lo="rId30" r:qs="rId31" r:cs="rId32"/>
          </a:graphicData>
        </a:graphic>
      </p:graphicFrame>
      <p:graphicFrame>
        <p:nvGraphicFramePr>
          <p:cNvPr id="31" name="Схема 30"/>
          <p:cNvGraphicFramePr/>
          <p:nvPr>
            <p:extLst>
              <p:ext uri="{D42A27DB-BD31-4B8C-83A1-F6EECF244321}">
                <p14:modId xmlns:p14="http://schemas.microsoft.com/office/powerpoint/2010/main" val="3517315891"/>
              </p:ext>
            </p:extLst>
          </p:nvPr>
        </p:nvGraphicFramePr>
        <p:xfrm>
          <a:off x="226435" y="954176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4" r:lo="rId35" r:qs="rId36" r:cs="rId37"/>
          </a:graphicData>
        </a:graphic>
      </p:graphicFrame>
      <p:graphicFrame>
        <p:nvGraphicFramePr>
          <p:cNvPr id="32" name="Схема 31"/>
          <p:cNvGraphicFramePr/>
          <p:nvPr>
            <p:extLst>
              <p:ext uri="{D42A27DB-BD31-4B8C-83A1-F6EECF244321}">
                <p14:modId xmlns:p14="http://schemas.microsoft.com/office/powerpoint/2010/main" val="2633712513"/>
              </p:ext>
            </p:extLst>
          </p:nvPr>
        </p:nvGraphicFramePr>
        <p:xfrm>
          <a:off x="219717" y="927964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9" r:lo="rId40" r:qs="rId41" r:cs="rId42"/>
          </a:graphicData>
        </a:graphic>
      </p:graphicFrame>
      <p:graphicFrame>
        <p:nvGraphicFramePr>
          <p:cNvPr id="33" name="Схема 32"/>
          <p:cNvGraphicFramePr/>
          <p:nvPr>
            <p:extLst>
              <p:ext uri="{D42A27DB-BD31-4B8C-83A1-F6EECF244321}">
                <p14:modId xmlns:p14="http://schemas.microsoft.com/office/powerpoint/2010/main" val="2483240387"/>
              </p:ext>
            </p:extLst>
          </p:nvPr>
        </p:nvGraphicFramePr>
        <p:xfrm>
          <a:off x="226435" y="910808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4" r:lo="rId45" r:qs="rId46" r:cs="rId47"/>
          </a:graphicData>
        </a:graphic>
      </p:graphicFrame>
      <p:graphicFrame>
        <p:nvGraphicFramePr>
          <p:cNvPr id="34" name="Схема 33"/>
          <p:cNvGraphicFramePr/>
          <p:nvPr>
            <p:extLst>
              <p:ext uri="{D42A27DB-BD31-4B8C-83A1-F6EECF244321}">
                <p14:modId xmlns:p14="http://schemas.microsoft.com/office/powerpoint/2010/main" val="44852665"/>
              </p:ext>
            </p:extLst>
          </p:nvPr>
        </p:nvGraphicFramePr>
        <p:xfrm>
          <a:off x="211333" y="930699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9" r:lo="rId50" r:qs="rId51" r:cs="rId52"/>
          </a:graphicData>
        </a:graphic>
      </p:graphicFrame>
    </p:spTree>
    <p:extLst>
      <p:ext uri="{BB962C8B-B14F-4D97-AF65-F5344CB8AC3E}">
        <p14:creationId xmlns:p14="http://schemas.microsoft.com/office/powerpoint/2010/main" val="20484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" grpId="0">
        <p:bldAsOne/>
      </p:bldGraphic>
      <p:bldGraphic spid="21" grpId="0">
        <p:bldAsOne/>
      </p:bldGraphic>
      <p:bldGraphic spid="22" grpId="0">
        <p:bldAsOne/>
      </p:bldGraphic>
      <p:bldGraphic spid="23" grpId="0">
        <p:bldAsOne/>
      </p:bldGraphic>
      <p:bldGraphic spid="24" grpId="0">
        <p:bldAsOne/>
      </p:bldGraphic>
      <p:bldGraphic spid="30" grpId="0">
        <p:bldAsOne/>
      </p:bldGraphic>
      <p:bldGraphic spid="31" grpId="0">
        <p:bldAsOne/>
      </p:bldGraphic>
      <p:bldGraphic spid="32" grpId="0">
        <p:bldAsOne/>
      </p:bldGraphic>
      <p:bldGraphic spid="33" grpId="0">
        <p:bldAsOne/>
      </p:bldGraphic>
      <p:bldGraphic spid="3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обота\Малюнки\Чоловічки\3d-man-some-books-138468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3" y="1340768"/>
            <a:ext cx="3058577" cy="4472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73263" y="60725"/>
            <a:ext cx="5258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ПЛАН ПРОМОВИ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16846210"/>
              </p:ext>
            </p:extLst>
          </p:nvPr>
        </p:nvGraphicFramePr>
        <p:xfrm>
          <a:off x="2051720" y="910807"/>
          <a:ext cx="6163618" cy="5554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96965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32940" y="60725"/>
            <a:ext cx="6187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КОНКУРС  ОРАТОРІВ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ПІДГОТУЙТЕ НАПАМ’ЯТЬ ПОЕЗІЮ АБО ПРОЗОВИЙ ТВІР (УРИВОК) ПРО КОЗАЦЬКЕ ЖИТТЯ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ВАРІАНТИ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Картинки по запросу &quot;козацьке життя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64904"/>
            <a:ext cx="2310288" cy="3164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71736" y="1844824"/>
            <a:ext cx="5528656" cy="41044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solidFill>
                  <a:schemeClr val="tx1"/>
                </a:solidFill>
              </a:rPr>
              <a:t>Козацтво</a:t>
            </a:r>
            <a:r>
              <a:rPr lang="ru-RU" sz="2000" b="1" dirty="0">
                <a:solidFill>
                  <a:schemeClr val="tx1"/>
                </a:solidFill>
              </a:rPr>
              <a:t> – слава </a:t>
            </a:r>
            <a:r>
              <a:rPr lang="ru-RU" sz="2000" b="1" dirty="0" err="1">
                <a:solidFill>
                  <a:schemeClr val="tx1"/>
                </a:solidFill>
              </a:rPr>
              <a:t>України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За честь і </a:t>
            </a:r>
            <a:r>
              <a:rPr lang="ru-RU" sz="2000" dirty="0" err="1">
                <a:solidFill>
                  <a:schemeClr val="tx1"/>
                </a:solidFill>
              </a:rPr>
              <a:t>гідність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України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За волю, правду і добро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Вони боролись </a:t>
            </a:r>
            <a:r>
              <a:rPr lang="ru-RU" sz="2000" dirty="0" err="1">
                <a:solidFill>
                  <a:schemeClr val="tx1"/>
                </a:solidFill>
              </a:rPr>
              <a:t>щохвилини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Їх</a:t>
            </a:r>
            <a:r>
              <a:rPr lang="ru-RU" sz="2000" dirty="0">
                <a:solidFill>
                  <a:schemeClr val="tx1"/>
                </a:solidFill>
              </a:rPr>
              <a:t> кров </a:t>
            </a:r>
            <a:r>
              <a:rPr lang="ru-RU" sz="2000" dirty="0" err="1">
                <a:solidFill>
                  <a:schemeClr val="tx1"/>
                </a:solidFill>
              </a:rPr>
              <a:t>лилася</a:t>
            </a:r>
            <a:r>
              <a:rPr lang="ru-RU" sz="2000" dirty="0">
                <a:solidFill>
                  <a:schemeClr val="tx1"/>
                </a:solidFill>
              </a:rPr>
              <a:t> як вино!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Всіх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ворогів</a:t>
            </a:r>
            <a:r>
              <a:rPr lang="ru-RU" sz="2000" dirty="0">
                <a:solidFill>
                  <a:schemeClr val="tx1"/>
                </a:solidFill>
              </a:rPr>
              <a:t> вони </a:t>
            </a:r>
            <a:r>
              <a:rPr lang="ru-RU" sz="2000" dirty="0" err="1">
                <a:solidFill>
                  <a:schemeClr val="tx1"/>
                </a:solidFill>
              </a:rPr>
              <a:t>долали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Всі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землі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наші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зберегли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Завжди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</a:t>
            </a:r>
            <a:r>
              <a:rPr lang="ru-RU" sz="2000" dirty="0">
                <a:solidFill>
                  <a:schemeClr val="tx1"/>
                </a:solidFill>
              </a:rPr>
              <a:t> лиха </a:t>
            </a:r>
            <a:r>
              <a:rPr lang="ru-RU" sz="2000" dirty="0" err="1">
                <a:solidFill>
                  <a:schemeClr val="tx1"/>
                </a:solidFill>
              </a:rPr>
              <a:t>захищали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І гордо прапор наш несли!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Сини </a:t>
            </a:r>
            <a:r>
              <a:rPr lang="ru-RU" sz="2000" dirty="0" err="1">
                <a:solidFill>
                  <a:schemeClr val="tx1"/>
                </a:solidFill>
              </a:rPr>
              <a:t>Твоєї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Батьківщини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В них сила духу </a:t>
            </a:r>
            <a:r>
              <a:rPr lang="ru-RU" sz="2000" dirty="0" err="1">
                <a:solidFill>
                  <a:schemeClr val="tx1"/>
                </a:solidFill>
              </a:rPr>
              <a:t>непоборна</a:t>
            </a:r>
            <a:r>
              <a:rPr lang="ru-RU" sz="2000" dirty="0">
                <a:solidFill>
                  <a:schemeClr val="tx1"/>
                </a:solidFill>
              </a:rPr>
              <a:t>!</a:t>
            </a: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Козацтво</a:t>
            </a:r>
            <a:r>
              <a:rPr lang="ru-RU" sz="2000" dirty="0">
                <a:solidFill>
                  <a:schemeClr val="tx1"/>
                </a:solidFill>
              </a:rPr>
              <a:t> – слава </a:t>
            </a:r>
            <a:r>
              <a:rPr lang="ru-RU" sz="2000" dirty="0" err="1">
                <a:solidFill>
                  <a:schemeClr val="tx1"/>
                </a:solidFill>
              </a:rPr>
              <a:t>України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Це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гордість</a:t>
            </a:r>
            <a:r>
              <a:rPr lang="ru-RU" sz="2000" dirty="0">
                <a:solidFill>
                  <a:schemeClr val="tx1"/>
                </a:solidFill>
              </a:rPr>
              <a:t> наша всенародна.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593493" y="1844824"/>
            <a:ext cx="5528656" cy="41044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ОТАМАН КОШОВИЙ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Попереду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всього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війська</a:t>
            </a:r>
            <a:r>
              <a:rPr lang="ru-RU" sz="2000" dirty="0">
                <a:solidFill>
                  <a:schemeClr val="tx1"/>
                </a:solidFill>
              </a:rPr>
              <a:t>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Виступає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отаман</a:t>
            </a:r>
            <a:r>
              <a:rPr lang="ru-RU" sz="2000" dirty="0">
                <a:solidFill>
                  <a:schemeClr val="tx1"/>
                </a:solidFill>
              </a:rPr>
              <a:t>.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Чи</a:t>
            </a:r>
            <a:r>
              <a:rPr lang="ru-RU" sz="2000" dirty="0">
                <a:solidFill>
                  <a:schemeClr val="tx1"/>
                </a:solidFill>
              </a:rPr>
              <a:t> далеко </a:t>
            </a:r>
            <a:r>
              <a:rPr lang="ru-RU" sz="2000" dirty="0" err="1">
                <a:solidFill>
                  <a:schemeClr val="tx1"/>
                </a:solidFill>
              </a:rPr>
              <a:t>бій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чи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близько</a:t>
            </a:r>
            <a:r>
              <a:rPr lang="ru-RU" sz="2000" dirty="0">
                <a:solidFill>
                  <a:schemeClr val="tx1"/>
                </a:solidFill>
              </a:rPr>
              <a:t>,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 </a:t>
            </a:r>
            <a:r>
              <a:rPr lang="ru-RU" sz="2000" dirty="0" err="1">
                <a:solidFill>
                  <a:schemeClr val="tx1"/>
                </a:solidFill>
              </a:rPr>
              <a:t>ньому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він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найстарший</a:t>
            </a:r>
            <a:r>
              <a:rPr lang="ru-RU" sz="2000" dirty="0">
                <a:solidFill>
                  <a:schemeClr val="tx1"/>
                </a:solidFill>
              </a:rPr>
              <a:t> пан. </a:t>
            </a: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Він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суддя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всім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товариш</a:t>
            </a:r>
            <a:r>
              <a:rPr lang="ru-RU" sz="2000" dirty="0">
                <a:solidFill>
                  <a:schemeClr val="tx1"/>
                </a:solidFill>
              </a:rPr>
              <a:t>,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Батьком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козаки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зовуть</a:t>
            </a:r>
            <a:r>
              <a:rPr lang="ru-RU" sz="2000" dirty="0">
                <a:solidFill>
                  <a:schemeClr val="tx1"/>
                </a:solidFill>
              </a:rPr>
              <a:t>.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Кошових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багато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знаєм</a:t>
            </a:r>
            <a:r>
              <a:rPr lang="ru-RU" sz="2000" dirty="0">
                <a:solidFill>
                  <a:schemeClr val="tx1"/>
                </a:solidFill>
              </a:rPr>
              <a:t>,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дали в </a:t>
            </a:r>
            <a:r>
              <a:rPr lang="ru-RU" sz="2000" dirty="0" err="1">
                <a:solidFill>
                  <a:schemeClr val="tx1"/>
                </a:solidFill>
              </a:rPr>
              <a:t>майбутнє</a:t>
            </a:r>
            <a:r>
              <a:rPr lang="ru-RU" sz="2000" dirty="0">
                <a:solidFill>
                  <a:schemeClr val="tx1"/>
                </a:solidFill>
              </a:rPr>
              <a:t> путь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Волелюбній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Україні</a:t>
            </a:r>
            <a:r>
              <a:rPr lang="ru-RU" sz="2000" dirty="0">
                <a:solidFill>
                  <a:schemeClr val="tx1"/>
                </a:solidFill>
              </a:rPr>
              <a:t> –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Нашій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рідній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Батьківщині</a:t>
            </a:r>
            <a:r>
              <a:rPr lang="ru-RU" sz="2000" dirty="0">
                <a:solidFill>
                  <a:schemeClr val="tx1"/>
                </a:solidFill>
              </a:rPr>
              <a:t>. 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571736" y="1844824"/>
            <a:ext cx="5528656" cy="41044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КОЗАЦЬКА МИРИЛКА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Я </a:t>
            </a:r>
            <a:r>
              <a:rPr lang="ru-RU" sz="2000" dirty="0" err="1">
                <a:solidFill>
                  <a:schemeClr val="tx1"/>
                </a:solidFill>
              </a:rPr>
              <a:t>козак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козак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Я вояк і </a:t>
            </a:r>
            <a:r>
              <a:rPr lang="ru-RU" sz="2000" dirty="0" err="1">
                <a:solidFill>
                  <a:schemeClr val="tx1"/>
                </a:solidFill>
              </a:rPr>
              <a:t>ти</a:t>
            </a:r>
            <a:r>
              <a:rPr lang="ru-RU" sz="2000" dirty="0">
                <a:solidFill>
                  <a:schemeClr val="tx1"/>
                </a:solidFill>
              </a:rPr>
              <a:t> вояк,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Щоб</a:t>
            </a:r>
            <a:r>
              <a:rPr lang="ru-RU" sz="2000" dirty="0">
                <a:solidFill>
                  <a:schemeClr val="tx1"/>
                </a:solidFill>
              </a:rPr>
              <a:t> в бою </a:t>
            </a:r>
            <a:r>
              <a:rPr lang="ru-RU" sz="2000" dirty="0" err="1">
                <a:solidFill>
                  <a:schemeClr val="tx1"/>
                </a:solidFill>
              </a:rPr>
              <a:t>стояти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мужньо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Ми </a:t>
            </a:r>
            <a:r>
              <a:rPr lang="ru-RU" sz="2000" dirty="0" err="1">
                <a:solidFill>
                  <a:schemeClr val="tx1"/>
                </a:solidFill>
              </a:rPr>
              <a:t>повинні</a:t>
            </a:r>
            <a:r>
              <a:rPr lang="ru-RU" sz="2000" dirty="0">
                <a:solidFill>
                  <a:schemeClr val="tx1"/>
                </a:solidFill>
              </a:rPr>
              <a:t> бути </a:t>
            </a:r>
            <a:r>
              <a:rPr lang="ru-RU" sz="2000" dirty="0" err="1">
                <a:solidFill>
                  <a:schemeClr val="tx1"/>
                </a:solidFill>
              </a:rPr>
              <a:t>дружні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Ми </a:t>
            </a:r>
            <a:r>
              <a:rPr lang="ru-RU" sz="2000" dirty="0" err="1">
                <a:solidFill>
                  <a:schemeClr val="tx1"/>
                </a:solidFill>
              </a:rPr>
              <a:t>хоробрі</a:t>
            </a:r>
            <a:r>
              <a:rPr lang="ru-RU" sz="2000" dirty="0">
                <a:solidFill>
                  <a:schemeClr val="tx1"/>
                </a:solidFill>
              </a:rPr>
              <a:t> вояки –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Побратими-козаки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</a:t>
            </a:r>
          </a:p>
          <a:p>
            <a:pPr algn="ctr"/>
            <a:r>
              <a:rPr lang="ru-RU" sz="2000" i="1" dirty="0">
                <a:solidFill>
                  <a:schemeClr val="tx1"/>
                </a:solidFill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>                                                           Я</a:t>
            </a:r>
            <a:r>
              <a:rPr lang="ru-RU" sz="2000" i="1" dirty="0">
                <a:solidFill>
                  <a:schemeClr val="tx1"/>
                </a:solidFill>
              </a:rPr>
              <a:t>. Яковенко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93493" y="1844824"/>
            <a:ext cx="5528656" cy="41044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Вагу </a:t>
            </a:r>
            <a:r>
              <a:rPr lang="ru-RU" sz="2000" dirty="0" err="1">
                <a:solidFill>
                  <a:schemeClr val="tx1"/>
                </a:solidFill>
              </a:rPr>
              <a:t>козацька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віра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має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Не </a:t>
            </a:r>
            <a:r>
              <a:rPr lang="ru-RU" sz="2000" dirty="0" err="1">
                <a:solidFill>
                  <a:schemeClr val="tx1"/>
                </a:solidFill>
              </a:rPr>
              <a:t>продаючись</a:t>
            </a:r>
            <a:r>
              <a:rPr lang="ru-RU" sz="2000" dirty="0">
                <a:solidFill>
                  <a:schemeClr val="tx1"/>
                </a:solidFill>
              </a:rPr>
              <a:t> з молотка.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На </a:t>
            </a:r>
            <a:r>
              <a:rPr lang="ru-RU" sz="2000" dirty="0" err="1">
                <a:solidFill>
                  <a:schemeClr val="tx1"/>
                </a:solidFill>
              </a:rPr>
              <a:t>бій</a:t>
            </a:r>
            <a:r>
              <a:rPr lang="ru-RU" sz="2000" dirty="0">
                <a:solidFill>
                  <a:schemeClr val="tx1"/>
                </a:solidFill>
              </a:rPr>
              <a:t> за правду </a:t>
            </a:r>
            <a:r>
              <a:rPr lang="ru-RU" sz="2000" dirty="0" err="1">
                <a:solidFill>
                  <a:schemeClr val="tx1"/>
                </a:solidFill>
              </a:rPr>
              <a:t>надихає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І юнака, і старика.</a:t>
            </a: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Її</a:t>
            </a:r>
            <a:r>
              <a:rPr lang="ru-RU" sz="2000" dirty="0">
                <a:solidFill>
                  <a:schemeClr val="tx1"/>
                </a:solidFill>
              </a:rPr>
              <a:t> хранить </a:t>
            </a:r>
            <a:r>
              <a:rPr lang="ru-RU" sz="2000" dirty="0" err="1">
                <a:solidFill>
                  <a:schemeClr val="tx1"/>
                </a:solidFill>
              </a:rPr>
              <a:t>козацьке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серце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Храм духу </a:t>
            </a:r>
            <a:r>
              <a:rPr lang="ru-RU" sz="2000" dirty="0" err="1">
                <a:solidFill>
                  <a:schemeClr val="tx1"/>
                </a:solidFill>
              </a:rPr>
              <a:t>маючи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собі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Вона –до Царства Бога </a:t>
            </a:r>
            <a:r>
              <a:rPr lang="ru-RU" sz="2000" dirty="0" err="1">
                <a:solidFill>
                  <a:schemeClr val="tx1"/>
                </a:solidFill>
              </a:rPr>
              <a:t>дверці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Порадниця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гіркій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журбі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Без </a:t>
            </a:r>
            <a:r>
              <a:rPr lang="ru-RU" sz="2000" dirty="0" err="1">
                <a:solidFill>
                  <a:schemeClr val="tx1"/>
                </a:solidFill>
              </a:rPr>
              <a:t>віри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вмерла</a:t>
            </a:r>
            <a:r>
              <a:rPr lang="ru-RU" sz="2000" dirty="0">
                <a:solidFill>
                  <a:schemeClr val="tx1"/>
                </a:solidFill>
              </a:rPr>
              <a:t> б </a:t>
            </a:r>
            <a:r>
              <a:rPr lang="ru-RU" sz="2000" dirty="0" err="1">
                <a:solidFill>
                  <a:schemeClr val="tx1"/>
                </a:solidFill>
              </a:rPr>
              <a:t>Україна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Погас </a:t>
            </a:r>
            <a:r>
              <a:rPr lang="ru-RU" sz="2000" dirty="0" err="1">
                <a:solidFill>
                  <a:schemeClr val="tx1"/>
                </a:solidFill>
              </a:rPr>
              <a:t>би</a:t>
            </a:r>
            <a:r>
              <a:rPr lang="ru-RU" sz="2000" dirty="0">
                <a:solidFill>
                  <a:schemeClr val="tx1"/>
                </a:solidFill>
              </a:rPr>
              <a:t> в душах </a:t>
            </a:r>
            <a:r>
              <a:rPr lang="ru-RU" sz="2000" dirty="0" err="1">
                <a:solidFill>
                  <a:schemeClr val="tx1"/>
                </a:solidFill>
              </a:rPr>
              <a:t>Світла</a:t>
            </a:r>
            <a:r>
              <a:rPr lang="ru-RU" sz="2000" dirty="0">
                <a:solidFill>
                  <a:schemeClr val="tx1"/>
                </a:solidFill>
              </a:rPr>
              <a:t> сад.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А з нею і лиха година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Отримує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духовний</a:t>
            </a:r>
            <a:r>
              <a:rPr lang="ru-RU" sz="2000" dirty="0">
                <a:solidFill>
                  <a:schemeClr val="tx1"/>
                </a:solidFill>
              </a:rPr>
              <a:t> лад.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571736" y="1832187"/>
            <a:ext cx="5528656" cy="41044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Вагу </a:t>
            </a:r>
            <a:r>
              <a:rPr lang="ru-RU" sz="2000" dirty="0" err="1">
                <a:solidFill>
                  <a:schemeClr val="tx1"/>
                </a:solidFill>
              </a:rPr>
              <a:t>козацька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віра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має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Не </a:t>
            </a:r>
            <a:r>
              <a:rPr lang="ru-RU" sz="2000" dirty="0" err="1">
                <a:solidFill>
                  <a:schemeClr val="tx1"/>
                </a:solidFill>
              </a:rPr>
              <a:t>продаючись</a:t>
            </a:r>
            <a:r>
              <a:rPr lang="ru-RU" sz="2000" dirty="0">
                <a:solidFill>
                  <a:schemeClr val="tx1"/>
                </a:solidFill>
              </a:rPr>
              <a:t> з молотка.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На </a:t>
            </a:r>
            <a:r>
              <a:rPr lang="ru-RU" sz="2000" dirty="0" err="1">
                <a:solidFill>
                  <a:schemeClr val="tx1"/>
                </a:solidFill>
              </a:rPr>
              <a:t>бій</a:t>
            </a:r>
            <a:r>
              <a:rPr lang="ru-RU" sz="2000" dirty="0">
                <a:solidFill>
                  <a:schemeClr val="tx1"/>
                </a:solidFill>
              </a:rPr>
              <a:t> за правду </a:t>
            </a:r>
            <a:r>
              <a:rPr lang="ru-RU" sz="2000" dirty="0" err="1">
                <a:solidFill>
                  <a:schemeClr val="tx1"/>
                </a:solidFill>
              </a:rPr>
              <a:t>надихає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І юнака, і старика.</a:t>
            </a:r>
          </a:p>
          <a:p>
            <a:pPr algn="ctr"/>
            <a:r>
              <a:rPr lang="ru-RU" sz="2000" dirty="0" err="1">
                <a:solidFill>
                  <a:schemeClr val="tx1"/>
                </a:solidFill>
              </a:rPr>
              <a:t>Її</a:t>
            </a:r>
            <a:r>
              <a:rPr lang="ru-RU" sz="2000" dirty="0">
                <a:solidFill>
                  <a:schemeClr val="tx1"/>
                </a:solidFill>
              </a:rPr>
              <a:t> хранить </a:t>
            </a:r>
            <a:r>
              <a:rPr lang="ru-RU" sz="2000" dirty="0" err="1">
                <a:solidFill>
                  <a:schemeClr val="tx1"/>
                </a:solidFill>
              </a:rPr>
              <a:t>козацьке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серце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Храм духу </a:t>
            </a:r>
            <a:r>
              <a:rPr lang="ru-RU" sz="2000" dirty="0" err="1">
                <a:solidFill>
                  <a:schemeClr val="tx1"/>
                </a:solidFill>
              </a:rPr>
              <a:t>маючи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собі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Вона –до Царства Бога </a:t>
            </a:r>
            <a:r>
              <a:rPr lang="ru-RU" sz="2000" dirty="0" err="1">
                <a:solidFill>
                  <a:schemeClr val="tx1"/>
                </a:solidFill>
              </a:rPr>
              <a:t>дверці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Порадниця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гіркій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журбі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Без </a:t>
            </a:r>
            <a:r>
              <a:rPr lang="ru-RU" sz="2000" dirty="0" err="1">
                <a:solidFill>
                  <a:schemeClr val="tx1"/>
                </a:solidFill>
              </a:rPr>
              <a:t>віри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вмерла</a:t>
            </a:r>
            <a:r>
              <a:rPr lang="ru-RU" sz="2000" dirty="0">
                <a:solidFill>
                  <a:schemeClr val="tx1"/>
                </a:solidFill>
              </a:rPr>
              <a:t> б </a:t>
            </a:r>
            <a:r>
              <a:rPr lang="ru-RU" sz="2000" dirty="0" err="1">
                <a:solidFill>
                  <a:schemeClr val="tx1"/>
                </a:solidFill>
              </a:rPr>
              <a:t>Україна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Погас </a:t>
            </a:r>
            <a:r>
              <a:rPr lang="ru-RU" sz="2000" dirty="0" err="1">
                <a:solidFill>
                  <a:schemeClr val="tx1"/>
                </a:solidFill>
              </a:rPr>
              <a:t>би</a:t>
            </a:r>
            <a:r>
              <a:rPr lang="ru-RU" sz="2000" dirty="0">
                <a:solidFill>
                  <a:schemeClr val="tx1"/>
                </a:solidFill>
              </a:rPr>
              <a:t> в душах </a:t>
            </a:r>
            <a:r>
              <a:rPr lang="ru-RU" sz="2000" dirty="0" err="1">
                <a:solidFill>
                  <a:schemeClr val="tx1"/>
                </a:solidFill>
              </a:rPr>
              <a:t>Світла</a:t>
            </a:r>
            <a:r>
              <a:rPr lang="ru-RU" sz="2000" dirty="0">
                <a:solidFill>
                  <a:schemeClr val="tx1"/>
                </a:solidFill>
              </a:rPr>
              <a:t> сад.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А з нею і лиха година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Отримує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духовний</a:t>
            </a:r>
            <a:r>
              <a:rPr lang="ru-RU" sz="2000" dirty="0">
                <a:solidFill>
                  <a:schemeClr val="tx1"/>
                </a:solidFill>
              </a:rPr>
              <a:t> лад.</a:t>
            </a:r>
          </a:p>
        </p:txBody>
      </p:sp>
    </p:spTree>
    <p:extLst>
      <p:ext uri="{BB962C8B-B14F-4D97-AF65-F5344CB8AC3E}">
        <p14:creationId xmlns:p14="http://schemas.microsoft.com/office/powerpoint/2010/main" val="375762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  <p:bldP spid="3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Розділ ІІІ. (3.1.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Розділ ІІІ. (3.1.)</Template>
  <TotalTime>1143</TotalTime>
  <Words>406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Розділ ІІІ. (3.1.)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ІІІ</dc:title>
  <dc:creator>Пользователь Windows</dc:creator>
  <cp:lastModifiedBy>Пользователь Windows</cp:lastModifiedBy>
  <cp:revision>39</cp:revision>
  <dcterms:created xsi:type="dcterms:W3CDTF">2021-02-07T07:55:42Z</dcterms:created>
  <dcterms:modified xsi:type="dcterms:W3CDTF">2021-02-09T07:37:32Z</dcterms:modified>
</cp:coreProperties>
</file>