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1" r:id="rId5"/>
    <p:sldId id="280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00BFDF-EFF9-45FD-8157-B8EE104A1359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/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0" y="1219199"/>
          <a:ext cx="2367543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79355" y="1298554"/>
        <a:ext cx="2208833" cy="1466890"/>
      </dsp:txXfrm>
    </dsp:sp>
    <dsp:sp modelId="{1153AF3F-C9D6-472D-BFC7-67A0063AAA4B}">
      <dsp:nvSpPr>
        <dsp:cNvPr id="0" name=""/>
        <dsp:cNvSpPr/>
      </dsp:nvSpPr>
      <dsp:spPr>
        <a:xfrm>
          <a:off x="2762133" y="1219199"/>
          <a:ext cx="2367543" cy="1625600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841488" y="1298554"/>
        <a:ext cx="2208833" cy="1466890"/>
      </dsp:txXfrm>
    </dsp:sp>
    <dsp:sp modelId="{913E5332-0316-4A0C-B7B5-243635688D2F}">
      <dsp:nvSpPr>
        <dsp:cNvPr id="0" name=""/>
        <dsp:cNvSpPr/>
      </dsp:nvSpPr>
      <dsp:spPr>
        <a:xfrm>
          <a:off x="5524267" y="1219199"/>
          <a:ext cx="2367543" cy="1625600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603622" y="1298554"/>
        <a:ext cx="2208833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4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7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D:\Робота\Малюнки\Цифри\пят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72150"/>
            <a:ext cx="1057275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7" y="910808"/>
            <a:ext cx="7606061" cy="143807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поетичний</a:t>
            </a:r>
            <a:r>
              <a:rPr lang="ru-RU" sz="2000" dirty="0"/>
              <a:t> </a:t>
            </a:r>
            <a:r>
              <a:rPr lang="ru-RU" sz="2000" dirty="0" err="1"/>
              <a:t>твір</a:t>
            </a:r>
            <a:r>
              <a:rPr lang="ru-RU" sz="2000" dirty="0"/>
              <a:t>, у </a:t>
            </a:r>
            <a:r>
              <a:rPr lang="ru-RU" sz="2000" dirty="0" err="1"/>
              <a:t>якому</a:t>
            </a:r>
            <a:r>
              <a:rPr lang="ru-RU" sz="2000" dirty="0"/>
              <a:t> </a:t>
            </a:r>
            <a:r>
              <a:rPr lang="ru-RU" sz="2000" dirty="0" err="1"/>
              <a:t>початкові</a:t>
            </a:r>
            <a:r>
              <a:rPr lang="ru-RU" sz="2000" dirty="0"/>
              <a:t> </a:t>
            </a:r>
            <a:r>
              <a:rPr lang="ru-RU" sz="2000" dirty="0" err="1"/>
              <a:t>літери</a:t>
            </a:r>
            <a:r>
              <a:rPr lang="ru-RU" sz="2000" dirty="0"/>
              <a:t> кожного рядка </a:t>
            </a:r>
            <a:r>
              <a:rPr lang="ru-RU" sz="2000" dirty="0" smtClean="0"/>
              <a:t>                   при </a:t>
            </a:r>
            <a:r>
              <a:rPr lang="ru-RU" sz="2000" dirty="0" err="1"/>
              <a:t>читанні</a:t>
            </a:r>
            <a:r>
              <a:rPr lang="ru-RU" sz="2000" dirty="0"/>
              <a:t> </a:t>
            </a:r>
            <a:r>
              <a:rPr lang="ru-RU" sz="2000" dirty="0" err="1"/>
              <a:t>згори</a:t>
            </a:r>
            <a:r>
              <a:rPr lang="ru-RU" sz="2000" dirty="0"/>
              <a:t> вниз, </a:t>
            </a:r>
            <a:r>
              <a:rPr lang="ru-RU" sz="2000" dirty="0" err="1"/>
              <a:t>утворюють</a:t>
            </a:r>
            <a:r>
              <a:rPr lang="ru-RU" sz="2000" dirty="0"/>
              <a:t> слово </a:t>
            </a:r>
            <a:r>
              <a:rPr lang="ru-RU" sz="2000" dirty="0" err="1"/>
              <a:t>або</a:t>
            </a:r>
            <a:r>
              <a:rPr lang="ru-RU" sz="2000" dirty="0"/>
              <a:t> фразу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4469"/>
            <a:ext cx="5843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АКРОВІРШУВАННЯ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66144713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11268" y="-12522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КАРТКА 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815612"/>
            <a:ext cx="7992888" cy="110641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АКРОВІРШІ ПО ТЕМІ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807670"/>
              </p:ext>
            </p:extLst>
          </p:nvPr>
        </p:nvGraphicFramePr>
        <p:xfrm>
          <a:off x="3203849" y="2155618"/>
          <a:ext cx="5046106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051"/>
                <a:gridCol w="3808055"/>
              </a:tblGrid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D:\Робота\Малюнки\Букви\Літери\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987" y="2143898"/>
            <a:ext cx="1182035" cy="872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Робота\Малюнки\Букви\Літери\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1121"/>
            <a:ext cx="1182036" cy="933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и по запросу &quot;КРАЙ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3131839" cy="2156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обота\Малюнки\Букви\Літери\р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3054119"/>
            <a:ext cx="1182036" cy="914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Робота\Малюнки\Букви\Літери\Й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343" y="4864497"/>
            <a:ext cx="1228680" cy="948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6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448442" y="2942315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-34874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КАРТКА 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4577" y="692696"/>
            <a:ext cx="7992888" cy="110641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АКРОВІРШІ ПО ТЕМІ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521332"/>
              </p:ext>
            </p:extLst>
          </p:nvPr>
        </p:nvGraphicFramePr>
        <p:xfrm>
          <a:off x="3454080" y="1933237"/>
          <a:ext cx="4993399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13"/>
                <a:gridCol w="3838686"/>
              </a:tblGrid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3" name="Picture 5" descr="D:\Робота\Малюнки\Букви\Літери\О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990" y="2869776"/>
            <a:ext cx="1169876" cy="838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 descr="D:\Робота\Малюнки\Букви\Літери\В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990" y="2010459"/>
            <a:ext cx="1169876" cy="884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Робота\Малюнки\Букви\Літери\л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990" y="3738091"/>
            <a:ext cx="1178463" cy="915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Робота\Малюнки\Букви\Літери\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03" y="4653136"/>
            <a:ext cx="1178463" cy="1008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Картинки по запросу &quot;воля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77" y="2327057"/>
            <a:ext cx="3317957" cy="3070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6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35748" y="-99392"/>
            <a:ext cx="302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КАРТКА 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10641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АКРОВІРШІ ПО ТЕМІ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107392"/>
              </p:ext>
            </p:extLst>
          </p:nvPr>
        </p:nvGraphicFramePr>
        <p:xfrm>
          <a:off x="3318240" y="2166850"/>
          <a:ext cx="4897100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9744"/>
                <a:gridCol w="3787356"/>
              </a:tblGrid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4" name="Picture 6" descr="D:\Робота\Малюнки\Букви\Літери\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347" y="4912928"/>
            <a:ext cx="1182036" cy="933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Робота\Малюнки\Букви\Літери\л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801" y="3931349"/>
            <a:ext cx="1178463" cy="915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 descr="D:\Робота\Малюнки\Букви\Літери\С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347" y="2100271"/>
            <a:ext cx="1133872" cy="900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Робота\Малюнки\Букви\Літери\И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347" y="3058437"/>
            <a:ext cx="1121746" cy="838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&quot;СИЛА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3027324" cy="3047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6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4578" y="-12140"/>
            <a:ext cx="6426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ЗРАЗОК ВИКОНАННЯ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07504" y="522390"/>
            <a:ext cx="7992888" cy="110641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</a:t>
            </a:r>
            <a:r>
              <a:rPr lang="ru-RU" sz="2000" b="1" dirty="0" smtClean="0">
                <a:solidFill>
                  <a:srgbClr val="C00000"/>
                </a:solidFill>
              </a:rPr>
              <a:t>АКРОВІРШІ ПО ТЕМІ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Картинки по запросу &quot;козацтво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5" y="1737399"/>
            <a:ext cx="1681903" cy="429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470433"/>
              </p:ext>
            </p:extLst>
          </p:nvPr>
        </p:nvGraphicFramePr>
        <p:xfrm>
          <a:off x="1691680" y="1473662"/>
          <a:ext cx="6755799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3435"/>
                <a:gridCol w="5552364"/>
              </a:tblGrid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РАСЕНЬ-ХЛОПЕЦЬ,</a:t>
                      </a:r>
                      <a:r>
                        <a:rPr lang="uk-UA" sz="2400" b="1" baseline="0" dirty="0" smtClean="0"/>
                        <a:t> ХОЧ КУДИ,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БОРОНУ ТРИМАЄ ЗАВЖДИ!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АВДЯКИ ЙОМУ ПЕРЕМАГАЄМО,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БЕЗ НЬОГО ПРОПАДАЄМО!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 smtClean="0"/>
                    </a:p>
                    <a:p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ОЖНОМУ З НИХ ПОДЯКУ СКЛАДАЄМО!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D:\Робота\Малюнки\Букви\Літери\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507" y="1491298"/>
            <a:ext cx="1182035" cy="872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Робота\Малюнки\Букви\Літери\З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943" y="3258688"/>
            <a:ext cx="1169876" cy="928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Робота\Малюнки\Букви\Літери\О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507" y="2440786"/>
            <a:ext cx="1169876" cy="838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Робота\Малюнки\Букви\Літери\А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83" y="4186996"/>
            <a:ext cx="1182036" cy="933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Робота\Малюнки\Букви\Літери\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943" y="5145535"/>
            <a:ext cx="1182035" cy="872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4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407</TotalTime>
  <Words>84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32</cp:revision>
  <dcterms:created xsi:type="dcterms:W3CDTF">2021-02-07T07:55:42Z</dcterms:created>
  <dcterms:modified xsi:type="dcterms:W3CDTF">2021-02-07T21:14:33Z</dcterms:modified>
</cp:coreProperties>
</file>