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7" r:id="rId4"/>
    <p:sldId id="279" r:id="rId5"/>
    <p:sldId id="272" r:id="rId6"/>
    <p:sldId id="277" r:id="rId7"/>
    <p:sldId id="282" r:id="rId8"/>
    <p:sldId id="281" r:id="rId9"/>
    <p:sldId id="283" r:id="rId10"/>
    <p:sldId id="284" r:id="rId11"/>
    <p:sldId id="285" r:id="rId12"/>
    <p:sldId id="286" r:id="rId13"/>
    <p:sldId id="287" r:id="rId14"/>
    <p:sldId id="288" r:id="rId15"/>
    <p:sldId id="28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74F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Relationship Id="rId4" Type="http://schemas.openxmlformats.org/officeDocument/2006/relationships/image" Target="../media/image7.jpe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Relationship Id="rId4" Type="http://schemas.openxmlformats.org/officeDocument/2006/relationships/image" Target="../media/image7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4547287-6DF1-40C8-9F33-BF2FCD03EA94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900BFDF-EFF9-45FD-8157-B8EE104A1359}">
      <dgm:prSet custT="1"/>
      <dgm:spPr/>
      <dgm:t>
        <a:bodyPr/>
        <a:lstStyle/>
        <a:p>
          <a:r>
            <a:rPr lang="ru-RU" sz="2000" b="0" i="0" dirty="0" err="1" smtClean="0"/>
            <a:t>правильне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сприйняття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незна­йомого</a:t>
          </a:r>
          <a:r>
            <a:rPr lang="ru-RU" sz="2000" b="0" i="0" dirty="0" smtClean="0"/>
            <a:t> слова в </a:t>
          </a:r>
          <a:r>
            <a:rPr lang="ru-RU" sz="2000" b="0" i="0" dirty="0" err="1" smtClean="0"/>
            <a:t>тексті</a:t>
          </a:r>
          <a:endParaRPr lang="ru-RU" sz="2000" dirty="0"/>
        </a:p>
      </dgm:t>
    </dgm:pt>
    <dgm:pt modelId="{959F15A0-02AE-4139-B515-D9151BB69909}" type="parTrans" cxnId="{61957AB4-47ED-4072-8D62-0135861EE3E2}">
      <dgm:prSet/>
      <dgm:spPr/>
      <dgm:t>
        <a:bodyPr/>
        <a:lstStyle/>
        <a:p>
          <a:endParaRPr lang="ru-RU"/>
        </a:p>
      </dgm:t>
    </dgm:pt>
    <dgm:pt modelId="{6A0438BE-964B-4534-899C-4859434155E2}" type="sibTrans" cxnId="{61957AB4-47ED-4072-8D62-0135861EE3E2}">
      <dgm:prSet/>
      <dgm:spPr/>
      <dgm:t>
        <a:bodyPr/>
        <a:lstStyle/>
        <a:p>
          <a:endParaRPr lang="ru-RU"/>
        </a:p>
      </dgm:t>
    </dgm:pt>
    <dgm:pt modelId="{A273C7D9-50C2-490D-B8B7-DCB882CAB6F7}">
      <dgm:prSet custT="1"/>
      <dgm:spPr/>
      <dgm:t>
        <a:bodyPr/>
        <a:lstStyle/>
        <a:p>
          <a:r>
            <a:rPr lang="ru-RU" sz="2000" b="0" i="0" dirty="0" err="1" smtClean="0"/>
            <a:t>розуміння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цього</a:t>
          </a:r>
          <a:r>
            <a:rPr lang="ru-RU" sz="2000" b="0" i="0" dirty="0" smtClean="0"/>
            <a:t> слова з </a:t>
          </a:r>
          <a:r>
            <a:rPr lang="ru-RU" sz="2000" b="0" i="0" dirty="0" err="1" smtClean="0"/>
            <a:t>усіма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його</a:t>
          </a:r>
          <a:r>
            <a:rPr lang="ru-RU" sz="2000" b="0" i="0" dirty="0" smtClean="0"/>
            <a:t>        </a:t>
          </a:r>
          <a:r>
            <a:rPr lang="ru-RU" sz="2000" b="0" i="0" dirty="0" err="1" smtClean="0"/>
            <a:t>від­тінками</a:t>
          </a:r>
          <a:endParaRPr lang="ru-RU" sz="2000" dirty="0"/>
        </a:p>
      </dgm:t>
    </dgm:pt>
    <dgm:pt modelId="{5DEA21CA-CB81-4805-9378-5150897801A6}" type="parTrans" cxnId="{234D2E7E-D299-4652-8B4E-3B8BE04E9A57}">
      <dgm:prSet/>
      <dgm:spPr/>
      <dgm:t>
        <a:bodyPr/>
        <a:lstStyle/>
        <a:p>
          <a:endParaRPr lang="ru-RU"/>
        </a:p>
      </dgm:t>
    </dgm:pt>
    <dgm:pt modelId="{D811B207-E5C9-41EC-96D9-D81EB28354FB}" type="sibTrans" cxnId="{234D2E7E-D299-4652-8B4E-3B8BE04E9A57}">
      <dgm:prSet/>
      <dgm:spPr/>
      <dgm:t>
        <a:bodyPr/>
        <a:lstStyle/>
        <a:p>
          <a:endParaRPr lang="ru-RU"/>
        </a:p>
      </dgm:t>
    </dgm:pt>
    <dgm:pt modelId="{732AAD9C-3635-4246-A143-DED612AC24DB}">
      <dgm:prSet custT="1"/>
      <dgm:spPr/>
      <dgm:t>
        <a:bodyPr/>
        <a:lstStyle/>
        <a:p>
          <a:r>
            <a:rPr lang="ru-RU" sz="2000" b="0" i="0" dirty="0" err="1" smtClean="0"/>
            <a:t>засвоєння</a:t>
          </a:r>
          <a:r>
            <a:rPr lang="ru-RU" sz="2000" b="0" i="0" dirty="0" smtClean="0"/>
            <a:t> і </a:t>
          </a:r>
          <a:r>
            <a:rPr lang="ru-RU" sz="2000" b="0" i="0" dirty="0" err="1" smtClean="0"/>
            <a:t>закріплення</a:t>
          </a:r>
          <a:r>
            <a:rPr lang="ru-RU" sz="2000" b="0" i="0" dirty="0" smtClean="0"/>
            <a:t> у </a:t>
          </a:r>
          <a:r>
            <a:rPr lang="ru-RU" sz="2000" b="0" i="0" dirty="0" err="1" smtClean="0"/>
            <a:t>процесі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виконання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різних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вправ</a:t>
          </a:r>
          <a:endParaRPr lang="ru-RU" sz="2000" dirty="0"/>
        </a:p>
      </dgm:t>
    </dgm:pt>
    <dgm:pt modelId="{36ECFD70-4087-4BD9-825D-51B216480922}" type="parTrans" cxnId="{BE557EFD-F4E6-4324-AE31-73C959863F3A}">
      <dgm:prSet/>
      <dgm:spPr/>
      <dgm:t>
        <a:bodyPr/>
        <a:lstStyle/>
        <a:p>
          <a:endParaRPr lang="ru-RU"/>
        </a:p>
      </dgm:t>
    </dgm:pt>
    <dgm:pt modelId="{C5518B46-927D-44A1-876F-FC1EA3B6370D}" type="sibTrans" cxnId="{BE557EFD-F4E6-4324-AE31-73C959863F3A}">
      <dgm:prSet/>
      <dgm:spPr/>
      <dgm:t>
        <a:bodyPr/>
        <a:lstStyle/>
        <a:p>
          <a:endParaRPr lang="ru-RU"/>
        </a:p>
      </dgm:t>
    </dgm:pt>
    <dgm:pt modelId="{89A7296D-B9D6-4978-A42C-0B4A57045F1D}">
      <dgm:prSet custT="1"/>
      <dgm:spPr/>
      <dgm:t>
        <a:bodyPr/>
        <a:lstStyle/>
        <a:p>
          <a:r>
            <a:rPr lang="ru-RU" sz="2000" b="0" i="0" dirty="0" err="1" smtClean="0"/>
            <a:t>вживання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його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самостійно</a:t>
          </a:r>
          <a:r>
            <a:rPr lang="ru-RU" sz="2000" b="0" i="0" dirty="0" smtClean="0"/>
            <a:t> в </a:t>
          </a:r>
          <a:r>
            <a:rPr lang="ru-RU" sz="2000" b="0" i="0" dirty="0" err="1" smtClean="0"/>
            <a:t>потрібній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ситуації</a:t>
          </a:r>
          <a:endParaRPr lang="ru-RU" sz="2000" dirty="0"/>
        </a:p>
      </dgm:t>
    </dgm:pt>
    <dgm:pt modelId="{48EBBA21-44FB-49DD-A4BD-7FF51BE7A51E}" type="parTrans" cxnId="{897C7A15-06A4-4B4D-8BAD-DC2066250F93}">
      <dgm:prSet/>
      <dgm:spPr/>
      <dgm:t>
        <a:bodyPr/>
        <a:lstStyle/>
        <a:p>
          <a:endParaRPr lang="ru-RU"/>
        </a:p>
      </dgm:t>
    </dgm:pt>
    <dgm:pt modelId="{A18C2819-FECD-4BB1-8077-61662DAE148E}" type="sibTrans" cxnId="{897C7A15-06A4-4B4D-8BAD-DC2066250F93}">
      <dgm:prSet/>
      <dgm:spPr/>
      <dgm:t>
        <a:bodyPr/>
        <a:lstStyle/>
        <a:p>
          <a:endParaRPr lang="ru-RU"/>
        </a:p>
      </dgm:t>
    </dgm:pt>
    <dgm:pt modelId="{000FC169-D19D-4EEA-AE30-BE00F1852144}" type="pres">
      <dgm:prSet presAssocID="{84547287-6DF1-40C8-9F33-BF2FCD03EA94}" presName="CompostProcess" presStyleCnt="0">
        <dgm:presLayoutVars>
          <dgm:dir/>
          <dgm:resizeHandles val="exact"/>
        </dgm:presLayoutVars>
      </dgm:prSet>
      <dgm:spPr/>
    </dgm:pt>
    <dgm:pt modelId="{7C192088-E6A4-4BA6-B0C2-5E78ADAE6EB1}" type="pres">
      <dgm:prSet presAssocID="{84547287-6DF1-40C8-9F33-BF2FCD03EA94}" presName="arrow" presStyleLbl="bgShp" presStyleIdx="0" presStyleCnt="1"/>
      <dgm:spPr>
        <a:solidFill>
          <a:schemeClr val="bg1">
            <a:lumMod val="75000"/>
          </a:schemeClr>
        </a:solidFill>
      </dgm:spPr>
    </dgm:pt>
    <dgm:pt modelId="{616212AA-1EC2-4F8A-8C3D-65BAE8F985AB}" type="pres">
      <dgm:prSet presAssocID="{84547287-6DF1-40C8-9F33-BF2FCD03EA94}" presName="linearProcess" presStyleCnt="0"/>
      <dgm:spPr/>
    </dgm:pt>
    <dgm:pt modelId="{B8ED3B36-0F5F-4E29-860D-D8D25F2CE28E}" type="pres">
      <dgm:prSet presAssocID="{4900BFDF-EFF9-45FD-8157-B8EE104A1359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144EEE-E06D-468F-9CA5-654A2D23B306}" type="pres">
      <dgm:prSet presAssocID="{6A0438BE-964B-4534-899C-4859434155E2}" presName="sibTrans" presStyleCnt="0"/>
      <dgm:spPr/>
    </dgm:pt>
    <dgm:pt modelId="{1153AF3F-C9D6-472D-BFC7-67A0063AAA4B}" type="pres">
      <dgm:prSet presAssocID="{A273C7D9-50C2-490D-B8B7-DCB882CAB6F7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7655FA-43DE-430E-9E56-487AB3328343}" type="pres">
      <dgm:prSet presAssocID="{D811B207-E5C9-41EC-96D9-D81EB28354FB}" presName="sibTrans" presStyleCnt="0"/>
      <dgm:spPr/>
    </dgm:pt>
    <dgm:pt modelId="{913E5332-0316-4A0C-B7B5-243635688D2F}" type="pres">
      <dgm:prSet presAssocID="{732AAD9C-3635-4246-A143-DED612AC24DB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43624B-E048-452C-A2CD-F845DA7F381F}" type="pres">
      <dgm:prSet presAssocID="{C5518B46-927D-44A1-876F-FC1EA3B6370D}" presName="sibTrans" presStyleCnt="0"/>
      <dgm:spPr/>
    </dgm:pt>
    <dgm:pt modelId="{A37310E5-3A9E-4FF3-8982-6EA99C8248F4}" type="pres">
      <dgm:prSet presAssocID="{89A7296D-B9D6-4978-A42C-0B4A57045F1D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04F535B-9FE0-4073-9FD5-38D139F322A6}" type="presOf" srcId="{4900BFDF-EFF9-45FD-8157-B8EE104A1359}" destId="{B8ED3B36-0F5F-4E29-860D-D8D25F2CE28E}" srcOrd="0" destOrd="0" presId="urn:microsoft.com/office/officeart/2005/8/layout/hProcess9"/>
    <dgm:cxn modelId="{897C7A15-06A4-4B4D-8BAD-DC2066250F93}" srcId="{84547287-6DF1-40C8-9F33-BF2FCD03EA94}" destId="{89A7296D-B9D6-4978-A42C-0B4A57045F1D}" srcOrd="3" destOrd="0" parTransId="{48EBBA21-44FB-49DD-A4BD-7FF51BE7A51E}" sibTransId="{A18C2819-FECD-4BB1-8077-61662DAE148E}"/>
    <dgm:cxn modelId="{BE557EFD-F4E6-4324-AE31-73C959863F3A}" srcId="{84547287-6DF1-40C8-9F33-BF2FCD03EA94}" destId="{732AAD9C-3635-4246-A143-DED612AC24DB}" srcOrd="2" destOrd="0" parTransId="{36ECFD70-4087-4BD9-825D-51B216480922}" sibTransId="{C5518B46-927D-44A1-876F-FC1EA3B6370D}"/>
    <dgm:cxn modelId="{F07A267C-A820-4292-B77F-247A0FC4609D}" type="presOf" srcId="{89A7296D-B9D6-4978-A42C-0B4A57045F1D}" destId="{A37310E5-3A9E-4FF3-8982-6EA99C8248F4}" srcOrd="0" destOrd="0" presId="urn:microsoft.com/office/officeart/2005/8/layout/hProcess9"/>
    <dgm:cxn modelId="{61957AB4-47ED-4072-8D62-0135861EE3E2}" srcId="{84547287-6DF1-40C8-9F33-BF2FCD03EA94}" destId="{4900BFDF-EFF9-45FD-8157-B8EE104A1359}" srcOrd="0" destOrd="0" parTransId="{959F15A0-02AE-4139-B515-D9151BB69909}" sibTransId="{6A0438BE-964B-4534-899C-4859434155E2}"/>
    <dgm:cxn modelId="{6E230FCF-8D64-4ADF-B140-602C55E61EBE}" type="presOf" srcId="{84547287-6DF1-40C8-9F33-BF2FCD03EA94}" destId="{000FC169-D19D-4EEA-AE30-BE00F1852144}" srcOrd="0" destOrd="0" presId="urn:microsoft.com/office/officeart/2005/8/layout/hProcess9"/>
    <dgm:cxn modelId="{BEACAB93-A03A-4C04-9DC7-86028B4D806E}" type="presOf" srcId="{732AAD9C-3635-4246-A143-DED612AC24DB}" destId="{913E5332-0316-4A0C-B7B5-243635688D2F}" srcOrd="0" destOrd="0" presId="urn:microsoft.com/office/officeart/2005/8/layout/hProcess9"/>
    <dgm:cxn modelId="{0CCC1BBA-2137-402B-A09A-0E784353AFBE}" type="presOf" srcId="{A273C7D9-50C2-490D-B8B7-DCB882CAB6F7}" destId="{1153AF3F-C9D6-472D-BFC7-67A0063AAA4B}" srcOrd="0" destOrd="0" presId="urn:microsoft.com/office/officeart/2005/8/layout/hProcess9"/>
    <dgm:cxn modelId="{234D2E7E-D299-4652-8B4E-3B8BE04E9A57}" srcId="{84547287-6DF1-40C8-9F33-BF2FCD03EA94}" destId="{A273C7D9-50C2-490D-B8B7-DCB882CAB6F7}" srcOrd="1" destOrd="0" parTransId="{5DEA21CA-CB81-4805-9378-5150897801A6}" sibTransId="{D811B207-E5C9-41EC-96D9-D81EB28354FB}"/>
    <dgm:cxn modelId="{27844FF7-215E-467B-B8E7-9F2E96A86CBA}" type="presParOf" srcId="{000FC169-D19D-4EEA-AE30-BE00F1852144}" destId="{7C192088-E6A4-4BA6-B0C2-5E78ADAE6EB1}" srcOrd="0" destOrd="0" presId="urn:microsoft.com/office/officeart/2005/8/layout/hProcess9"/>
    <dgm:cxn modelId="{97C3BE74-0BFC-4946-BEC5-77ED60EC168B}" type="presParOf" srcId="{000FC169-D19D-4EEA-AE30-BE00F1852144}" destId="{616212AA-1EC2-4F8A-8C3D-65BAE8F985AB}" srcOrd="1" destOrd="0" presId="urn:microsoft.com/office/officeart/2005/8/layout/hProcess9"/>
    <dgm:cxn modelId="{EE5DA54C-D146-49C7-AB2D-DBA4FAB852BA}" type="presParOf" srcId="{616212AA-1EC2-4F8A-8C3D-65BAE8F985AB}" destId="{B8ED3B36-0F5F-4E29-860D-D8D25F2CE28E}" srcOrd="0" destOrd="0" presId="urn:microsoft.com/office/officeart/2005/8/layout/hProcess9"/>
    <dgm:cxn modelId="{87493C44-A4FD-42EF-85E2-237A80711892}" type="presParOf" srcId="{616212AA-1EC2-4F8A-8C3D-65BAE8F985AB}" destId="{2B144EEE-E06D-468F-9CA5-654A2D23B306}" srcOrd="1" destOrd="0" presId="urn:microsoft.com/office/officeart/2005/8/layout/hProcess9"/>
    <dgm:cxn modelId="{6D41FDC5-2B28-48B1-904A-8DDBFCA9747C}" type="presParOf" srcId="{616212AA-1EC2-4F8A-8C3D-65BAE8F985AB}" destId="{1153AF3F-C9D6-472D-BFC7-67A0063AAA4B}" srcOrd="2" destOrd="0" presId="urn:microsoft.com/office/officeart/2005/8/layout/hProcess9"/>
    <dgm:cxn modelId="{9A622833-CBA4-47A0-A8ED-9244C4621130}" type="presParOf" srcId="{616212AA-1EC2-4F8A-8C3D-65BAE8F985AB}" destId="{C97655FA-43DE-430E-9E56-487AB3328343}" srcOrd="3" destOrd="0" presId="urn:microsoft.com/office/officeart/2005/8/layout/hProcess9"/>
    <dgm:cxn modelId="{F8FE2453-36F0-4281-96BD-E6E98059817A}" type="presParOf" srcId="{616212AA-1EC2-4F8A-8C3D-65BAE8F985AB}" destId="{913E5332-0316-4A0C-B7B5-243635688D2F}" srcOrd="4" destOrd="0" presId="urn:microsoft.com/office/officeart/2005/8/layout/hProcess9"/>
    <dgm:cxn modelId="{6C832CF6-4139-4BCC-8A90-6D56893AA4D1}" type="presParOf" srcId="{616212AA-1EC2-4F8A-8C3D-65BAE8F985AB}" destId="{EA43624B-E048-452C-A2CD-F845DA7F381F}" srcOrd="5" destOrd="0" presId="urn:microsoft.com/office/officeart/2005/8/layout/hProcess9"/>
    <dgm:cxn modelId="{23D877BA-D2EB-4292-B717-D11FE2A78912}" type="presParOf" srcId="{616212AA-1EC2-4F8A-8C3D-65BAE8F985AB}" destId="{A37310E5-3A9E-4FF3-8982-6EA99C8248F4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85281F0-F10B-4BEA-8491-D50F4E14391A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3FEEB0B-F6F5-4DCD-B526-125D852425B0}">
      <dgm:prSet phldrT="[Текст]"/>
      <dgm:spPr/>
      <dgm:t>
        <a:bodyPr/>
        <a:lstStyle/>
        <a:p>
          <a:r>
            <a:rPr lang="ru-RU" dirty="0" err="1" smtClean="0"/>
            <a:t>демонстрація</a:t>
          </a:r>
          <a:r>
            <a:rPr lang="ru-RU" dirty="0" smtClean="0"/>
            <a:t> предмета </a:t>
          </a:r>
          <a:r>
            <a:rPr lang="ru-RU" dirty="0" err="1" smtClean="0"/>
            <a:t>чи</a:t>
          </a:r>
          <a:r>
            <a:rPr lang="ru-RU" dirty="0" smtClean="0"/>
            <a:t> </a:t>
          </a:r>
          <a:r>
            <a:rPr lang="ru-RU" dirty="0" err="1" smtClean="0"/>
            <a:t>малюнка</a:t>
          </a:r>
          <a:endParaRPr lang="ru-RU" dirty="0"/>
        </a:p>
      </dgm:t>
    </dgm:pt>
    <dgm:pt modelId="{18BA9C4A-4436-42E6-B9A2-2BFD4D67467C}" type="parTrans" cxnId="{76237EDE-B06B-40E5-BEF8-6AF18BED03AA}">
      <dgm:prSet/>
      <dgm:spPr/>
      <dgm:t>
        <a:bodyPr/>
        <a:lstStyle/>
        <a:p>
          <a:endParaRPr lang="ru-RU"/>
        </a:p>
      </dgm:t>
    </dgm:pt>
    <dgm:pt modelId="{D006A3CA-E960-4706-BD48-31CA9BE441A6}" type="sibTrans" cxnId="{76237EDE-B06B-40E5-BEF8-6AF18BED03AA}">
      <dgm:prSet/>
      <dgm:spPr/>
      <dgm:t>
        <a:bodyPr/>
        <a:lstStyle/>
        <a:p>
          <a:endParaRPr lang="ru-RU"/>
        </a:p>
      </dgm:t>
    </dgm:pt>
    <dgm:pt modelId="{AF8E2E9E-EB2D-45BA-AB37-1945ED5B0F37}">
      <dgm:prSet phldrT="[Текст]"/>
      <dgm:spPr/>
      <dgm:t>
        <a:bodyPr/>
        <a:lstStyle/>
        <a:p>
          <a:r>
            <a:rPr lang="ru-RU" dirty="0" err="1" smtClean="0"/>
            <a:t>використання</a:t>
          </a:r>
          <a:r>
            <a:rPr lang="ru-RU" dirty="0" smtClean="0"/>
            <a:t> контексту</a:t>
          </a:r>
          <a:endParaRPr lang="ru-RU" dirty="0"/>
        </a:p>
      </dgm:t>
    </dgm:pt>
    <dgm:pt modelId="{B44C7A3E-F1EE-4DF8-8B53-301313AFC57C}" type="parTrans" cxnId="{C327967B-E0D4-4855-9C3A-1AFFF47A7A9F}">
      <dgm:prSet/>
      <dgm:spPr/>
      <dgm:t>
        <a:bodyPr/>
        <a:lstStyle/>
        <a:p>
          <a:endParaRPr lang="ru-RU"/>
        </a:p>
      </dgm:t>
    </dgm:pt>
    <dgm:pt modelId="{E5AC2EE4-DD01-4311-BBEB-A6E943A8C483}" type="sibTrans" cxnId="{C327967B-E0D4-4855-9C3A-1AFFF47A7A9F}">
      <dgm:prSet/>
      <dgm:spPr/>
      <dgm:t>
        <a:bodyPr/>
        <a:lstStyle/>
        <a:p>
          <a:endParaRPr lang="ru-RU"/>
        </a:p>
      </dgm:t>
    </dgm:pt>
    <dgm:pt modelId="{39452908-CFF7-46E2-9E78-DBCC5673E856}">
      <dgm:prSet phldrT="[Текст]"/>
      <dgm:spPr/>
      <dgm:t>
        <a:bodyPr/>
        <a:lstStyle/>
        <a:p>
          <a:r>
            <a:rPr lang="ru-RU" dirty="0" err="1" smtClean="0"/>
            <a:t>найпростіший</a:t>
          </a:r>
          <a:r>
            <a:rPr lang="ru-RU" dirty="0" smtClean="0"/>
            <a:t> </a:t>
          </a:r>
          <a:r>
            <a:rPr lang="ru-RU" dirty="0" err="1" smtClean="0"/>
            <a:t>словотворчий</a:t>
          </a:r>
          <a:r>
            <a:rPr lang="ru-RU" dirty="0" smtClean="0"/>
            <a:t> </a:t>
          </a:r>
          <a:r>
            <a:rPr lang="ru-RU" dirty="0" err="1" smtClean="0"/>
            <a:t>аналіз</a:t>
          </a:r>
          <a:endParaRPr lang="ru-RU" dirty="0"/>
        </a:p>
      </dgm:t>
    </dgm:pt>
    <dgm:pt modelId="{4602DF83-0B69-48C4-9162-28B230F908B4}" type="parTrans" cxnId="{8DFAF3EB-6024-40E1-A881-F3FDE9C2D903}">
      <dgm:prSet/>
      <dgm:spPr/>
      <dgm:t>
        <a:bodyPr/>
        <a:lstStyle/>
        <a:p>
          <a:endParaRPr lang="ru-RU"/>
        </a:p>
      </dgm:t>
    </dgm:pt>
    <dgm:pt modelId="{C5D36757-4528-453F-A827-4DE7F1312A86}" type="sibTrans" cxnId="{8DFAF3EB-6024-40E1-A881-F3FDE9C2D903}">
      <dgm:prSet/>
      <dgm:spPr/>
      <dgm:t>
        <a:bodyPr/>
        <a:lstStyle/>
        <a:p>
          <a:endParaRPr lang="ru-RU"/>
        </a:p>
      </dgm:t>
    </dgm:pt>
    <dgm:pt modelId="{5B2E68A4-1C64-4254-BA19-4C5A821C6ED5}">
      <dgm:prSet phldrT="[Текст]"/>
      <dgm:spPr/>
      <dgm:t>
        <a:bodyPr/>
        <a:lstStyle/>
        <a:p>
          <a:r>
            <a:rPr lang="ru-RU" b="0" i="0" dirty="0" err="1" smtClean="0"/>
            <a:t>тлумачення</a:t>
          </a:r>
          <a:r>
            <a:rPr lang="ru-RU" b="0" i="0" dirty="0" smtClean="0"/>
            <a:t> </a:t>
          </a:r>
          <a:r>
            <a:rPr lang="ru-RU" b="0" i="0" dirty="0" err="1" smtClean="0"/>
            <a:t>слів</a:t>
          </a:r>
          <a:r>
            <a:rPr lang="ru-RU" b="0" i="0" dirty="0" smtClean="0"/>
            <a:t> (</a:t>
          </a:r>
          <a:r>
            <a:rPr lang="ru-RU" b="0" i="0" dirty="0" err="1" smtClean="0"/>
            <a:t>коротке</a:t>
          </a:r>
          <a:r>
            <a:rPr lang="ru-RU" b="0" i="0" dirty="0" smtClean="0"/>
            <a:t> </a:t>
          </a:r>
          <a:r>
            <a:rPr lang="ru-RU" b="0" i="0" dirty="0" err="1" smtClean="0"/>
            <a:t>пояснення</a:t>
          </a:r>
          <a:r>
            <a:rPr lang="ru-RU" b="0" i="0" dirty="0" smtClean="0"/>
            <a:t>, </a:t>
          </a:r>
          <a:r>
            <a:rPr lang="ru-RU" b="0" i="0" dirty="0" err="1" smtClean="0"/>
            <a:t>використання</a:t>
          </a:r>
          <a:r>
            <a:rPr lang="ru-RU" b="0" i="0" dirty="0" smtClean="0"/>
            <a:t> словника </a:t>
          </a:r>
          <a:r>
            <a:rPr lang="ru-RU" b="0" i="0" dirty="0" err="1" smtClean="0"/>
            <a:t>тощо</a:t>
          </a:r>
          <a:r>
            <a:rPr lang="ru-RU" b="0" i="0" dirty="0" smtClean="0"/>
            <a:t>).</a:t>
          </a:r>
          <a:endParaRPr lang="ru-RU" dirty="0"/>
        </a:p>
      </dgm:t>
    </dgm:pt>
    <dgm:pt modelId="{1A4B9C24-C3C2-4729-87EF-545D672450C9}" type="parTrans" cxnId="{BE3F9778-063B-442D-B87A-E23978073776}">
      <dgm:prSet/>
      <dgm:spPr/>
      <dgm:t>
        <a:bodyPr/>
        <a:lstStyle/>
        <a:p>
          <a:endParaRPr lang="ru-RU"/>
        </a:p>
      </dgm:t>
    </dgm:pt>
    <dgm:pt modelId="{AB6C0BA2-806C-4724-A565-EAA82A91BA68}" type="sibTrans" cxnId="{BE3F9778-063B-442D-B87A-E23978073776}">
      <dgm:prSet/>
      <dgm:spPr/>
      <dgm:t>
        <a:bodyPr/>
        <a:lstStyle/>
        <a:p>
          <a:endParaRPr lang="ru-RU"/>
        </a:p>
      </dgm:t>
    </dgm:pt>
    <dgm:pt modelId="{7AB98D29-58F1-44D8-9028-C6A850EA0557}" type="pres">
      <dgm:prSet presAssocID="{D85281F0-F10B-4BEA-8491-D50F4E14391A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C2F1616B-22C8-4716-8C4D-AB10DC8D6137}" type="pres">
      <dgm:prSet presAssocID="{D85281F0-F10B-4BEA-8491-D50F4E14391A}" presName="Name1" presStyleCnt="0"/>
      <dgm:spPr/>
    </dgm:pt>
    <dgm:pt modelId="{5F1C807A-44FE-4470-A188-B4FBB84BC514}" type="pres">
      <dgm:prSet presAssocID="{D85281F0-F10B-4BEA-8491-D50F4E14391A}" presName="cycle" presStyleCnt="0"/>
      <dgm:spPr/>
    </dgm:pt>
    <dgm:pt modelId="{C64F7EF6-29A4-4E8C-B0AE-2B746ECD88F0}" type="pres">
      <dgm:prSet presAssocID="{D85281F0-F10B-4BEA-8491-D50F4E14391A}" presName="srcNode" presStyleLbl="node1" presStyleIdx="0" presStyleCnt="4"/>
      <dgm:spPr/>
    </dgm:pt>
    <dgm:pt modelId="{1B4473BB-76BB-4FE5-BCFF-7879451E7FFE}" type="pres">
      <dgm:prSet presAssocID="{D85281F0-F10B-4BEA-8491-D50F4E14391A}" presName="conn" presStyleLbl="parChTrans1D2" presStyleIdx="0" presStyleCnt="1"/>
      <dgm:spPr/>
      <dgm:t>
        <a:bodyPr/>
        <a:lstStyle/>
        <a:p>
          <a:endParaRPr lang="ru-RU"/>
        </a:p>
      </dgm:t>
    </dgm:pt>
    <dgm:pt modelId="{118F49E0-CD92-4ACF-91D7-4354B9D50C3A}" type="pres">
      <dgm:prSet presAssocID="{D85281F0-F10B-4BEA-8491-D50F4E14391A}" presName="extraNode" presStyleLbl="node1" presStyleIdx="0" presStyleCnt="4"/>
      <dgm:spPr/>
    </dgm:pt>
    <dgm:pt modelId="{A8D1CEAA-C94F-43A8-87AD-00D4AA94D307}" type="pres">
      <dgm:prSet presAssocID="{D85281F0-F10B-4BEA-8491-D50F4E14391A}" presName="dstNode" presStyleLbl="node1" presStyleIdx="0" presStyleCnt="4"/>
      <dgm:spPr/>
    </dgm:pt>
    <dgm:pt modelId="{87B07B52-F68B-41AF-831A-9E8A312473B2}" type="pres">
      <dgm:prSet presAssocID="{83FEEB0B-F6F5-4DCD-B526-125D852425B0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995557-14E4-422A-A135-687BA165273A}" type="pres">
      <dgm:prSet presAssocID="{83FEEB0B-F6F5-4DCD-B526-125D852425B0}" presName="accent_1" presStyleCnt="0"/>
      <dgm:spPr/>
    </dgm:pt>
    <dgm:pt modelId="{9B207C61-9BC2-4424-A072-283B08844799}" type="pres">
      <dgm:prSet presAssocID="{83FEEB0B-F6F5-4DCD-B526-125D852425B0}" presName="accentRepeatNode" presStyleLbl="solidFgAcc1" presStyleIdx="0" presStyleCnt="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F87F1F54-ED35-4D3E-91AC-00048E7D6BB0}" type="pres">
      <dgm:prSet presAssocID="{AF8E2E9E-EB2D-45BA-AB37-1945ED5B0F37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9382FD-38E4-4351-9E2B-FCBB28DA5BF0}" type="pres">
      <dgm:prSet presAssocID="{AF8E2E9E-EB2D-45BA-AB37-1945ED5B0F37}" presName="accent_2" presStyleCnt="0"/>
      <dgm:spPr/>
    </dgm:pt>
    <dgm:pt modelId="{7080C533-22E4-45D2-80A4-AA43DC7C93BF}" type="pres">
      <dgm:prSet presAssocID="{AF8E2E9E-EB2D-45BA-AB37-1945ED5B0F37}" presName="accentRepeatNode" presStyleLbl="solidFgAcc1" presStyleIdx="1" presStyleCnt="4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286EF634-0285-4D2C-BA73-55F3594D172F}" type="pres">
      <dgm:prSet presAssocID="{39452908-CFF7-46E2-9E78-DBCC5673E856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A30ED0-C8CD-4CE5-8507-345FF1BDEE35}" type="pres">
      <dgm:prSet presAssocID="{39452908-CFF7-46E2-9E78-DBCC5673E856}" presName="accent_3" presStyleCnt="0"/>
      <dgm:spPr/>
    </dgm:pt>
    <dgm:pt modelId="{2E561A02-2CB1-4E3E-B355-FF2EDE2BB3C0}" type="pres">
      <dgm:prSet presAssocID="{39452908-CFF7-46E2-9E78-DBCC5673E856}" presName="accentRepeatNode" presStyleLbl="solidFgAcc1" presStyleIdx="2" presStyleCnt="4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043BCA70-163C-4777-AD50-542C816BB6D8}" type="pres">
      <dgm:prSet presAssocID="{5B2E68A4-1C64-4254-BA19-4C5A821C6ED5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623B74-74CE-4978-870C-EFA709A357A6}" type="pres">
      <dgm:prSet presAssocID="{5B2E68A4-1C64-4254-BA19-4C5A821C6ED5}" presName="accent_4" presStyleCnt="0"/>
      <dgm:spPr/>
    </dgm:pt>
    <dgm:pt modelId="{4AFE8410-A394-4913-AFCF-08CB4C7A4C10}" type="pres">
      <dgm:prSet presAssocID="{5B2E68A4-1C64-4254-BA19-4C5A821C6ED5}" presName="accentRepeatNode" presStyleLbl="solidFgAcc1" presStyleIdx="3" presStyleCnt="4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ru-RU"/>
        </a:p>
      </dgm:t>
    </dgm:pt>
  </dgm:ptLst>
  <dgm:cxnLst>
    <dgm:cxn modelId="{1281683E-710D-4E61-9805-9FFB6E196A5A}" type="presOf" srcId="{D006A3CA-E960-4706-BD48-31CA9BE441A6}" destId="{1B4473BB-76BB-4FE5-BCFF-7879451E7FFE}" srcOrd="0" destOrd="0" presId="urn:microsoft.com/office/officeart/2008/layout/VerticalCurvedList"/>
    <dgm:cxn modelId="{76237EDE-B06B-40E5-BEF8-6AF18BED03AA}" srcId="{D85281F0-F10B-4BEA-8491-D50F4E14391A}" destId="{83FEEB0B-F6F5-4DCD-B526-125D852425B0}" srcOrd="0" destOrd="0" parTransId="{18BA9C4A-4436-42E6-B9A2-2BFD4D67467C}" sibTransId="{D006A3CA-E960-4706-BD48-31CA9BE441A6}"/>
    <dgm:cxn modelId="{C327967B-E0D4-4855-9C3A-1AFFF47A7A9F}" srcId="{D85281F0-F10B-4BEA-8491-D50F4E14391A}" destId="{AF8E2E9E-EB2D-45BA-AB37-1945ED5B0F37}" srcOrd="1" destOrd="0" parTransId="{B44C7A3E-F1EE-4DF8-8B53-301313AFC57C}" sibTransId="{E5AC2EE4-DD01-4311-BBEB-A6E943A8C483}"/>
    <dgm:cxn modelId="{B6984A3C-4DB2-4F58-8C21-C6CBCB6EA412}" type="presOf" srcId="{39452908-CFF7-46E2-9E78-DBCC5673E856}" destId="{286EF634-0285-4D2C-BA73-55F3594D172F}" srcOrd="0" destOrd="0" presId="urn:microsoft.com/office/officeart/2008/layout/VerticalCurvedList"/>
    <dgm:cxn modelId="{BE3F9778-063B-442D-B87A-E23978073776}" srcId="{D85281F0-F10B-4BEA-8491-D50F4E14391A}" destId="{5B2E68A4-1C64-4254-BA19-4C5A821C6ED5}" srcOrd="3" destOrd="0" parTransId="{1A4B9C24-C3C2-4729-87EF-545D672450C9}" sibTransId="{AB6C0BA2-806C-4724-A565-EAA82A91BA68}"/>
    <dgm:cxn modelId="{03898641-9550-4A23-8EF0-A8A87336AD58}" type="presOf" srcId="{AF8E2E9E-EB2D-45BA-AB37-1945ED5B0F37}" destId="{F87F1F54-ED35-4D3E-91AC-00048E7D6BB0}" srcOrd="0" destOrd="0" presId="urn:microsoft.com/office/officeart/2008/layout/VerticalCurvedList"/>
    <dgm:cxn modelId="{3A86BFA5-5404-4DA4-A928-6D9288569BEB}" type="presOf" srcId="{D85281F0-F10B-4BEA-8491-D50F4E14391A}" destId="{7AB98D29-58F1-44D8-9028-C6A850EA0557}" srcOrd="0" destOrd="0" presId="urn:microsoft.com/office/officeart/2008/layout/VerticalCurvedList"/>
    <dgm:cxn modelId="{38797322-A4C4-44F7-953B-15C8A7FD61AE}" type="presOf" srcId="{5B2E68A4-1C64-4254-BA19-4C5A821C6ED5}" destId="{043BCA70-163C-4777-AD50-542C816BB6D8}" srcOrd="0" destOrd="0" presId="urn:microsoft.com/office/officeart/2008/layout/VerticalCurvedList"/>
    <dgm:cxn modelId="{8DFAF3EB-6024-40E1-A881-F3FDE9C2D903}" srcId="{D85281F0-F10B-4BEA-8491-D50F4E14391A}" destId="{39452908-CFF7-46E2-9E78-DBCC5673E856}" srcOrd="2" destOrd="0" parTransId="{4602DF83-0B69-48C4-9162-28B230F908B4}" sibTransId="{C5D36757-4528-453F-A827-4DE7F1312A86}"/>
    <dgm:cxn modelId="{4DD1FF9A-A985-4D85-AE61-E7AC07A3CE95}" type="presOf" srcId="{83FEEB0B-F6F5-4DCD-B526-125D852425B0}" destId="{87B07B52-F68B-41AF-831A-9E8A312473B2}" srcOrd="0" destOrd="0" presId="urn:microsoft.com/office/officeart/2008/layout/VerticalCurvedList"/>
    <dgm:cxn modelId="{B9C38E89-7676-43C6-9E4B-8CB7E66070A3}" type="presParOf" srcId="{7AB98D29-58F1-44D8-9028-C6A850EA0557}" destId="{C2F1616B-22C8-4716-8C4D-AB10DC8D6137}" srcOrd="0" destOrd="0" presId="urn:microsoft.com/office/officeart/2008/layout/VerticalCurvedList"/>
    <dgm:cxn modelId="{3F500237-F6BD-4294-A1FF-9EE038C97D9C}" type="presParOf" srcId="{C2F1616B-22C8-4716-8C4D-AB10DC8D6137}" destId="{5F1C807A-44FE-4470-A188-B4FBB84BC514}" srcOrd="0" destOrd="0" presId="urn:microsoft.com/office/officeart/2008/layout/VerticalCurvedList"/>
    <dgm:cxn modelId="{948B83A8-C78C-4662-8B94-21E022A14E39}" type="presParOf" srcId="{5F1C807A-44FE-4470-A188-B4FBB84BC514}" destId="{C64F7EF6-29A4-4E8C-B0AE-2B746ECD88F0}" srcOrd="0" destOrd="0" presId="urn:microsoft.com/office/officeart/2008/layout/VerticalCurvedList"/>
    <dgm:cxn modelId="{3144397F-4EE2-49C7-8258-F1A99EF1FB72}" type="presParOf" srcId="{5F1C807A-44FE-4470-A188-B4FBB84BC514}" destId="{1B4473BB-76BB-4FE5-BCFF-7879451E7FFE}" srcOrd="1" destOrd="0" presId="urn:microsoft.com/office/officeart/2008/layout/VerticalCurvedList"/>
    <dgm:cxn modelId="{ED7831B1-2C94-4A0C-BC70-E2957C72197F}" type="presParOf" srcId="{5F1C807A-44FE-4470-A188-B4FBB84BC514}" destId="{118F49E0-CD92-4ACF-91D7-4354B9D50C3A}" srcOrd="2" destOrd="0" presId="urn:microsoft.com/office/officeart/2008/layout/VerticalCurvedList"/>
    <dgm:cxn modelId="{858ABC6B-6A17-41CB-B844-24EAC8E7FAEB}" type="presParOf" srcId="{5F1C807A-44FE-4470-A188-B4FBB84BC514}" destId="{A8D1CEAA-C94F-43A8-87AD-00D4AA94D307}" srcOrd="3" destOrd="0" presId="urn:microsoft.com/office/officeart/2008/layout/VerticalCurvedList"/>
    <dgm:cxn modelId="{8DE74B93-193E-4469-BCBF-891C6D24DD4C}" type="presParOf" srcId="{C2F1616B-22C8-4716-8C4D-AB10DC8D6137}" destId="{87B07B52-F68B-41AF-831A-9E8A312473B2}" srcOrd="1" destOrd="0" presId="urn:microsoft.com/office/officeart/2008/layout/VerticalCurvedList"/>
    <dgm:cxn modelId="{756CB920-5632-41C5-BE7C-79961C5B2608}" type="presParOf" srcId="{C2F1616B-22C8-4716-8C4D-AB10DC8D6137}" destId="{FF995557-14E4-422A-A135-687BA165273A}" srcOrd="2" destOrd="0" presId="urn:microsoft.com/office/officeart/2008/layout/VerticalCurvedList"/>
    <dgm:cxn modelId="{ED0C353F-16C9-4FE0-BE7C-B110F9F72BFF}" type="presParOf" srcId="{FF995557-14E4-422A-A135-687BA165273A}" destId="{9B207C61-9BC2-4424-A072-283B08844799}" srcOrd="0" destOrd="0" presId="urn:microsoft.com/office/officeart/2008/layout/VerticalCurvedList"/>
    <dgm:cxn modelId="{E97688E2-68E5-4ADF-922C-AA8EA3ED868B}" type="presParOf" srcId="{C2F1616B-22C8-4716-8C4D-AB10DC8D6137}" destId="{F87F1F54-ED35-4D3E-91AC-00048E7D6BB0}" srcOrd="3" destOrd="0" presId="urn:microsoft.com/office/officeart/2008/layout/VerticalCurvedList"/>
    <dgm:cxn modelId="{DB0E6586-6EB6-4444-9B94-B5BFF7C4A5BE}" type="presParOf" srcId="{C2F1616B-22C8-4716-8C4D-AB10DC8D6137}" destId="{859382FD-38E4-4351-9E2B-FCBB28DA5BF0}" srcOrd="4" destOrd="0" presId="urn:microsoft.com/office/officeart/2008/layout/VerticalCurvedList"/>
    <dgm:cxn modelId="{89A0821C-1B6B-4419-BB51-89A31A28B545}" type="presParOf" srcId="{859382FD-38E4-4351-9E2B-FCBB28DA5BF0}" destId="{7080C533-22E4-45D2-80A4-AA43DC7C93BF}" srcOrd="0" destOrd="0" presId="urn:microsoft.com/office/officeart/2008/layout/VerticalCurvedList"/>
    <dgm:cxn modelId="{EA01DA07-0E49-4FD0-A566-27ED634E45C5}" type="presParOf" srcId="{C2F1616B-22C8-4716-8C4D-AB10DC8D6137}" destId="{286EF634-0285-4D2C-BA73-55F3594D172F}" srcOrd="5" destOrd="0" presId="urn:microsoft.com/office/officeart/2008/layout/VerticalCurvedList"/>
    <dgm:cxn modelId="{35F7B8B1-E63F-4614-9049-9470E26246FC}" type="presParOf" srcId="{C2F1616B-22C8-4716-8C4D-AB10DC8D6137}" destId="{2EA30ED0-C8CD-4CE5-8507-345FF1BDEE35}" srcOrd="6" destOrd="0" presId="urn:microsoft.com/office/officeart/2008/layout/VerticalCurvedList"/>
    <dgm:cxn modelId="{464F6C34-1ED7-4FC6-A9C4-35130C86FA8E}" type="presParOf" srcId="{2EA30ED0-C8CD-4CE5-8507-345FF1BDEE35}" destId="{2E561A02-2CB1-4E3E-B355-FF2EDE2BB3C0}" srcOrd="0" destOrd="0" presId="urn:microsoft.com/office/officeart/2008/layout/VerticalCurvedList"/>
    <dgm:cxn modelId="{76EAE9C7-F91F-4912-8357-69820DAA4318}" type="presParOf" srcId="{C2F1616B-22C8-4716-8C4D-AB10DC8D6137}" destId="{043BCA70-163C-4777-AD50-542C816BB6D8}" srcOrd="7" destOrd="0" presId="urn:microsoft.com/office/officeart/2008/layout/VerticalCurvedList"/>
    <dgm:cxn modelId="{BD3A0A16-3295-4C17-8C8D-87F6BE3B43DB}" type="presParOf" srcId="{C2F1616B-22C8-4716-8C4D-AB10DC8D6137}" destId="{37623B74-74CE-4978-870C-EFA709A357A6}" srcOrd="8" destOrd="0" presId="urn:microsoft.com/office/officeart/2008/layout/VerticalCurvedList"/>
    <dgm:cxn modelId="{5A6648CA-7684-4234-B146-60BE00D875F7}" type="presParOf" srcId="{37623B74-74CE-4978-870C-EFA709A357A6}" destId="{4AFE8410-A394-4913-AFCF-08CB4C7A4C10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192088-E6A4-4BA6-B0C2-5E78ADAE6EB1}">
      <dsp:nvSpPr>
        <dsp:cNvPr id="0" name=""/>
        <dsp:cNvSpPr/>
      </dsp:nvSpPr>
      <dsp:spPr>
        <a:xfrm>
          <a:off x="591885" y="0"/>
          <a:ext cx="6708039" cy="4064000"/>
        </a:xfrm>
        <a:prstGeom prst="rightArrow">
          <a:avLst/>
        </a:prstGeom>
        <a:solidFill>
          <a:schemeClr val="bg1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8ED3B36-0F5F-4E29-860D-D8D25F2CE28E}">
      <dsp:nvSpPr>
        <dsp:cNvPr id="0" name=""/>
        <dsp:cNvSpPr/>
      </dsp:nvSpPr>
      <dsp:spPr>
        <a:xfrm>
          <a:off x="2697" y="1219199"/>
          <a:ext cx="1752536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0" kern="1200" dirty="0" err="1" smtClean="0"/>
            <a:t>правильне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сприйняття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незна­йомого</a:t>
          </a:r>
          <a:r>
            <a:rPr lang="ru-RU" sz="2000" b="0" i="0" kern="1200" dirty="0" smtClean="0"/>
            <a:t> слова в </a:t>
          </a:r>
          <a:r>
            <a:rPr lang="ru-RU" sz="2000" b="0" i="0" kern="1200" dirty="0" err="1" smtClean="0"/>
            <a:t>тексті</a:t>
          </a:r>
          <a:endParaRPr lang="ru-RU" sz="2000" kern="1200" dirty="0"/>
        </a:p>
      </dsp:txBody>
      <dsp:txXfrm>
        <a:off x="82052" y="1298554"/>
        <a:ext cx="1593826" cy="1466890"/>
      </dsp:txXfrm>
    </dsp:sp>
    <dsp:sp modelId="{1153AF3F-C9D6-472D-BFC7-67A0063AAA4B}">
      <dsp:nvSpPr>
        <dsp:cNvPr id="0" name=""/>
        <dsp:cNvSpPr/>
      </dsp:nvSpPr>
      <dsp:spPr>
        <a:xfrm>
          <a:off x="2047323" y="1219199"/>
          <a:ext cx="1752536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0" kern="1200" dirty="0" err="1" smtClean="0"/>
            <a:t>розуміння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цього</a:t>
          </a:r>
          <a:r>
            <a:rPr lang="ru-RU" sz="2000" b="0" i="0" kern="1200" dirty="0" smtClean="0"/>
            <a:t> слова з </a:t>
          </a:r>
          <a:r>
            <a:rPr lang="ru-RU" sz="2000" b="0" i="0" kern="1200" dirty="0" err="1" smtClean="0"/>
            <a:t>усіма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його</a:t>
          </a:r>
          <a:r>
            <a:rPr lang="ru-RU" sz="2000" b="0" i="0" kern="1200" dirty="0" smtClean="0"/>
            <a:t>        </a:t>
          </a:r>
          <a:r>
            <a:rPr lang="ru-RU" sz="2000" b="0" i="0" kern="1200" dirty="0" err="1" smtClean="0"/>
            <a:t>від­тінками</a:t>
          </a:r>
          <a:endParaRPr lang="ru-RU" sz="2000" kern="1200" dirty="0"/>
        </a:p>
      </dsp:txBody>
      <dsp:txXfrm>
        <a:off x="2126678" y="1298554"/>
        <a:ext cx="1593826" cy="1466890"/>
      </dsp:txXfrm>
    </dsp:sp>
    <dsp:sp modelId="{913E5332-0316-4A0C-B7B5-243635688D2F}">
      <dsp:nvSpPr>
        <dsp:cNvPr id="0" name=""/>
        <dsp:cNvSpPr/>
      </dsp:nvSpPr>
      <dsp:spPr>
        <a:xfrm>
          <a:off x="4091950" y="1219199"/>
          <a:ext cx="1752536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0" kern="1200" dirty="0" err="1" smtClean="0"/>
            <a:t>засвоєння</a:t>
          </a:r>
          <a:r>
            <a:rPr lang="ru-RU" sz="2000" b="0" i="0" kern="1200" dirty="0" smtClean="0"/>
            <a:t> і </a:t>
          </a:r>
          <a:r>
            <a:rPr lang="ru-RU" sz="2000" b="0" i="0" kern="1200" dirty="0" err="1" smtClean="0"/>
            <a:t>закріплення</a:t>
          </a:r>
          <a:r>
            <a:rPr lang="ru-RU" sz="2000" b="0" i="0" kern="1200" dirty="0" smtClean="0"/>
            <a:t> у </a:t>
          </a:r>
          <a:r>
            <a:rPr lang="ru-RU" sz="2000" b="0" i="0" kern="1200" dirty="0" err="1" smtClean="0"/>
            <a:t>процесі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виконання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різних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вправ</a:t>
          </a:r>
          <a:endParaRPr lang="ru-RU" sz="2000" kern="1200" dirty="0"/>
        </a:p>
      </dsp:txBody>
      <dsp:txXfrm>
        <a:off x="4171305" y="1298554"/>
        <a:ext cx="1593826" cy="1466890"/>
      </dsp:txXfrm>
    </dsp:sp>
    <dsp:sp modelId="{A37310E5-3A9E-4FF3-8982-6EA99C8248F4}">
      <dsp:nvSpPr>
        <dsp:cNvPr id="0" name=""/>
        <dsp:cNvSpPr/>
      </dsp:nvSpPr>
      <dsp:spPr>
        <a:xfrm>
          <a:off x="6136576" y="1219199"/>
          <a:ext cx="1752536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0" kern="1200" dirty="0" err="1" smtClean="0"/>
            <a:t>вживання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його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самостійно</a:t>
          </a:r>
          <a:r>
            <a:rPr lang="ru-RU" sz="2000" b="0" i="0" kern="1200" dirty="0" smtClean="0"/>
            <a:t> в </a:t>
          </a:r>
          <a:r>
            <a:rPr lang="ru-RU" sz="2000" b="0" i="0" kern="1200" dirty="0" err="1" smtClean="0"/>
            <a:t>потрібній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ситуації</a:t>
          </a:r>
          <a:endParaRPr lang="ru-RU" sz="2000" kern="1200" dirty="0"/>
        </a:p>
      </dsp:txBody>
      <dsp:txXfrm>
        <a:off x="6215931" y="1298554"/>
        <a:ext cx="1593826" cy="146689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4473BB-76BB-4FE5-BCFF-7879451E7FFE}">
      <dsp:nvSpPr>
        <dsp:cNvPr id="0" name=""/>
        <dsp:cNvSpPr/>
      </dsp:nvSpPr>
      <dsp:spPr>
        <a:xfrm>
          <a:off x="-5672327" y="-868291"/>
          <a:ext cx="6753392" cy="6753392"/>
        </a:xfrm>
        <a:prstGeom prst="blockArc">
          <a:avLst>
            <a:gd name="adj1" fmla="val 18900000"/>
            <a:gd name="adj2" fmla="val 2700000"/>
            <a:gd name="adj3" fmla="val 32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B07B52-F68B-41AF-831A-9E8A312473B2}">
      <dsp:nvSpPr>
        <dsp:cNvPr id="0" name=""/>
        <dsp:cNvSpPr/>
      </dsp:nvSpPr>
      <dsp:spPr>
        <a:xfrm>
          <a:off x="565896" y="385692"/>
          <a:ext cx="5311464" cy="77178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12605" tIns="58420" rIns="58420" bIns="5842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err="1" smtClean="0"/>
            <a:t>демонстрація</a:t>
          </a:r>
          <a:r>
            <a:rPr lang="ru-RU" sz="2300" kern="1200" dirty="0" smtClean="0"/>
            <a:t> предмета </a:t>
          </a:r>
          <a:r>
            <a:rPr lang="ru-RU" sz="2300" kern="1200" dirty="0" err="1" smtClean="0"/>
            <a:t>чи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малюнка</a:t>
          </a:r>
          <a:endParaRPr lang="ru-RU" sz="2300" kern="1200" dirty="0"/>
        </a:p>
      </dsp:txBody>
      <dsp:txXfrm>
        <a:off x="565896" y="385692"/>
        <a:ext cx="5311464" cy="771786"/>
      </dsp:txXfrm>
    </dsp:sp>
    <dsp:sp modelId="{9B207C61-9BC2-4424-A072-283B08844799}">
      <dsp:nvSpPr>
        <dsp:cNvPr id="0" name=""/>
        <dsp:cNvSpPr/>
      </dsp:nvSpPr>
      <dsp:spPr>
        <a:xfrm>
          <a:off x="83530" y="289219"/>
          <a:ext cx="964732" cy="964732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87F1F54-ED35-4D3E-91AC-00048E7D6BB0}">
      <dsp:nvSpPr>
        <dsp:cNvPr id="0" name=""/>
        <dsp:cNvSpPr/>
      </dsp:nvSpPr>
      <dsp:spPr>
        <a:xfrm>
          <a:off x="1008378" y="1543572"/>
          <a:ext cx="4868981" cy="77178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12605" tIns="58420" rIns="58420" bIns="5842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err="1" smtClean="0"/>
            <a:t>використання</a:t>
          </a:r>
          <a:r>
            <a:rPr lang="ru-RU" sz="2300" kern="1200" dirty="0" smtClean="0"/>
            <a:t> контексту</a:t>
          </a:r>
          <a:endParaRPr lang="ru-RU" sz="2300" kern="1200" dirty="0"/>
        </a:p>
      </dsp:txBody>
      <dsp:txXfrm>
        <a:off x="1008378" y="1543572"/>
        <a:ext cx="4868981" cy="771786"/>
      </dsp:txXfrm>
    </dsp:sp>
    <dsp:sp modelId="{7080C533-22E4-45D2-80A4-AA43DC7C93BF}">
      <dsp:nvSpPr>
        <dsp:cNvPr id="0" name=""/>
        <dsp:cNvSpPr/>
      </dsp:nvSpPr>
      <dsp:spPr>
        <a:xfrm>
          <a:off x="526012" y="1447098"/>
          <a:ext cx="964732" cy="964732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86EF634-0285-4D2C-BA73-55F3594D172F}">
      <dsp:nvSpPr>
        <dsp:cNvPr id="0" name=""/>
        <dsp:cNvSpPr/>
      </dsp:nvSpPr>
      <dsp:spPr>
        <a:xfrm>
          <a:off x="1008378" y="2701451"/>
          <a:ext cx="4868981" cy="77178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12605" tIns="58420" rIns="58420" bIns="5842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err="1" smtClean="0"/>
            <a:t>найпростіший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словотворчий</a:t>
          </a:r>
          <a:r>
            <a:rPr lang="ru-RU" sz="2300" kern="1200" dirty="0" smtClean="0"/>
            <a:t> </a:t>
          </a:r>
          <a:r>
            <a:rPr lang="ru-RU" sz="2300" kern="1200" dirty="0" err="1" smtClean="0"/>
            <a:t>аналіз</a:t>
          </a:r>
          <a:endParaRPr lang="ru-RU" sz="2300" kern="1200" dirty="0"/>
        </a:p>
      </dsp:txBody>
      <dsp:txXfrm>
        <a:off x="1008378" y="2701451"/>
        <a:ext cx="4868981" cy="771786"/>
      </dsp:txXfrm>
    </dsp:sp>
    <dsp:sp modelId="{2E561A02-2CB1-4E3E-B355-FF2EDE2BB3C0}">
      <dsp:nvSpPr>
        <dsp:cNvPr id="0" name=""/>
        <dsp:cNvSpPr/>
      </dsp:nvSpPr>
      <dsp:spPr>
        <a:xfrm>
          <a:off x="526012" y="2604978"/>
          <a:ext cx="964732" cy="964732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43BCA70-163C-4777-AD50-542C816BB6D8}">
      <dsp:nvSpPr>
        <dsp:cNvPr id="0" name=""/>
        <dsp:cNvSpPr/>
      </dsp:nvSpPr>
      <dsp:spPr>
        <a:xfrm>
          <a:off x="565896" y="3859331"/>
          <a:ext cx="5311464" cy="77178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12605" tIns="58420" rIns="58420" bIns="5842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0" i="0" kern="1200" dirty="0" err="1" smtClean="0"/>
            <a:t>тлумачення</a:t>
          </a:r>
          <a:r>
            <a:rPr lang="ru-RU" sz="2300" b="0" i="0" kern="1200" dirty="0" smtClean="0"/>
            <a:t> </a:t>
          </a:r>
          <a:r>
            <a:rPr lang="ru-RU" sz="2300" b="0" i="0" kern="1200" dirty="0" err="1" smtClean="0"/>
            <a:t>слів</a:t>
          </a:r>
          <a:r>
            <a:rPr lang="ru-RU" sz="2300" b="0" i="0" kern="1200" dirty="0" smtClean="0"/>
            <a:t> (</a:t>
          </a:r>
          <a:r>
            <a:rPr lang="ru-RU" sz="2300" b="0" i="0" kern="1200" dirty="0" err="1" smtClean="0"/>
            <a:t>коротке</a:t>
          </a:r>
          <a:r>
            <a:rPr lang="ru-RU" sz="2300" b="0" i="0" kern="1200" dirty="0" smtClean="0"/>
            <a:t> </a:t>
          </a:r>
          <a:r>
            <a:rPr lang="ru-RU" sz="2300" b="0" i="0" kern="1200" dirty="0" err="1" smtClean="0"/>
            <a:t>пояснення</a:t>
          </a:r>
          <a:r>
            <a:rPr lang="ru-RU" sz="2300" b="0" i="0" kern="1200" dirty="0" smtClean="0"/>
            <a:t>, </a:t>
          </a:r>
          <a:r>
            <a:rPr lang="ru-RU" sz="2300" b="0" i="0" kern="1200" dirty="0" err="1" smtClean="0"/>
            <a:t>використання</a:t>
          </a:r>
          <a:r>
            <a:rPr lang="ru-RU" sz="2300" b="0" i="0" kern="1200" dirty="0" smtClean="0"/>
            <a:t> словника </a:t>
          </a:r>
          <a:r>
            <a:rPr lang="ru-RU" sz="2300" b="0" i="0" kern="1200" dirty="0" err="1" smtClean="0"/>
            <a:t>тощо</a:t>
          </a:r>
          <a:r>
            <a:rPr lang="ru-RU" sz="2300" b="0" i="0" kern="1200" dirty="0" smtClean="0"/>
            <a:t>).</a:t>
          </a:r>
          <a:endParaRPr lang="ru-RU" sz="2300" kern="1200" dirty="0"/>
        </a:p>
      </dsp:txBody>
      <dsp:txXfrm>
        <a:off x="565896" y="3859331"/>
        <a:ext cx="5311464" cy="771786"/>
      </dsp:txXfrm>
    </dsp:sp>
    <dsp:sp modelId="{4AFE8410-A394-4913-AFCF-08CB4C7A4C10}">
      <dsp:nvSpPr>
        <dsp:cNvPr id="0" name=""/>
        <dsp:cNvSpPr/>
      </dsp:nvSpPr>
      <dsp:spPr>
        <a:xfrm>
          <a:off x="83530" y="3762858"/>
          <a:ext cx="964732" cy="964732"/>
        </a:xfrm>
        <a:prstGeom prst="ellipse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74FF9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8C5CAD-927B-4DAA-97C7-94AE60FB3C0B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2.jpeg"/><Relationship Id="rId7" Type="http://schemas.openxmlformats.org/officeDocument/2006/relationships/image" Target="../media/image1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2.jpeg"/><Relationship Id="rId7" Type="http://schemas.openxmlformats.org/officeDocument/2006/relationships/image" Target="../media/image1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Relationship Id="rId9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.jpeg"/><Relationship Id="rId7" Type="http://schemas.openxmlformats.org/officeDocument/2006/relationships/image" Target="../media/image2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Relationship Id="rId9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59" y="2857496"/>
            <a:ext cx="6840761" cy="1507608"/>
          </a:xfrm>
        </p:spPr>
        <p:txBody>
          <a:bodyPr>
            <a:normAutofit lnSpcReduction="10000"/>
          </a:bodyPr>
          <a:lstStyle/>
          <a:p>
            <a:r>
              <a:rPr lang="uk-UA" b="1" dirty="0">
                <a:solidFill>
                  <a:schemeClr val="tx1"/>
                </a:solidFill>
              </a:rPr>
              <a:t>3.1. Вступ. Духовне ядро  </a:t>
            </a:r>
            <a:r>
              <a:rPr lang="uk-UA" b="1" dirty="0" smtClean="0">
                <a:solidFill>
                  <a:schemeClr val="tx1"/>
                </a:solidFill>
              </a:rPr>
              <a:t>                   козацької </a:t>
            </a:r>
            <a:r>
              <a:rPr lang="uk-UA" b="1" dirty="0">
                <a:solidFill>
                  <a:schemeClr val="tx1"/>
                </a:solidFill>
              </a:rPr>
              <a:t>душі – </a:t>
            </a:r>
            <a:r>
              <a:rPr lang="uk-UA" b="1" dirty="0" smtClean="0">
                <a:solidFill>
                  <a:schemeClr val="tx1"/>
                </a:solidFill>
              </a:rPr>
              <a:t>шляхетність,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uk-UA" b="1" dirty="0" smtClean="0">
                <a:solidFill>
                  <a:schemeClr val="tx1"/>
                </a:solidFill>
              </a:rPr>
              <a:t>мудрість</a:t>
            </a:r>
            <a:r>
              <a:rPr lang="uk-UA" b="1" dirty="0">
                <a:solidFill>
                  <a:schemeClr val="tx1"/>
                </a:solidFill>
              </a:rPr>
              <a:t>, відвага, лицарство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8" name="Picture 4" descr="C:\Documents and Settings\Учитель\Рабочий стол\орнаменти\Gimn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-1" y="0"/>
            <a:ext cx="2627785" cy="2636912"/>
          </a:xfrm>
          <a:prstGeom prst="rect">
            <a:avLst/>
          </a:prstGeom>
          <a:noFill/>
          <a:effectLst>
            <a:softEdge rad="317500"/>
          </a:effectLst>
        </p:spPr>
      </p:pic>
      <p:grpSp>
        <p:nvGrpSpPr>
          <p:cNvPr id="15" name="Группа 14"/>
          <p:cNvGrpSpPr/>
          <p:nvPr/>
        </p:nvGrpSpPr>
        <p:grpSpPr>
          <a:xfrm rot="16200000">
            <a:off x="4929199" y="2643196"/>
            <a:ext cx="6858000" cy="1571605"/>
            <a:chOff x="2" y="5857890"/>
            <a:chExt cx="9143998" cy="1000111"/>
          </a:xfrm>
        </p:grpSpPr>
        <p:pic>
          <p:nvPicPr>
            <p:cNvPr id="1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sp>
        <p:nvSpPr>
          <p:cNvPr id="4" name="Прямоугольник 3"/>
          <p:cNvSpPr/>
          <p:nvPr/>
        </p:nvSpPr>
        <p:spPr>
          <a:xfrm>
            <a:off x="2555776" y="583115"/>
            <a:ext cx="31460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РОЗДІЛ ІІІ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2" name="Picture 2" descr="D:\Робота\Малюнки\Цифри\вісім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5762624"/>
            <a:ext cx="1114425" cy="109537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/>
          <p:cNvGrpSpPr/>
          <p:nvPr/>
        </p:nvGrpSpPr>
        <p:grpSpPr>
          <a:xfrm>
            <a:off x="2" y="6072206"/>
            <a:ext cx="9143998" cy="785795"/>
            <a:chOff x="2" y="5857890"/>
            <a:chExt cx="9143998" cy="1000111"/>
          </a:xfrm>
        </p:grpSpPr>
        <p:pic>
          <p:nvPicPr>
            <p:cNvPr id="1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grpSp>
        <p:nvGrpSpPr>
          <p:cNvPr id="25" name="Группа 24"/>
          <p:cNvGrpSpPr/>
          <p:nvPr/>
        </p:nvGrpSpPr>
        <p:grpSpPr>
          <a:xfrm rot="16200000">
            <a:off x="5250670" y="2964667"/>
            <a:ext cx="6858000" cy="928664"/>
            <a:chOff x="2" y="5857890"/>
            <a:chExt cx="9143998" cy="1000111"/>
          </a:xfrm>
        </p:grpSpPr>
        <p:pic>
          <p:nvPicPr>
            <p:cNvPr id="2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sp>
        <p:nvSpPr>
          <p:cNvPr id="8" name="Прямоугольник 7"/>
          <p:cNvSpPr/>
          <p:nvPr/>
        </p:nvSpPr>
        <p:spPr>
          <a:xfrm>
            <a:off x="107504" y="113287"/>
            <a:ext cx="39876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ЗАВДАННЯ 3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0" name="Стрелка вправо 19"/>
          <p:cNvSpPr/>
          <p:nvPr/>
        </p:nvSpPr>
        <p:spPr>
          <a:xfrm>
            <a:off x="2571738" y="910808"/>
            <a:ext cx="5643602" cy="1440160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rgbClr val="C00000"/>
                </a:solidFill>
              </a:rPr>
              <a:t>РОЗЧЛЕНУЙТЕ ЗАГАЛЬНЕ ПОНЯТТЯ </a:t>
            </a:r>
          </a:p>
          <a:p>
            <a:pPr algn="ctr"/>
            <a:r>
              <a:rPr lang="uk-UA" sz="2000" b="1" dirty="0" smtClean="0">
                <a:solidFill>
                  <a:srgbClr val="C00000"/>
                </a:solidFill>
              </a:rPr>
              <a:t>«ОДЯГ КОЗАКІВ» НА ЧАСТКОВІ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7170" name="Picture 2" descr="C:\Users\Наталия\Desktop\img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044781"/>
            <a:ext cx="2464232" cy="49044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Наталия\Desktop\5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737" y="2204864"/>
            <a:ext cx="1393042" cy="2024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Картинки по запросу &quot;шаровари малюнок&quot;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4016" y="2204864"/>
            <a:ext cx="1561502" cy="2024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5" name="Picture 7" descr="Картинки по запросу &quot;шапка козака&quot;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737" y="4305735"/>
            <a:ext cx="2237635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7" name="Picture 9" descr="Картинки по запросу &quot;ВЗУТТЯ козака&quot;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7155" y="2204864"/>
            <a:ext cx="1536665" cy="2024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8" name="Picture 10" descr="C:\Users\Наталия\Desktop\45531536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305735"/>
            <a:ext cx="2391552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1791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/>
          <p:cNvGrpSpPr/>
          <p:nvPr/>
        </p:nvGrpSpPr>
        <p:grpSpPr>
          <a:xfrm>
            <a:off x="2" y="6072206"/>
            <a:ext cx="9143998" cy="785795"/>
            <a:chOff x="2" y="5857890"/>
            <a:chExt cx="9143998" cy="1000111"/>
          </a:xfrm>
        </p:grpSpPr>
        <p:pic>
          <p:nvPicPr>
            <p:cNvPr id="1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grpSp>
        <p:nvGrpSpPr>
          <p:cNvPr id="25" name="Группа 24"/>
          <p:cNvGrpSpPr/>
          <p:nvPr/>
        </p:nvGrpSpPr>
        <p:grpSpPr>
          <a:xfrm rot="16200000">
            <a:off x="5250670" y="2964667"/>
            <a:ext cx="6858000" cy="928664"/>
            <a:chOff x="2" y="5857890"/>
            <a:chExt cx="9143998" cy="1000111"/>
          </a:xfrm>
        </p:grpSpPr>
        <p:pic>
          <p:nvPicPr>
            <p:cNvPr id="2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sp>
        <p:nvSpPr>
          <p:cNvPr id="8" name="Прямоугольник 7"/>
          <p:cNvSpPr/>
          <p:nvPr/>
        </p:nvSpPr>
        <p:spPr>
          <a:xfrm>
            <a:off x="141184" y="121451"/>
            <a:ext cx="35493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ВІДПОВІДЬ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7170" name="Picture 2" descr="C:\Users\Наталия\Desktop\img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71" y="1017313"/>
            <a:ext cx="2304256" cy="49044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Наталия\Desktop\5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6418" y="1767689"/>
            <a:ext cx="1640938" cy="2024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Картинки по запросу &quot;шаровари малюнок&quot;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0000" y="1805691"/>
            <a:ext cx="1640938" cy="1986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5" name="Picture 7" descr="Картинки по запросу &quot;шапка козака&quot;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6085" y="4337636"/>
            <a:ext cx="2237635" cy="1323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7" name="Picture 9" descr="Картинки по запросу &quot;ВЗУТТЯ козака&quot;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0021" y="1805691"/>
            <a:ext cx="1640938" cy="2024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8" name="Picture 10" descr="C:\Users\Наталия\Desktop\45531536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8204" y="4337636"/>
            <a:ext cx="2244420" cy="1323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Выноска со стрелкой вниз 1"/>
          <p:cNvSpPr/>
          <p:nvPr/>
        </p:nvSpPr>
        <p:spPr>
          <a:xfrm>
            <a:off x="2377627" y="984164"/>
            <a:ext cx="5405685" cy="758837"/>
          </a:xfrm>
          <a:prstGeom prst="downArrowCallou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C00000"/>
                </a:solidFill>
              </a:rPr>
              <a:t>ОДЯГ КОЗАКІВ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396418" y="3884415"/>
            <a:ext cx="1640938" cy="33680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/>
              <a:t>ЖУПАН</a:t>
            </a:r>
            <a:endParaRPr lang="ru-RU" b="1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4237761" y="3884415"/>
            <a:ext cx="1640938" cy="33680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/>
              <a:t>ШАРОВАРИ</a:t>
            </a:r>
            <a:endParaRPr lang="ru-RU" b="1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6087557" y="3884415"/>
            <a:ext cx="1640938" cy="33680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/>
              <a:t>ЧОБОТИ</a:t>
            </a:r>
            <a:endParaRPr lang="ru-RU" b="1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3084433" y="5735397"/>
            <a:ext cx="1640938" cy="33680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/>
              <a:t>ШАПКА</a:t>
            </a:r>
            <a:endParaRPr lang="ru-RU" b="1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5459945" y="5717130"/>
            <a:ext cx="1640938" cy="33680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/>
              <a:t>ПОЯС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024433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/>
          <p:cNvGrpSpPr/>
          <p:nvPr/>
        </p:nvGrpSpPr>
        <p:grpSpPr>
          <a:xfrm>
            <a:off x="2" y="6072206"/>
            <a:ext cx="9143998" cy="785795"/>
            <a:chOff x="2" y="5857890"/>
            <a:chExt cx="9143998" cy="1000111"/>
          </a:xfrm>
        </p:grpSpPr>
        <p:pic>
          <p:nvPicPr>
            <p:cNvPr id="1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grpSp>
        <p:nvGrpSpPr>
          <p:cNvPr id="25" name="Группа 24"/>
          <p:cNvGrpSpPr/>
          <p:nvPr/>
        </p:nvGrpSpPr>
        <p:grpSpPr>
          <a:xfrm rot="16200000">
            <a:off x="5250670" y="2964667"/>
            <a:ext cx="6858000" cy="928664"/>
            <a:chOff x="2" y="5857890"/>
            <a:chExt cx="9143998" cy="1000111"/>
          </a:xfrm>
        </p:grpSpPr>
        <p:pic>
          <p:nvPicPr>
            <p:cNvPr id="2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sp>
        <p:nvSpPr>
          <p:cNvPr id="8" name="Прямоугольник 7"/>
          <p:cNvSpPr/>
          <p:nvPr/>
        </p:nvSpPr>
        <p:spPr>
          <a:xfrm>
            <a:off x="107504" y="113287"/>
            <a:ext cx="39876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ЗАВДАННЯ 4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0" name="Стрелка вправо 19"/>
          <p:cNvSpPr/>
          <p:nvPr/>
        </p:nvSpPr>
        <p:spPr>
          <a:xfrm>
            <a:off x="251520" y="692696"/>
            <a:ext cx="5643602" cy="1440160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rgbClr val="C00000"/>
                </a:solidFill>
              </a:rPr>
              <a:t>ПІДВЕДІТЬ ЧАСТКОВІ ПОНЯТТЯ                                     ДО ЗАГАЛЬНИХ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9219" name="Picture 3" descr="C:\Users\Наталия\Desktop\2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72817"/>
            <a:ext cx="7963817" cy="429939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0468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/>
          <p:cNvGrpSpPr/>
          <p:nvPr/>
        </p:nvGrpSpPr>
        <p:grpSpPr>
          <a:xfrm>
            <a:off x="2" y="6072206"/>
            <a:ext cx="9143998" cy="785795"/>
            <a:chOff x="2" y="5857890"/>
            <a:chExt cx="9143998" cy="1000111"/>
          </a:xfrm>
        </p:grpSpPr>
        <p:pic>
          <p:nvPicPr>
            <p:cNvPr id="1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grpSp>
        <p:nvGrpSpPr>
          <p:cNvPr id="25" name="Группа 24"/>
          <p:cNvGrpSpPr/>
          <p:nvPr/>
        </p:nvGrpSpPr>
        <p:grpSpPr>
          <a:xfrm rot="16200000">
            <a:off x="5250670" y="2964667"/>
            <a:ext cx="6858000" cy="928664"/>
            <a:chOff x="2" y="5857890"/>
            <a:chExt cx="9143998" cy="1000111"/>
          </a:xfrm>
        </p:grpSpPr>
        <p:pic>
          <p:nvPicPr>
            <p:cNvPr id="2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sp>
        <p:nvSpPr>
          <p:cNvPr id="8" name="Прямоугольник 7"/>
          <p:cNvSpPr/>
          <p:nvPr/>
        </p:nvSpPr>
        <p:spPr>
          <a:xfrm>
            <a:off x="141184" y="121451"/>
            <a:ext cx="35493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ВІДПОВІДЬ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3148" y="2594860"/>
            <a:ext cx="1640938" cy="33680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/>
              <a:t>КУЛІШ</a:t>
            </a:r>
            <a:endParaRPr lang="ru-RU" b="1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2809355" y="2592735"/>
            <a:ext cx="1640938" cy="33680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/>
              <a:t>ГАЛУШКИ</a:t>
            </a:r>
            <a:endParaRPr lang="ru-RU" b="1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5462042" y="2592734"/>
            <a:ext cx="1640938" cy="33680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/>
              <a:t>ПОТАПЦІ</a:t>
            </a:r>
            <a:endParaRPr lang="ru-RU" b="1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141184" y="4814425"/>
            <a:ext cx="2558608" cy="33680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/>
              <a:t>М’ЯСО З ХРОНОМ</a:t>
            </a:r>
            <a:endParaRPr lang="ru-RU" b="1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2786086" y="4814424"/>
            <a:ext cx="1640938" cy="33680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/>
              <a:t>ЗАТІРКА</a:t>
            </a:r>
            <a:endParaRPr lang="ru-RU" b="1" dirty="0"/>
          </a:p>
        </p:txBody>
      </p:sp>
      <p:pic>
        <p:nvPicPr>
          <p:cNvPr id="11266" name="Picture 2" descr="Картинки по запросу &quot;ЇЖА козаків&quot;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148" y="942473"/>
            <a:ext cx="2558608" cy="1652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Картинки по запросу &quot;ЇЖА козаків&quot;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9213" y="969086"/>
            <a:ext cx="2558608" cy="1625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Потапці: https://pustunchik.ua/ua/treasure/yummy/ukrainskiye-blyuda/kozatski-stravy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2042" y="969087"/>
            <a:ext cx="2440122" cy="1625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2" name="Picture 8" descr="Свиняча голова з хріном.Фото: http://svynarnyk.com/holodets-z-svinyachoyi-golovi/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148" y="3000371"/>
            <a:ext cx="2558608" cy="1802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4" name="Picture 10" descr="Затірка. Фото з колекції ДОУНБ.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9213" y="3017061"/>
            <a:ext cx="2514898" cy="1802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6" name="Picture 12" descr="Варенуха у печі: http://napitkimira.net/prigotovit-napitok-varenuha-doma/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5961" y="3039327"/>
            <a:ext cx="2512283" cy="1802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Прямоугольник 31"/>
          <p:cNvSpPr/>
          <p:nvPr/>
        </p:nvSpPr>
        <p:spPr>
          <a:xfrm>
            <a:off x="5417307" y="4841994"/>
            <a:ext cx="1640938" cy="33680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/>
              <a:t>ВАРЕНУХА</a:t>
            </a:r>
            <a:endParaRPr lang="ru-RU" b="1" dirty="0"/>
          </a:p>
        </p:txBody>
      </p:sp>
      <p:sp>
        <p:nvSpPr>
          <p:cNvPr id="4" name="Левая фигурная скобка 3"/>
          <p:cNvSpPr/>
          <p:nvPr/>
        </p:nvSpPr>
        <p:spPr>
          <a:xfrm rot="16200000">
            <a:off x="3934759" y="1288481"/>
            <a:ext cx="460766" cy="8100391"/>
          </a:xfrm>
          <a:prstGeom prst="leftBrac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899786" y="5576564"/>
            <a:ext cx="6530711" cy="50314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/>
              <a:t>КОЗАЦЬКІ СТРАВИ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588318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/>
          <p:cNvGrpSpPr/>
          <p:nvPr/>
        </p:nvGrpSpPr>
        <p:grpSpPr>
          <a:xfrm>
            <a:off x="2" y="6072206"/>
            <a:ext cx="9143998" cy="785795"/>
            <a:chOff x="2" y="5857890"/>
            <a:chExt cx="9143998" cy="1000111"/>
          </a:xfrm>
        </p:grpSpPr>
        <p:pic>
          <p:nvPicPr>
            <p:cNvPr id="1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grpSp>
        <p:nvGrpSpPr>
          <p:cNvPr id="25" name="Группа 24"/>
          <p:cNvGrpSpPr/>
          <p:nvPr/>
        </p:nvGrpSpPr>
        <p:grpSpPr>
          <a:xfrm rot="16200000">
            <a:off x="5250670" y="2964667"/>
            <a:ext cx="6858000" cy="928664"/>
            <a:chOff x="2" y="5857890"/>
            <a:chExt cx="9143998" cy="1000111"/>
          </a:xfrm>
        </p:grpSpPr>
        <p:pic>
          <p:nvPicPr>
            <p:cNvPr id="2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sp>
        <p:nvSpPr>
          <p:cNvPr id="8" name="Прямоугольник 7"/>
          <p:cNvSpPr/>
          <p:nvPr/>
        </p:nvSpPr>
        <p:spPr>
          <a:xfrm>
            <a:off x="107504" y="113287"/>
            <a:ext cx="39876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ЗАВДАННЯ 5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0" name="Стрелка вправо 19"/>
          <p:cNvSpPr/>
          <p:nvPr/>
        </p:nvSpPr>
        <p:spPr>
          <a:xfrm>
            <a:off x="251520" y="692696"/>
            <a:ext cx="5643602" cy="1440160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rgbClr val="C00000"/>
                </a:solidFill>
              </a:rPr>
              <a:t>ЗРОБИ РОЗГОРНУТИЙ ОПИС ДО СЛОВА «КОЗАК»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12290" name="Picture 2" descr="Картинки по запросу &quot;казаки&quot;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763" y="2122659"/>
            <a:ext cx="3439149" cy="33945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Картинки по запросу &quot;казаки&quot;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100273"/>
            <a:ext cx="3394983" cy="34169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1597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/>
          <p:cNvGrpSpPr/>
          <p:nvPr/>
        </p:nvGrpSpPr>
        <p:grpSpPr>
          <a:xfrm>
            <a:off x="2" y="6072206"/>
            <a:ext cx="9143998" cy="785795"/>
            <a:chOff x="2" y="5857890"/>
            <a:chExt cx="9143998" cy="1000111"/>
          </a:xfrm>
        </p:grpSpPr>
        <p:pic>
          <p:nvPicPr>
            <p:cNvPr id="1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grpSp>
        <p:nvGrpSpPr>
          <p:cNvPr id="25" name="Группа 24"/>
          <p:cNvGrpSpPr/>
          <p:nvPr/>
        </p:nvGrpSpPr>
        <p:grpSpPr>
          <a:xfrm rot="16200000">
            <a:off x="5250670" y="2964667"/>
            <a:ext cx="6858000" cy="928664"/>
            <a:chOff x="2" y="5857890"/>
            <a:chExt cx="9143998" cy="1000111"/>
          </a:xfrm>
        </p:grpSpPr>
        <p:pic>
          <p:nvPicPr>
            <p:cNvPr id="2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sp>
        <p:nvSpPr>
          <p:cNvPr id="8" name="Прямоугольник 7"/>
          <p:cNvSpPr/>
          <p:nvPr/>
        </p:nvSpPr>
        <p:spPr>
          <a:xfrm>
            <a:off x="230542" y="123902"/>
            <a:ext cx="35493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ВІДПОВІДЬ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2290" name="Picture 2" descr="Картинки по запросу &quot;казаки&quot;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763" y="1142347"/>
            <a:ext cx="2719069" cy="243066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Картинки по запросу &quot;казаки&quot;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929" y="3638566"/>
            <a:ext cx="2674903" cy="243364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75856" y="1628800"/>
            <a:ext cx="4653733" cy="34563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/>
              <a:t>Козак </a:t>
            </a:r>
            <a:r>
              <a:rPr lang="ru-RU" sz="2000" dirty="0" smtClean="0"/>
              <a:t>- </a:t>
            </a:r>
            <a:r>
              <a:rPr lang="ru-RU" sz="2000" dirty="0"/>
              <a:t>«</a:t>
            </a:r>
            <a:r>
              <a:rPr lang="ru-RU" sz="2000" dirty="0" err="1"/>
              <a:t>вільний</a:t>
            </a:r>
            <a:r>
              <a:rPr lang="ru-RU" sz="2000" dirty="0"/>
              <a:t> </a:t>
            </a:r>
            <a:r>
              <a:rPr lang="ru-RU" sz="2000" dirty="0" err="1"/>
              <a:t>воїн</a:t>
            </a:r>
            <a:r>
              <a:rPr lang="ru-RU" sz="2000" dirty="0"/>
              <a:t>». </a:t>
            </a:r>
            <a:r>
              <a:rPr lang="ru-RU" sz="2000" dirty="0" err="1" smtClean="0"/>
              <a:t>Відважний</a:t>
            </a:r>
            <a:r>
              <a:rPr lang="ru-RU" sz="2000" dirty="0" smtClean="0"/>
              <a:t> та </a:t>
            </a:r>
            <a:r>
              <a:rPr lang="ru-RU" sz="2000" dirty="0" err="1" smtClean="0"/>
              <a:t>волелюбний</a:t>
            </a:r>
            <a:r>
              <a:rPr lang="ru-RU" sz="2000" dirty="0" smtClean="0"/>
              <a:t>.  </a:t>
            </a:r>
            <a:r>
              <a:rPr lang="ru-RU" sz="2000" dirty="0" err="1"/>
              <a:t>З</a:t>
            </a:r>
            <a:r>
              <a:rPr lang="ru-RU" sz="2000" dirty="0" err="1" smtClean="0"/>
              <a:t>авжди</a:t>
            </a:r>
            <a:r>
              <a:rPr lang="ru-RU" sz="2000" dirty="0" smtClean="0"/>
              <a:t> </a:t>
            </a:r>
            <a:r>
              <a:rPr lang="ru-RU" sz="2000" dirty="0" err="1" smtClean="0"/>
              <a:t>стоявна</a:t>
            </a:r>
            <a:r>
              <a:rPr lang="ru-RU" sz="2000" dirty="0" smtClean="0"/>
              <a:t> </a:t>
            </a:r>
            <a:r>
              <a:rPr lang="ru-RU" sz="2000" dirty="0" err="1"/>
              <a:t>обороні</a:t>
            </a:r>
            <a:r>
              <a:rPr lang="ru-RU" sz="2000" dirty="0"/>
              <a:t> </a:t>
            </a:r>
            <a:r>
              <a:rPr lang="ru-RU" sz="2000" dirty="0" err="1"/>
              <a:t>рідної</a:t>
            </a:r>
            <a:r>
              <a:rPr lang="ru-RU" sz="2000" dirty="0"/>
              <a:t> </a:t>
            </a:r>
            <a:r>
              <a:rPr lang="ru-RU" sz="2000" dirty="0" err="1"/>
              <a:t>землі</a:t>
            </a:r>
            <a:r>
              <a:rPr lang="ru-RU" sz="2000" dirty="0"/>
              <a:t>. </a:t>
            </a:r>
            <a:r>
              <a:rPr lang="ru-RU" sz="2000" dirty="0" err="1" smtClean="0"/>
              <a:t>Воював</a:t>
            </a:r>
            <a:r>
              <a:rPr lang="ru-RU" sz="2000" dirty="0" smtClean="0"/>
              <a:t>, </a:t>
            </a:r>
            <a:r>
              <a:rPr lang="ru-RU" sz="2000" dirty="0" err="1" smtClean="0"/>
              <a:t>оберігав</a:t>
            </a:r>
            <a:r>
              <a:rPr lang="ru-RU" sz="2000" dirty="0" smtClean="0"/>
              <a:t> </a:t>
            </a:r>
            <a:r>
              <a:rPr lang="ru-RU" sz="2000" dirty="0" err="1" smtClean="0"/>
              <a:t>кордони</a:t>
            </a:r>
            <a:r>
              <a:rPr lang="ru-RU" sz="2000" dirty="0"/>
              <a:t>, </a:t>
            </a:r>
            <a:r>
              <a:rPr lang="ru-RU" sz="2000" dirty="0" err="1" smtClean="0"/>
              <a:t>міг</a:t>
            </a:r>
            <a:r>
              <a:rPr lang="ru-RU" sz="2000" dirty="0" smtClean="0"/>
              <a:t> пройти </a:t>
            </a:r>
            <a:r>
              <a:rPr lang="ru-RU" sz="2000" dirty="0"/>
              <a:t>і на </a:t>
            </a:r>
            <a:r>
              <a:rPr lang="ru-RU" sz="2000" dirty="0" err="1"/>
              <a:t>суші</a:t>
            </a:r>
            <a:r>
              <a:rPr lang="ru-RU" sz="2000" dirty="0"/>
              <a:t>, і на </a:t>
            </a:r>
            <a:r>
              <a:rPr lang="ru-RU" sz="2000" dirty="0" err="1"/>
              <a:t>морі</a:t>
            </a:r>
            <a:r>
              <a:rPr lang="ru-RU" sz="2000" dirty="0"/>
              <a:t>. </a:t>
            </a:r>
            <a:r>
              <a:rPr lang="ru-RU" sz="2000" dirty="0" smtClean="0"/>
              <a:t>Козак </a:t>
            </a:r>
            <a:r>
              <a:rPr lang="ru-RU" sz="2000" dirty="0" err="1"/>
              <a:t>були</a:t>
            </a:r>
            <a:r>
              <a:rPr lang="ru-RU" sz="2000" dirty="0"/>
              <a:t> </a:t>
            </a:r>
            <a:r>
              <a:rPr lang="ru-RU" sz="2000" dirty="0" err="1"/>
              <a:t>надзвичайно</a:t>
            </a:r>
            <a:r>
              <a:rPr lang="ru-RU" sz="2000" dirty="0"/>
              <a:t> </a:t>
            </a:r>
            <a:r>
              <a:rPr lang="ru-RU" sz="2000" dirty="0" err="1" smtClean="0"/>
              <a:t>сміливим</a:t>
            </a:r>
            <a:r>
              <a:rPr lang="ru-RU" sz="2000" dirty="0" smtClean="0"/>
              <a:t> </a:t>
            </a:r>
            <a:r>
              <a:rPr lang="ru-RU" sz="2000" dirty="0"/>
              <a:t>і не </a:t>
            </a:r>
            <a:r>
              <a:rPr lang="ru-RU" sz="2000" dirty="0" err="1" smtClean="0"/>
              <a:t>боявся</a:t>
            </a:r>
            <a:r>
              <a:rPr lang="ru-RU" sz="2000" dirty="0" smtClean="0"/>
              <a:t>  </a:t>
            </a:r>
            <a:r>
              <a:rPr lang="ru-RU" sz="2000" dirty="0" err="1" smtClean="0"/>
              <a:t>смерті</a:t>
            </a:r>
            <a:r>
              <a:rPr lang="ru-RU" sz="2000" dirty="0" smtClean="0"/>
              <a:t>. </a:t>
            </a:r>
            <a:r>
              <a:rPr lang="ru-RU" sz="2000" dirty="0"/>
              <a:t> </a:t>
            </a:r>
            <a:r>
              <a:rPr lang="ru-RU" sz="2000" dirty="0" smtClean="0"/>
              <a:t>Людина, яка </a:t>
            </a:r>
            <a:r>
              <a:rPr lang="ru-RU" sz="2000" dirty="0" err="1" smtClean="0"/>
              <a:t>володіла</a:t>
            </a:r>
            <a:r>
              <a:rPr lang="ru-RU" sz="2000" dirty="0" smtClean="0"/>
              <a:t> </a:t>
            </a:r>
            <a:r>
              <a:rPr lang="ru-RU" sz="2000" dirty="0" err="1"/>
              <a:t>надзвичайними</a:t>
            </a:r>
            <a:r>
              <a:rPr lang="ru-RU" sz="2000" dirty="0"/>
              <a:t> </a:t>
            </a:r>
            <a:r>
              <a:rPr lang="ru-RU" sz="2000" dirty="0" err="1"/>
              <a:t>здібностями</a:t>
            </a:r>
            <a:r>
              <a:rPr lang="ru-RU" sz="2000" dirty="0"/>
              <a:t>. </a:t>
            </a:r>
            <a:r>
              <a:rPr lang="ru-RU" sz="2000" dirty="0" err="1"/>
              <a:t>Н</a:t>
            </a:r>
            <a:r>
              <a:rPr lang="ru-RU" sz="2000" dirty="0" err="1" smtClean="0"/>
              <a:t>аганяв</a:t>
            </a:r>
            <a:r>
              <a:rPr lang="ru-RU" sz="2000" dirty="0" smtClean="0"/>
              <a:t> </a:t>
            </a:r>
            <a:r>
              <a:rPr lang="ru-RU" sz="2000" dirty="0"/>
              <a:t>страх на </a:t>
            </a:r>
            <a:r>
              <a:rPr lang="ru-RU" sz="2000" dirty="0" err="1"/>
              <a:t>ворогів</a:t>
            </a:r>
            <a:r>
              <a:rPr lang="ru-RU" sz="2000" dirty="0"/>
              <a:t>.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089287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/>
          <p:cNvGrpSpPr/>
          <p:nvPr/>
        </p:nvGrpSpPr>
        <p:grpSpPr>
          <a:xfrm>
            <a:off x="2" y="6072206"/>
            <a:ext cx="9143998" cy="785795"/>
            <a:chOff x="2" y="5857890"/>
            <a:chExt cx="9143998" cy="1000111"/>
          </a:xfrm>
        </p:grpSpPr>
        <p:pic>
          <p:nvPicPr>
            <p:cNvPr id="1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grpSp>
        <p:nvGrpSpPr>
          <p:cNvPr id="25" name="Группа 24"/>
          <p:cNvGrpSpPr/>
          <p:nvPr/>
        </p:nvGrpSpPr>
        <p:grpSpPr>
          <a:xfrm rot="16200000">
            <a:off x="5250670" y="2964667"/>
            <a:ext cx="6858000" cy="928664"/>
            <a:chOff x="2" y="5857890"/>
            <a:chExt cx="9143998" cy="1000111"/>
          </a:xfrm>
        </p:grpSpPr>
        <p:pic>
          <p:nvPicPr>
            <p:cNvPr id="2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sp>
        <p:nvSpPr>
          <p:cNvPr id="5" name="Выноска со стрелкой вниз 4"/>
          <p:cNvSpPr/>
          <p:nvPr/>
        </p:nvSpPr>
        <p:spPr>
          <a:xfrm>
            <a:off x="323528" y="1018915"/>
            <a:ext cx="7606061" cy="1044781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ОЗНАЙОМЛЕННЯ ІЗ СЛОВОМ І ЙОГО ЗНАЧЕННЯМ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118211"/>
            <a:ext cx="88577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ЛЕКСИЧНЕ ЗНАЧЕННЯ СЛОВА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915552361"/>
              </p:ext>
            </p:extLst>
          </p:nvPr>
        </p:nvGraphicFramePr>
        <p:xfrm>
          <a:off x="323526" y="2032794"/>
          <a:ext cx="7891811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/>
      <p:bldGraphic spid="2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/>
          <p:cNvGrpSpPr/>
          <p:nvPr/>
        </p:nvGrpSpPr>
        <p:grpSpPr>
          <a:xfrm>
            <a:off x="2" y="6072206"/>
            <a:ext cx="9143998" cy="785795"/>
            <a:chOff x="2" y="5857890"/>
            <a:chExt cx="9143998" cy="1000111"/>
          </a:xfrm>
        </p:grpSpPr>
        <p:pic>
          <p:nvPicPr>
            <p:cNvPr id="1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grpSp>
        <p:nvGrpSpPr>
          <p:cNvPr id="25" name="Группа 24"/>
          <p:cNvGrpSpPr/>
          <p:nvPr/>
        </p:nvGrpSpPr>
        <p:grpSpPr>
          <a:xfrm rot="16200000">
            <a:off x="5250670" y="2964667"/>
            <a:ext cx="6858000" cy="928664"/>
            <a:chOff x="2" y="5857890"/>
            <a:chExt cx="9143998" cy="1000111"/>
          </a:xfrm>
        </p:grpSpPr>
        <p:pic>
          <p:nvPicPr>
            <p:cNvPr id="2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sp>
        <p:nvSpPr>
          <p:cNvPr id="8" name="Прямоугольник 7"/>
          <p:cNvSpPr/>
          <p:nvPr/>
        </p:nvSpPr>
        <p:spPr>
          <a:xfrm>
            <a:off x="179512" y="132066"/>
            <a:ext cx="69988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СПОСОБИ ПОЯСНЕННЯ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540880314"/>
              </p:ext>
            </p:extLst>
          </p:nvPr>
        </p:nvGraphicFramePr>
        <p:xfrm>
          <a:off x="2267744" y="1055396"/>
          <a:ext cx="5947596" cy="50168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2050" name="Picture 2" descr="D:\Робота\Малюнки\Школа\20160209_1017312455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40768"/>
            <a:ext cx="3027829" cy="4472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4681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Graphic spid="2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/>
          <p:cNvGrpSpPr/>
          <p:nvPr/>
        </p:nvGrpSpPr>
        <p:grpSpPr>
          <a:xfrm>
            <a:off x="2" y="6072206"/>
            <a:ext cx="9143998" cy="785795"/>
            <a:chOff x="2" y="5857890"/>
            <a:chExt cx="9143998" cy="1000111"/>
          </a:xfrm>
        </p:grpSpPr>
        <p:pic>
          <p:nvPicPr>
            <p:cNvPr id="1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grpSp>
        <p:nvGrpSpPr>
          <p:cNvPr id="25" name="Группа 24"/>
          <p:cNvGrpSpPr/>
          <p:nvPr/>
        </p:nvGrpSpPr>
        <p:grpSpPr>
          <a:xfrm rot="16200000">
            <a:off x="5212485" y="2930816"/>
            <a:ext cx="6858000" cy="928664"/>
            <a:chOff x="2" y="5857890"/>
            <a:chExt cx="9143998" cy="1000111"/>
          </a:xfrm>
        </p:grpSpPr>
        <p:pic>
          <p:nvPicPr>
            <p:cNvPr id="2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sp>
        <p:nvSpPr>
          <p:cNvPr id="8" name="Прямоугольник 7"/>
          <p:cNvSpPr/>
          <p:nvPr/>
        </p:nvSpPr>
        <p:spPr>
          <a:xfrm>
            <a:off x="128891" y="60725"/>
            <a:ext cx="72905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ПРИЙОМИ ПОЯСНЕННЯ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0" name="Стрелка вправо 19"/>
          <p:cNvSpPr/>
          <p:nvPr/>
        </p:nvSpPr>
        <p:spPr>
          <a:xfrm>
            <a:off x="3419872" y="836712"/>
            <a:ext cx="4867473" cy="2304256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>
                <a:solidFill>
                  <a:srgbClr val="C00000"/>
                </a:solidFill>
              </a:rPr>
              <a:t>самостійне</a:t>
            </a:r>
            <a:r>
              <a:rPr lang="ru-RU" sz="2400" b="1" dirty="0">
                <a:solidFill>
                  <a:srgbClr val="C00000"/>
                </a:solidFill>
              </a:rPr>
              <a:t> </a:t>
            </a:r>
            <a:r>
              <a:rPr lang="ru-RU" sz="2400" b="1" dirty="0" err="1">
                <a:solidFill>
                  <a:srgbClr val="C00000"/>
                </a:solidFill>
              </a:rPr>
              <a:t>пояснення</a:t>
            </a:r>
            <a:r>
              <a:rPr lang="ru-RU" sz="2400" b="1" dirty="0">
                <a:solidFill>
                  <a:srgbClr val="C00000"/>
                </a:solidFill>
              </a:rPr>
              <a:t> </a:t>
            </a:r>
            <a:r>
              <a:rPr lang="ru-RU" sz="2400" b="1" dirty="0" err="1">
                <a:solidFill>
                  <a:srgbClr val="C00000"/>
                </a:solidFill>
              </a:rPr>
              <a:t>значення</a:t>
            </a:r>
            <a:r>
              <a:rPr lang="ru-RU" sz="2400" b="1" dirty="0">
                <a:solidFill>
                  <a:srgbClr val="C00000"/>
                </a:solidFill>
              </a:rPr>
              <a:t> слова </a:t>
            </a:r>
            <a:r>
              <a:rPr lang="ru-RU" sz="2400" b="1" dirty="0" err="1">
                <a:solidFill>
                  <a:srgbClr val="C00000"/>
                </a:solidFill>
              </a:rPr>
              <a:t>учнями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347866" y="3789040"/>
            <a:ext cx="4867472" cy="207912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u="sng" dirty="0" smtClean="0"/>
              <a:t>РЕЧЕННЯ</a:t>
            </a:r>
            <a:r>
              <a:rPr lang="ru-RU" sz="2000" i="1" dirty="0" smtClean="0"/>
              <a:t> </a:t>
            </a:r>
          </a:p>
          <a:p>
            <a:pPr algn="ctr"/>
            <a:r>
              <a:rPr lang="ru-RU" sz="2000" i="1" dirty="0" err="1" smtClean="0"/>
              <a:t>Чемно</a:t>
            </a:r>
            <a:r>
              <a:rPr lang="ru-RU" sz="2000" i="1" dirty="0" smtClean="0"/>
              <a:t> </a:t>
            </a:r>
            <a:r>
              <a:rPr lang="ru-RU" sz="2000" i="1" dirty="0" err="1"/>
              <a:t>вітаюся</a:t>
            </a:r>
            <a:r>
              <a:rPr lang="ru-RU" sz="2000" i="1" dirty="0"/>
              <a:t>: «Доброго ранку</a:t>
            </a:r>
            <a:r>
              <a:rPr lang="ru-RU" sz="2000" i="1" dirty="0" smtClean="0"/>
              <a:t>!»</a:t>
            </a:r>
          </a:p>
          <a:p>
            <a:pPr algn="ctr"/>
            <a:endParaRPr lang="ru-RU" sz="2000" i="1" dirty="0" smtClean="0"/>
          </a:p>
          <a:p>
            <a:pPr algn="ctr"/>
            <a:r>
              <a:rPr lang="ru-RU" sz="2000" b="1" i="1" u="sng" dirty="0" smtClean="0"/>
              <a:t>ПОЯСНЕННЯ</a:t>
            </a:r>
          </a:p>
          <a:p>
            <a:pPr algn="ctr"/>
            <a:r>
              <a:rPr lang="ru-RU" sz="2000" dirty="0" smtClean="0"/>
              <a:t>слово</a:t>
            </a:r>
            <a:r>
              <a:rPr lang="ru-RU" sz="2000" dirty="0"/>
              <a:t> </a:t>
            </a:r>
            <a:r>
              <a:rPr lang="ru-RU" sz="2000" i="1" dirty="0" err="1"/>
              <a:t>чемно</a:t>
            </a:r>
            <a:r>
              <a:rPr lang="ru-RU" sz="2000" i="1" dirty="0"/>
              <a:t> </a:t>
            </a:r>
            <a:r>
              <a:rPr lang="ru-RU" sz="2000" dirty="0" smtClean="0"/>
              <a:t>у </a:t>
            </a:r>
            <a:r>
              <a:rPr lang="ru-RU" sz="2000" dirty="0" err="1" smtClean="0"/>
              <a:t>реченні</a:t>
            </a:r>
            <a:r>
              <a:rPr lang="ru-RU" sz="2000" dirty="0"/>
              <a:t> </a:t>
            </a:r>
            <a:r>
              <a:rPr lang="ru-RU" sz="2000" i="1" dirty="0"/>
              <a:t> </a:t>
            </a:r>
            <a:r>
              <a:rPr lang="ru-RU" sz="2000" dirty="0" err="1"/>
              <a:t>учні</a:t>
            </a:r>
            <a:r>
              <a:rPr lang="ru-RU" sz="2000" dirty="0"/>
              <a:t> </a:t>
            </a:r>
            <a:r>
              <a:rPr lang="ru-RU" sz="2000" dirty="0" err="1"/>
              <a:t>пояснюють</a:t>
            </a:r>
            <a:r>
              <a:rPr lang="ru-RU" sz="2000" dirty="0"/>
              <a:t> як «</a:t>
            </a:r>
            <a:r>
              <a:rPr lang="ru-RU" sz="2000" dirty="0" err="1"/>
              <a:t>ввічливо</a:t>
            </a:r>
            <a:r>
              <a:rPr lang="ru-RU" sz="2000" dirty="0"/>
              <a:t>», «з </a:t>
            </a:r>
            <a:r>
              <a:rPr lang="ru-RU" sz="2000" dirty="0" err="1"/>
              <a:t>повагою</a:t>
            </a:r>
            <a:r>
              <a:rPr lang="ru-RU" sz="2000" dirty="0"/>
              <a:t>»</a:t>
            </a:r>
            <a:endParaRPr lang="ru-RU" sz="2000" b="1" dirty="0"/>
          </a:p>
        </p:txBody>
      </p:sp>
      <p:sp>
        <p:nvSpPr>
          <p:cNvPr id="24" name="Стрелка вправо 23"/>
          <p:cNvSpPr/>
          <p:nvPr/>
        </p:nvSpPr>
        <p:spPr>
          <a:xfrm>
            <a:off x="339431" y="4223953"/>
            <a:ext cx="2720401" cy="1355547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НАПРИКЛАД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3074" name="Picture 2" descr="D:\Робота\Малюнки\Школа\vetkovski_raion_children_baby_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891" y="1044781"/>
            <a:ext cx="3218975" cy="33926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Стрелка вправо 30"/>
          <p:cNvSpPr/>
          <p:nvPr/>
        </p:nvSpPr>
        <p:spPr>
          <a:xfrm>
            <a:off x="3419872" y="803461"/>
            <a:ext cx="4867473" cy="2304256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>
                <a:solidFill>
                  <a:srgbClr val="C00000"/>
                </a:solidFill>
              </a:rPr>
              <a:t>конкретизація</a:t>
            </a:r>
            <a:r>
              <a:rPr lang="ru-RU" sz="2400" b="1" dirty="0" smtClean="0">
                <a:solidFill>
                  <a:srgbClr val="C00000"/>
                </a:solidFill>
              </a:rPr>
              <a:t>, </a:t>
            </a:r>
            <a:r>
              <a:rPr lang="ru-RU" sz="2400" b="1" dirty="0" err="1">
                <a:solidFill>
                  <a:srgbClr val="C00000"/>
                </a:solidFill>
              </a:rPr>
              <a:t>поясненого</a:t>
            </a:r>
            <a:r>
              <a:rPr lang="ru-RU" sz="2400" b="1" dirty="0">
                <a:solidFill>
                  <a:srgbClr val="C00000"/>
                </a:solidFill>
              </a:rPr>
              <a:t> </a:t>
            </a:r>
            <a:r>
              <a:rPr lang="ru-RU" sz="2400" b="1" dirty="0" err="1">
                <a:solidFill>
                  <a:srgbClr val="C00000"/>
                </a:solidFill>
              </a:rPr>
              <a:t>учнями</a:t>
            </a:r>
            <a:r>
              <a:rPr lang="ru-RU" sz="2400" b="1" dirty="0">
                <a:solidFill>
                  <a:srgbClr val="C00000"/>
                </a:solidFill>
              </a:rPr>
              <a:t> на </a:t>
            </a:r>
            <a:r>
              <a:rPr lang="ru-RU" sz="2400" b="1" dirty="0" err="1">
                <a:solidFill>
                  <a:srgbClr val="C00000"/>
                </a:solidFill>
              </a:rPr>
              <a:t>основі</a:t>
            </a:r>
            <a:r>
              <a:rPr lang="ru-RU" sz="2400" b="1" dirty="0">
                <a:solidFill>
                  <a:srgbClr val="C00000"/>
                </a:solidFill>
              </a:rPr>
              <a:t> контексту, не </a:t>
            </a:r>
            <a:r>
              <a:rPr lang="ru-RU" sz="2400" b="1" dirty="0" err="1">
                <a:solidFill>
                  <a:srgbClr val="C00000"/>
                </a:solidFill>
              </a:rPr>
              <a:t>зовсім</a:t>
            </a:r>
            <a:r>
              <a:rPr lang="ru-RU" sz="2400" b="1" dirty="0">
                <a:solidFill>
                  <a:srgbClr val="C00000"/>
                </a:solidFill>
              </a:rPr>
              <a:t> точно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3349420" y="3789040"/>
            <a:ext cx="4865917" cy="207912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u="sng" dirty="0" smtClean="0"/>
              <a:t>РЕЧЕННЯ</a:t>
            </a:r>
            <a:r>
              <a:rPr lang="ru-RU" sz="2000" i="1" dirty="0" smtClean="0"/>
              <a:t> </a:t>
            </a:r>
          </a:p>
          <a:p>
            <a:pPr algn="ctr"/>
            <a:r>
              <a:rPr lang="ru-RU" sz="2000" i="1" dirty="0" err="1"/>
              <a:t>Періщить</a:t>
            </a:r>
            <a:r>
              <a:rPr lang="ru-RU" sz="2000" i="1" dirty="0"/>
              <a:t> </a:t>
            </a:r>
            <a:r>
              <a:rPr lang="ru-RU" sz="2000" i="1" dirty="0" err="1"/>
              <a:t>дощ</a:t>
            </a:r>
            <a:r>
              <a:rPr lang="ru-RU" sz="2000" i="1" dirty="0"/>
              <a:t>, як </a:t>
            </a:r>
            <a:r>
              <a:rPr lang="ru-RU" sz="2000" i="1" dirty="0" err="1"/>
              <a:t>із</a:t>
            </a:r>
            <a:r>
              <a:rPr lang="ru-RU" sz="2000" i="1" dirty="0"/>
              <a:t> </a:t>
            </a:r>
            <a:r>
              <a:rPr lang="ru-RU" sz="2000" i="1" dirty="0" err="1" smtClean="0"/>
              <a:t>відра</a:t>
            </a:r>
            <a:r>
              <a:rPr lang="ru-RU" sz="2000" i="1" dirty="0" smtClean="0"/>
              <a:t>.</a:t>
            </a:r>
          </a:p>
          <a:p>
            <a:pPr algn="ctr"/>
            <a:endParaRPr lang="ru-RU" sz="2000" i="1" dirty="0" smtClean="0"/>
          </a:p>
          <a:p>
            <a:pPr algn="ctr"/>
            <a:r>
              <a:rPr lang="ru-RU" sz="2000" b="1" i="1" u="sng" dirty="0" smtClean="0"/>
              <a:t>ПОЯСНЕННЯ</a:t>
            </a:r>
          </a:p>
          <a:p>
            <a:pPr algn="ctr"/>
            <a:r>
              <a:rPr lang="ru-RU" sz="2000" dirty="0" smtClean="0"/>
              <a:t>слово</a:t>
            </a:r>
            <a:r>
              <a:rPr lang="ru-RU" sz="2000" dirty="0"/>
              <a:t> </a:t>
            </a:r>
            <a:r>
              <a:rPr lang="ru-RU" sz="2000" i="1" dirty="0" err="1" smtClean="0"/>
              <a:t>періщить</a:t>
            </a:r>
            <a:r>
              <a:rPr lang="ru-RU" sz="2000" dirty="0"/>
              <a:t> у </a:t>
            </a:r>
            <a:r>
              <a:rPr lang="ru-RU" sz="2000" dirty="0" err="1"/>
              <a:t>реченні</a:t>
            </a:r>
            <a:r>
              <a:rPr lang="ru-RU" sz="2000" dirty="0"/>
              <a:t> </a:t>
            </a:r>
            <a:r>
              <a:rPr lang="ru-RU" sz="2000" i="1" dirty="0"/>
              <a:t> </a:t>
            </a:r>
            <a:r>
              <a:rPr lang="ru-RU" sz="2000" dirty="0" err="1"/>
              <a:t>учні</a:t>
            </a:r>
            <a:r>
              <a:rPr lang="ru-RU" sz="2000" dirty="0"/>
              <a:t> </a:t>
            </a:r>
            <a:r>
              <a:rPr lang="ru-RU" sz="2000" dirty="0" err="1"/>
              <a:t>пояснюють</a:t>
            </a:r>
            <a:r>
              <a:rPr lang="ru-RU" sz="2000" i="1" dirty="0" smtClean="0"/>
              <a:t> </a:t>
            </a:r>
            <a:r>
              <a:rPr lang="ru-RU" sz="2000" dirty="0" smtClean="0"/>
              <a:t>як</a:t>
            </a:r>
            <a:r>
              <a:rPr lang="ru-RU" sz="2000" dirty="0"/>
              <a:t> </a:t>
            </a:r>
            <a:r>
              <a:rPr lang="ru-RU" sz="2000" i="1" dirty="0" err="1"/>
              <a:t>іде</a:t>
            </a:r>
            <a:r>
              <a:rPr lang="ru-RU" sz="2000" i="1" dirty="0"/>
              <a:t>, </a:t>
            </a:r>
            <a:r>
              <a:rPr lang="ru-RU" sz="2000" i="1" dirty="0" err="1"/>
              <a:t>ллє</a:t>
            </a:r>
            <a:endParaRPr lang="ru-RU" sz="2000" b="1" dirty="0"/>
          </a:p>
        </p:txBody>
      </p:sp>
      <p:sp>
        <p:nvSpPr>
          <p:cNvPr id="36" name="Стрелка вправо 35"/>
          <p:cNvSpPr/>
          <p:nvPr/>
        </p:nvSpPr>
        <p:spPr>
          <a:xfrm>
            <a:off x="3419871" y="803461"/>
            <a:ext cx="4867473" cy="2304256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>
                <a:solidFill>
                  <a:srgbClr val="C00000"/>
                </a:solidFill>
              </a:rPr>
              <a:t>введення</a:t>
            </a:r>
            <a:r>
              <a:rPr lang="ru-RU" sz="2400" b="1" dirty="0">
                <a:solidFill>
                  <a:srgbClr val="C00000"/>
                </a:solidFill>
              </a:rPr>
              <a:t> </a:t>
            </a:r>
            <a:r>
              <a:rPr lang="ru-RU" sz="2400" b="1" dirty="0" err="1">
                <a:solidFill>
                  <a:srgbClr val="C00000"/>
                </a:solidFill>
              </a:rPr>
              <a:t>невідомого</a:t>
            </a:r>
            <a:r>
              <a:rPr lang="ru-RU" sz="2400" b="1" dirty="0">
                <a:solidFill>
                  <a:srgbClr val="C00000"/>
                </a:solidFill>
              </a:rPr>
              <a:t> слова в контекст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3364793" y="3789040"/>
            <a:ext cx="4850544" cy="207912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err="1"/>
              <a:t>Щоб</a:t>
            </a:r>
            <a:r>
              <a:rPr lang="ru-RU" sz="2000" dirty="0"/>
              <a:t> </a:t>
            </a:r>
            <a:r>
              <a:rPr lang="ru-RU" sz="2000" dirty="0" err="1"/>
              <a:t>пояснити</a:t>
            </a:r>
            <a:r>
              <a:rPr lang="ru-RU" sz="2000" dirty="0"/>
              <a:t> </a:t>
            </a:r>
            <a:r>
              <a:rPr lang="ru-RU" sz="2000" dirty="0" err="1"/>
              <a:t>значення</a:t>
            </a:r>
            <a:r>
              <a:rPr lang="ru-RU" sz="2000" dirty="0"/>
              <a:t> </a:t>
            </a:r>
            <a:endParaRPr lang="ru-RU" sz="2000" dirty="0" smtClean="0"/>
          </a:p>
          <a:p>
            <a:pPr algn="ctr"/>
            <a:r>
              <a:rPr lang="ru-RU" sz="2000" b="1" i="1" u="sng" dirty="0" smtClean="0"/>
              <a:t>слова</a:t>
            </a:r>
            <a:r>
              <a:rPr lang="ru-RU" sz="2000" dirty="0"/>
              <a:t> </a:t>
            </a:r>
            <a:r>
              <a:rPr lang="ru-RU" sz="2000" i="1" dirty="0" err="1"/>
              <a:t>ґудзик</a:t>
            </a:r>
            <a:r>
              <a:rPr lang="ru-RU" sz="2000" i="1" dirty="0" smtClean="0"/>
              <a:t>,</a:t>
            </a:r>
          </a:p>
          <a:p>
            <a:pPr algn="ctr"/>
            <a:r>
              <a:rPr lang="ru-RU" sz="2000" i="1" dirty="0"/>
              <a:t> </a:t>
            </a:r>
            <a:r>
              <a:rPr lang="ru-RU" sz="2000" dirty="0"/>
              <a:t>учитель, </a:t>
            </a:r>
            <a:r>
              <a:rPr lang="ru-RU" sz="2000" dirty="0" err="1"/>
              <a:t>зокрема</a:t>
            </a:r>
            <a:r>
              <a:rPr lang="ru-RU" sz="2000" dirty="0"/>
              <a:t>, вводить </a:t>
            </a:r>
            <a:r>
              <a:rPr lang="ru-RU" sz="2000" dirty="0" err="1"/>
              <a:t>його</a:t>
            </a:r>
            <a:r>
              <a:rPr lang="ru-RU" sz="2000" dirty="0"/>
              <a:t> в </a:t>
            </a:r>
            <a:endParaRPr lang="ru-RU" sz="2000" dirty="0" smtClean="0"/>
          </a:p>
          <a:p>
            <a:pPr algn="ctr"/>
            <a:r>
              <a:rPr lang="ru-RU" sz="2000" b="1" i="1" u="sng" dirty="0" err="1" smtClean="0"/>
              <a:t>ре­чення</a:t>
            </a:r>
            <a:r>
              <a:rPr lang="ru-RU" sz="2000" dirty="0"/>
              <a:t> </a:t>
            </a:r>
            <a:endParaRPr lang="ru-RU" sz="2000" dirty="0" smtClean="0"/>
          </a:p>
          <a:p>
            <a:pPr algn="ctr"/>
            <a:r>
              <a:rPr lang="ru-RU" sz="2000" i="1" dirty="0" smtClean="0"/>
              <a:t>Пальто </a:t>
            </a:r>
            <a:r>
              <a:rPr lang="ru-RU" sz="2000" i="1" dirty="0" err="1"/>
              <a:t>було</a:t>
            </a:r>
            <a:r>
              <a:rPr lang="ru-RU" sz="2000" i="1" dirty="0"/>
              <a:t> </a:t>
            </a:r>
            <a:r>
              <a:rPr lang="ru-RU" sz="2000" i="1" dirty="0" err="1"/>
              <a:t>застебнуте</a:t>
            </a:r>
            <a:r>
              <a:rPr lang="ru-RU" sz="2000" i="1" dirty="0"/>
              <a:t> на </a:t>
            </a:r>
            <a:r>
              <a:rPr lang="ru-RU" sz="2000" i="1" dirty="0" err="1" smtClean="0"/>
              <a:t>всі</a:t>
            </a:r>
            <a:r>
              <a:rPr lang="ru-RU" sz="2000" i="1" dirty="0"/>
              <a:t> </a:t>
            </a:r>
            <a:r>
              <a:rPr lang="ru-RU" sz="2000" i="1" dirty="0" err="1" smtClean="0"/>
              <a:t>ґудзики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3818837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0" grpId="0" animBg="1"/>
      <p:bldP spid="23" grpId="0" animBg="1"/>
      <p:bldP spid="24" grpId="0" animBg="1"/>
      <p:bldP spid="31" grpId="0" animBg="1"/>
      <p:bldP spid="35" grpId="0" animBg="1"/>
      <p:bldP spid="36" grpId="0" animBg="1"/>
      <p:bldP spid="3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/>
          <p:cNvGrpSpPr/>
          <p:nvPr/>
        </p:nvGrpSpPr>
        <p:grpSpPr>
          <a:xfrm>
            <a:off x="2" y="6072206"/>
            <a:ext cx="9143998" cy="785795"/>
            <a:chOff x="2" y="5857890"/>
            <a:chExt cx="9143998" cy="1000111"/>
          </a:xfrm>
        </p:grpSpPr>
        <p:pic>
          <p:nvPicPr>
            <p:cNvPr id="1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grpSp>
        <p:nvGrpSpPr>
          <p:cNvPr id="25" name="Группа 24"/>
          <p:cNvGrpSpPr/>
          <p:nvPr/>
        </p:nvGrpSpPr>
        <p:grpSpPr>
          <a:xfrm rot="16200000">
            <a:off x="5250672" y="2964667"/>
            <a:ext cx="6858000" cy="928664"/>
            <a:chOff x="2" y="5857890"/>
            <a:chExt cx="9143998" cy="1000111"/>
          </a:xfrm>
        </p:grpSpPr>
        <p:pic>
          <p:nvPicPr>
            <p:cNvPr id="2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sp>
        <p:nvSpPr>
          <p:cNvPr id="8" name="Прямоугольник 7"/>
          <p:cNvSpPr/>
          <p:nvPr/>
        </p:nvSpPr>
        <p:spPr>
          <a:xfrm>
            <a:off x="180590" y="-12522"/>
            <a:ext cx="58215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ТЛУМАЧЕННЯ СЛІВ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" name="Стрелка вправо 1"/>
          <p:cNvSpPr/>
          <p:nvPr/>
        </p:nvSpPr>
        <p:spPr>
          <a:xfrm>
            <a:off x="180590" y="844254"/>
            <a:ext cx="4378130" cy="1510469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>
                <a:solidFill>
                  <a:srgbClr val="C00000"/>
                </a:solidFill>
              </a:rPr>
              <a:t>розчленування</a:t>
            </a:r>
            <a:r>
              <a:rPr lang="ru-RU" sz="2400" b="1" dirty="0">
                <a:solidFill>
                  <a:srgbClr val="C00000"/>
                </a:solidFill>
              </a:rPr>
              <a:t> </a:t>
            </a:r>
            <a:r>
              <a:rPr lang="ru-RU" sz="2400" b="1" dirty="0" err="1">
                <a:solidFill>
                  <a:srgbClr val="C00000"/>
                </a:solidFill>
              </a:rPr>
              <a:t>загального</a:t>
            </a:r>
            <a:r>
              <a:rPr lang="ru-RU" sz="2400" b="1" dirty="0">
                <a:solidFill>
                  <a:srgbClr val="C00000"/>
                </a:solidFill>
              </a:rPr>
              <a:t> </a:t>
            </a:r>
            <a:r>
              <a:rPr lang="ru-RU" sz="2400" b="1" dirty="0" err="1">
                <a:solidFill>
                  <a:srgbClr val="C00000"/>
                </a:solidFill>
              </a:rPr>
              <a:t>поняття</a:t>
            </a:r>
            <a:r>
              <a:rPr lang="ru-RU" sz="2400" b="1" dirty="0">
                <a:solidFill>
                  <a:srgbClr val="C00000"/>
                </a:solidFill>
              </a:rPr>
              <a:t> на </a:t>
            </a:r>
            <a:r>
              <a:rPr lang="ru-RU" sz="2400" b="1" dirty="0" err="1">
                <a:solidFill>
                  <a:srgbClr val="C00000"/>
                </a:solidFill>
              </a:rPr>
              <a:t>часткові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51814" y="910808"/>
            <a:ext cx="3499322" cy="166413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u="sng" dirty="0" smtClean="0"/>
              <a:t>НАПРИКЛАД:</a:t>
            </a:r>
          </a:p>
          <a:p>
            <a:pPr algn="ctr"/>
            <a:r>
              <a:rPr lang="ru-RU" sz="2000" b="1" dirty="0" err="1" smtClean="0"/>
              <a:t>тка­нини</a:t>
            </a:r>
            <a:r>
              <a:rPr lang="ru-RU" sz="2000" b="1" dirty="0" smtClean="0"/>
              <a:t> </a:t>
            </a:r>
            <a:r>
              <a:rPr lang="ru-RU" sz="2000" b="1" dirty="0"/>
              <a:t>— </a:t>
            </a:r>
            <a:r>
              <a:rPr lang="ru-RU" sz="2000" b="1" dirty="0" err="1"/>
              <a:t>це</a:t>
            </a:r>
            <a:r>
              <a:rPr lang="ru-RU" sz="2000" b="1" dirty="0"/>
              <a:t> сукно, сатин, </a:t>
            </a:r>
            <a:r>
              <a:rPr lang="ru-RU" sz="2000" b="1" dirty="0" err="1"/>
              <a:t>ситець</a:t>
            </a:r>
            <a:r>
              <a:rPr lang="ru-RU" sz="2000" b="1" dirty="0"/>
              <a:t>, </a:t>
            </a:r>
            <a:r>
              <a:rPr lang="ru-RU" sz="2000" b="1" dirty="0" err="1"/>
              <a:t>шовк</a:t>
            </a:r>
            <a:r>
              <a:rPr lang="uk-UA" sz="2000" b="1" dirty="0" smtClean="0"/>
              <a:t> </a:t>
            </a:r>
            <a:endParaRPr lang="ru-RU" sz="2000" b="1" dirty="0"/>
          </a:p>
        </p:txBody>
      </p:sp>
      <p:sp>
        <p:nvSpPr>
          <p:cNvPr id="22" name="Стрелка вправо 21"/>
          <p:cNvSpPr/>
          <p:nvPr/>
        </p:nvSpPr>
        <p:spPr>
          <a:xfrm>
            <a:off x="174462" y="4236596"/>
            <a:ext cx="4378130" cy="1510469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>
                <a:solidFill>
                  <a:srgbClr val="C00000"/>
                </a:solidFill>
              </a:rPr>
              <a:t>підведення</a:t>
            </a:r>
            <a:r>
              <a:rPr lang="ru-RU" sz="2400" b="1" dirty="0">
                <a:solidFill>
                  <a:srgbClr val="C00000"/>
                </a:solidFill>
              </a:rPr>
              <a:t> </a:t>
            </a:r>
            <a:r>
              <a:rPr lang="ru-RU" sz="2400" b="1" dirty="0" err="1">
                <a:solidFill>
                  <a:srgbClr val="C00000"/>
                </a:solidFill>
              </a:rPr>
              <a:t>часткових</a:t>
            </a:r>
            <a:r>
              <a:rPr lang="ru-RU" sz="2400" b="1" dirty="0">
                <a:solidFill>
                  <a:srgbClr val="C00000"/>
                </a:solidFill>
              </a:rPr>
              <a:t> понять </a:t>
            </a:r>
            <a:r>
              <a:rPr lang="ru-RU" sz="2400" b="1" dirty="0" err="1">
                <a:solidFill>
                  <a:srgbClr val="C00000"/>
                </a:solidFill>
              </a:rPr>
              <a:t>під</a:t>
            </a:r>
            <a:r>
              <a:rPr lang="ru-RU" sz="2400" b="1" dirty="0">
                <a:solidFill>
                  <a:srgbClr val="C00000"/>
                </a:solidFill>
              </a:rPr>
              <a:t> </a:t>
            </a:r>
            <a:r>
              <a:rPr lang="ru-RU" sz="2400" b="1" dirty="0" err="1">
                <a:solidFill>
                  <a:srgbClr val="C00000"/>
                </a:solidFill>
              </a:rPr>
              <a:t>загальні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4687148" y="4159762"/>
            <a:ext cx="3499322" cy="166413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u="sng" dirty="0" smtClean="0"/>
              <a:t>НАПРИКЛАД:</a:t>
            </a:r>
          </a:p>
          <a:p>
            <a:pPr algn="ctr"/>
            <a:r>
              <a:rPr lang="ru-RU" sz="2000" b="1" dirty="0"/>
              <a:t>цемент, </a:t>
            </a:r>
            <a:r>
              <a:rPr lang="ru-RU" sz="2000" b="1" dirty="0" err="1"/>
              <a:t>пі­сок</a:t>
            </a:r>
            <a:r>
              <a:rPr lang="ru-RU" sz="2000" b="1" dirty="0"/>
              <a:t>, </a:t>
            </a:r>
            <a:r>
              <a:rPr lang="ru-RU" sz="2000" b="1" dirty="0" err="1"/>
              <a:t>цегла</a:t>
            </a:r>
            <a:r>
              <a:rPr lang="ru-RU" sz="2000" b="1" dirty="0"/>
              <a:t> — </a:t>
            </a:r>
            <a:r>
              <a:rPr lang="ru-RU" sz="2000" b="1" dirty="0" err="1"/>
              <a:t>будівельні</a:t>
            </a:r>
            <a:r>
              <a:rPr lang="ru-RU" sz="2000" b="1" dirty="0"/>
              <a:t> </a:t>
            </a:r>
            <a:r>
              <a:rPr lang="ru-RU" sz="2000" b="1" dirty="0" err="1"/>
              <a:t>матеріали</a:t>
            </a:r>
            <a:endParaRPr lang="ru-RU" sz="2000" b="1" dirty="0"/>
          </a:p>
        </p:txBody>
      </p:sp>
      <p:sp>
        <p:nvSpPr>
          <p:cNvPr id="34" name="Стрелка вправо 33"/>
          <p:cNvSpPr/>
          <p:nvPr/>
        </p:nvSpPr>
        <p:spPr>
          <a:xfrm>
            <a:off x="178033" y="844254"/>
            <a:ext cx="4378130" cy="1510469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>
                <a:solidFill>
                  <a:srgbClr val="C00000"/>
                </a:solidFill>
              </a:rPr>
              <a:t>розгорнутий</a:t>
            </a:r>
            <a:r>
              <a:rPr lang="ru-RU" sz="2400" b="1" dirty="0">
                <a:solidFill>
                  <a:srgbClr val="C00000"/>
                </a:solidFill>
              </a:rPr>
              <a:t> </a:t>
            </a:r>
            <a:r>
              <a:rPr lang="ru-RU" sz="2400" b="1" dirty="0" err="1">
                <a:solidFill>
                  <a:srgbClr val="C00000"/>
                </a:solidFill>
              </a:rPr>
              <a:t>опис</a:t>
            </a:r>
            <a:r>
              <a:rPr lang="ru-RU" sz="2400" b="1" dirty="0">
                <a:solidFill>
                  <a:srgbClr val="C00000"/>
                </a:solidFill>
              </a:rPr>
              <a:t> 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4651814" y="897674"/>
            <a:ext cx="3499322" cy="166413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u="sng" dirty="0" smtClean="0"/>
              <a:t>НАПРИКЛАД:</a:t>
            </a:r>
          </a:p>
          <a:p>
            <a:pPr algn="ctr"/>
            <a:r>
              <a:rPr lang="ru-RU" sz="2000" b="1" dirty="0" err="1"/>
              <a:t>батьків­щина</a:t>
            </a:r>
            <a:r>
              <a:rPr lang="ru-RU" sz="2000" b="1" dirty="0"/>
              <a:t> — </a:t>
            </a:r>
            <a:r>
              <a:rPr lang="ru-RU" sz="2000" b="1" dirty="0" err="1"/>
              <a:t>це</a:t>
            </a:r>
            <a:r>
              <a:rPr lang="ru-RU" sz="2000" b="1" dirty="0"/>
              <a:t> </a:t>
            </a:r>
            <a:r>
              <a:rPr lang="ru-RU" sz="2000" b="1" dirty="0" err="1"/>
              <a:t>країна</a:t>
            </a:r>
            <a:r>
              <a:rPr lang="ru-RU" sz="2000" b="1" dirty="0"/>
              <a:t>, в </a:t>
            </a:r>
            <a:r>
              <a:rPr lang="ru-RU" sz="2000" b="1" dirty="0" err="1"/>
              <a:t>якій</a:t>
            </a:r>
            <a:r>
              <a:rPr lang="ru-RU" sz="2000" b="1" dirty="0"/>
              <a:t> </a:t>
            </a:r>
            <a:r>
              <a:rPr lang="ru-RU" sz="2000" b="1" dirty="0" err="1"/>
              <a:t>живуть</a:t>
            </a:r>
            <a:r>
              <a:rPr lang="ru-RU" sz="2000" b="1" dirty="0"/>
              <a:t> </a:t>
            </a:r>
            <a:r>
              <a:rPr lang="ru-RU" sz="2000" b="1" dirty="0" err="1"/>
              <a:t>народжені</a:t>
            </a:r>
            <a:r>
              <a:rPr lang="ru-RU" sz="2000" b="1" dirty="0"/>
              <a:t> в </a:t>
            </a:r>
            <a:r>
              <a:rPr lang="ru-RU" sz="2000" b="1" dirty="0" err="1"/>
              <a:t>ній</a:t>
            </a:r>
            <a:r>
              <a:rPr lang="ru-RU" sz="2000" b="1" dirty="0"/>
              <a:t> люди, </a:t>
            </a:r>
            <a:r>
              <a:rPr lang="ru-RU" sz="2000" b="1" dirty="0" err="1"/>
              <a:t>що</a:t>
            </a:r>
            <a:r>
              <a:rPr lang="ru-RU" sz="2000" b="1" dirty="0"/>
              <a:t> є </a:t>
            </a:r>
            <a:r>
              <a:rPr lang="ru-RU" sz="2000" b="1" dirty="0" err="1"/>
              <a:t>її</a:t>
            </a:r>
            <a:r>
              <a:rPr lang="ru-RU" sz="2000" b="1" dirty="0"/>
              <a:t> </a:t>
            </a:r>
            <a:r>
              <a:rPr lang="ru-RU" sz="2000" b="1" dirty="0" err="1"/>
              <a:t>громадянами</a:t>
            </a:r>
            <a:endParaRPr lang="ru-RU" sz="2000" b="1" dirty="0"/>
          </a:p>
        </p:txBody>
      </p:sp>
      <p:sp>
        <p:nvSpPr>
          <p:cNvPr id="36" name="Стрелка вправо 35"/>
          <p:cNvSpPr/>
          <p:nvPr/>
        </p:nvSpPr>
        <p:spPr>
          <a:xfrm>
            <a:off x="180590" y="4224419"/>
            <a:ext cx="4378130" cy="1510469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>
                <a:solidFill>
                  <a:srgbClr val="C00000"/>
                </a:solidFill>
              </a:rPr>
              <a:t>добір</a:t>
            </a:r>
            <a:r>
              <a:rPr lang="ru-RU" sz="2400" b="1" dirty="0">
                <a:solidFill>
                  <a:srgbClr val="C00000"/>
                </a:solidFill>
              </a:rPr>
              <a:t> </a:t>
            </a:r>
            <a:r>
              <a:rPr lang="ru-RU" sz="2400" b="1" dirty="0" err="1">
                <a:solidFill>
                  <a:srgbClr val="C00000"/>
                </a:solidFill>
              </a:rPr>
              <a:t>слів-синонімів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4687148" y="4159762"/>
            <a:ext cx="3499322" cy="166413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u="sng" dirty="0" smtClean="0"/>
              <a:t>НАПРИКЛАД:</a:t>
            </a:r>
          </a:p>
          <a:p>
            <a:pPr algn="ctr"/>
            <a:r>
              <a:rPr lang="ru-RU" sz="2000" b="1" dirty="0" err="1" smtClean="0"/>
              <a:t>Батьківщина</a:t>
            </a:r>
            <a:r>
              <a:rPr lang="ru-RU" sz="2000" b="1" dirty="0" smtClean="0"/>
              <a:t> – </a:t>
            </a:r>
            <a:r>
              <a:rPr lang="ru-RU" sz="2000" b="1" dirty="0" err="1" smtClean="0"/>
              <a:t>рідна</a:t>
            </a:r>
            <a:r>
              <a:rPr lang="ru-RU" sz="2000" b="1" dirty="0" smtClean="0"/>
              <a:t> земля, </a:t>
            </a:r>
            <a:r>
              <a:rPr lang="ru-RU" sz="2000" b="1" dirty="0" err="1" smtClean="0"/>
              <a:t>Вітчизна</a:t>
            </a:r>
            <a:r>
              <a:rPr lang="ru-RU" sz="2000" b="1" dirty="0" smtClean="0"/>
              <a:t>, отчина</a:t>
            </a:r>
            <a:endParaRPr lang="ru-RU" sz="2000" b="1" dirty="0"/>
          </a:p>
        </p:txBody>
      </p:sp>
      <p:sp>
        <p:nvSpPr>
          <p:cNvPr id="38" name="Стрелка вправо 37"/>
          <p:cNvSpPr/>
          <p:nvPr/>
        </p:nvSpPr>
        <p:spPr>
          <a:xfrm>
            <a:off x="178033" y="844254"/>
            <a:ext cx="4378130" cy="1510469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>
                <a:solidFill>
                  <a:srgbClr val="C00000"/>
                </a:solidFill>
              </a:rPr>
              <a:t>добір</a:t>
            </a:r>
            <a:r>
              <a:rPr lang="ru-RU" sz="2400" b="1" dirty="0">
                <a:solidFill>
                  <a:srgbClr val="C00000"/>
                </a:solidFill>
              </a:rPr>
              <a:t> </a:t>
            </a:r>
            <a:r>
              <a:rPr lang="ru-RU" sz="2400" b="1" dirty="0" err="1">
                <a:solidFill>
                  <a:srgbClr val="C00000"/>
                </a:solidFill>
              </a:rPr>
              <a:t>антонімів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4651814" y="910808"/>
            <a:ext cx="3499322" cy="166413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u="sng" dirty="0" smtClean="0"/>
              <a:t>НАПРИКЛАД:</a:t>
            </a:r>
          </a:p>
          <a:p>
            <a:pPr algn="ctr"/>
            <a:r>
              <a:rPr lang="ru-RU" sz="2000" b="1" dirty="0" err="1"/>
              <a:t>т</a:t>
            </a:r>
            <a:r>
              <a:rPr lang="ru-RU" sz="2000" b="1" dirty="0" err="1" smtClean="0"/>
              <a:t>емрява</a:t>
            </a:r>
            <a:r>
              <a:rPr lang="ru-RU" sz="2000" b="1" dirty="0" smtClean="0"/>
              <a:t> - </a:t>
            </a:r>
            <a:r>
              <a:rPr lang="ru-RU" sz="2000" b="1" dirty="0" err="1" smtClean="0"/>
              <a:t>світло</a:t>
            </a:r>
            <a:endParaRPr lang="ru-RU" sz="2000" b="1" dirty="0"/>
          </a:p>
        </p:txBody>
      </p:sp>
      <p:sp>
        <p:nvSpPr>
          <p:cNvPr id="40" name="Стрелка вправо 39"/>
          <p:cNvSpPr/>
          <p:nvPr/>
        </p:nvSpPr>
        <p:spPr>
          <a:xfrm>
            <a:off x="180590" y="4233682"/>
            <a:ext cx="4378130" cy="1510469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>
                <a:solidFill>
                  <a:srgbClr val="C00000"/>
                </a:solidFill>
              </a:rPr>
              <a:t>значення</a:t>
            </a:r>
            <a:r>
              <a:rPr lang="ru-RU" sz="2400" b="1" dirty="0" smtClean="0">
                <a:solidFill>
                  <a:srgbClr val="C00000"/>
                </a:solidFill>
              </a:rPr>
              <a:t> </a:t>
            </a:r>
            <a:r>
              <a:rPr lang="ru-RU" sz="2400" b="1" dirty="0" err="1" smtClean="0">
                <a:solidFill>
                  <a:srgbClr val="C00000"/>
                </a:solidFill>
              </a:rPr>
              <a:t>слів</a:t>
            </a:r>
            <a:r>
              <a:rPr lang="ru-RU" sz="2400" b="1" dirty="0" smtClean="0">
                <a:solidFill>
                  <a:srgbClr val="C00000"/>
                </a:solidFill>
              </a:rPr>
              <a:t> </a:t>
            </a:r>
            <a:r>
              <a:rPr lang="ru-RU" sz="2400" b="1" dirty="0">
                <a:solidFill>
                  <a:srgbClr val="C00000"/>
                </a:solidFill>
              </a:rPr>
              <a:t>за </a:t>
            </a:r>
            <a:r>
              <a:rPr lang="ru-RU" sz="2400" b="1" dirty="0" err="1">
                <a:solidFill>
                  <a:srgbClr val="C00000"/>
                </a:solidFill>
              </a:rPr>
              <a:t>допомогою</a:t>
            </a:r>
            <a:r>
              <a:rPr lang="ru-RU" sz="2400" b="1" dirty="0">
                <a:solidFill>
                  <a:srgbClr val="C00000"/>
                </a:solidFill>
              </a:rPr>
              <a:t> </a:t>
            </a:r>
            <a:r>
              <a:rPr lang="ru-RU" sz="2400" b="1" dirty="0" err="1">
                <a:solidFill>
                  <a:srgbClr val="C00000"/>
                </a:solidFill>
              </a:rPr>
              <a:t>довідкових</a:t>
            </a:r>
            <a:r>
              <a:rPr lang="ru-RU" sz="2400" b="1" dirty="0">
                <a:solidFill>
                  <a:srgbClr val="C00000"/>
                </a:solidFill>
              </a:rPr>
              <a:t> </a:t>
            </a:r>
            <a:r>
              <a:rPr lang="ru-RU" sz="2400" b="1" dirty="0" err="1">
                <a:solidFill>
                  <a:srgbClr val="C00000"/>
                </a:solidFill>
              </a:rPr>
              <a:t>матеріалів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4687469" y="4167679"/>
            <a:ext cx="3499322" cy="166413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u="sng" dirty="0" smtClean="0"/>
              <a:t>НАПРИКЛАД:</a:t>
            </a:r>
          </a:p>
          <a:p>
            <a:pPr algn="ctr"/>
            <a:r>
              <a:rPr lang="ru-RU" sz="2000" b="1" dirty="0" err="1"/>
              <a:t>тлумачний</a:t>
            </a:r>
            <a:r>
              <a:rPr lang="ru-RU" sz="2000" b="1" dirty="0"/>
              <a:t> словник, </a:t>
            </a:r>
            <a:r>
              <a:rPr lang="ru-RU" sz="2000" b="1" dirty="0" smtClean="0"/>
              <a:t>              </a:t>
            </a:r>
            <a:r>
              <a:rPr lang="ru-RU" sz="2000" b="1" dirty="0" err="1" smtClean="0"/>
              <a:t>виноски</a:t>
            </a:r>
            <a:r>
              <a:rPr lang="ru-RU" sz="2000" b="1" dirty="0" smtClean="0"/>
              <a:t>  у </a:t>
            </a:r>
            <a:r>
              <a:rPr lang="ru-RU" sz="2000" b="1" dirty="0" err="1" smtClean="0"/>
              <a:t>підручниках</a:t>
            </a:r>
            <a:endParaRPr lang="ru-RU" sz="2000" b="1" dirty="0"/>
          </a:p>
        </p:txBody>
      </p:sp>
      <p:pic>
        <p:nvPicPr>
          <p:cNvPr id="4098" name="Picture 2" descr="C:\Users\Наталия\Desktop\лог8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045882"/>
            <a:ext cx="2592288" cy="24815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691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 animBg="1"/>
      <p:bldP spid="4" grpId="0" animBg="1"/>
      <p:bldP spid="2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/>
          <p:cNvGrpSpPr/>
          <p:nvPr/>
        </p:nvGrpSpPr>
        <p:grpSpPr>
          <a:xfrm>
            <a:off x="2" y="6072206"/>
            <a:ext cx="9143998" cy="785795"/>
            <a:chOff x="2" y="5857890"/>
            <a:chExt cx="9143998" cy="1000111"/>
          </a:xfrm>
        </p:grpSpPr>
        <p:pic>
          <p:nvPicPr>
            <p:cNvPr id="1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grpSp>
        <p:nvGrpSpPr>
          <p:cNvPr id="25" name="Группа 24"/>
          <p:cNvGrpSpPr/>
          <p:nvPr/>
        </p:nvGrpSpPr>
        <p:grpSpPr>
          <a:xfrm rot="16200000">
            <a:off x="5250670" y="2964667"/>
            <a:ext cx="6858000" cy="928664"/>
            <a:chOff x="2" y="5857890"/>
            <a:chExt cx="9143998" cy="1000111"/>
          </a:xfrm>
        </p:grpSpPr>
        <p:pic>
          <p:nvPicPr>
            <p:cNvPr id="2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sp>
        <p:nvSpPr>
          <p:cNvPr id="8" name="Прямоугольник 7"/>
          <p:cNvSpPr/>
          <p:nvPr/>
        </p:nvSpPr>
        <p:spPr>
          <a:xfrm>
            <a:off x="77374" y="60725"/>
            <a:ext cx="39876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ЗАВДАННЯ 1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" name="Стрелка вправо 1"/>
          <p:cNvSpPr/>
          <p:nvPr/>
        </p:nvSpPr>
        <p:spPr>
          <a:xfrm>
            <a:off x="107504" y="522390"/>
            <a:ext cx="7992888" cy="1440160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ПОЯСНІТЬ ЗНАЧЕННЯ УКРАЇНСЬКИХСЛІВ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(ЗНАЙДИ ПАРУ)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3" name="Табличка 2"/>
          <p:cNvSpPr/>
          <p:nvPr/>
        </p:nvSpPr>
        <p:spPr>
          <a:xfrm>
            <a:off x="94498" y="1938077"/>
            <a:ext cx="2032184" cy="648072"/>
          </a:xfrm>
          <a:prstGeom prst="plaqu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000" b="1" dirty="0" smtClean="0"/>
              <a:t>ГАЛЕРА</a:t>
            </a:r>
            <a:endParaRPr lang="ru-RU" sz="2000" b="1" dirty="0"/>
          </a:p>
        </p:txBody>
      </p:sp>
      <p:sp>
        <p:nvSpPr>
          <p:cNvPr id="20" name="Табличка 19"/>
          <p:cNvSpPr/>
          <p:nvPr/>
        </p:nvSpPr>
        <p:spPr>
          <a:xfrm>
            <a:off x="2141784" y="1938077"/>
            <a:ext cx="2032184" cy="648072"/>
          </a:xfrm>
          <a:prstGeom prst="plaqu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000" b="1" dirty="0" smtClean="0"/>
              <a:t>ХОРУГАН</a:t>
            </a:r>
            <a:endParaRPr lang="ru-RU" sz="2000" b="1" dirty="0"/>
          </a:p>
        </p:txBody>
      </p:sp>
      <p:sp>
        <p:nvSpPr>
          <p:cNvPr id="21" name="Табличка 20"/>
          <p:cNvSpPr/>
          <p:nvPr/>
        </p:nvSpPr>
        <p:spPr>
          <a:xfrm>
            <a:off x="4158866" y="1950948"/>
            <a:ext cx="2032184" cy="648072"/>
          </a:xfrm>
          <a:prstGeom prst="plaqu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000" b="1" dirty="0" smtClean="0"/>
              <a:t>ЖИТЛО КОЗАКА</a:t>
            </a:r>
            <a:endParaRPr lang="ru-RU" sz="2000" b="1" dirty="0"/>
          </a:p>
        </p:txBody>
      </p:sp>
      <p:sp>
        <p:nvSpPr>
          <p:cNvPr id="22" name="Табличка 21"/>
          <p:cNvSpPr/>
          <p:nvPr/>
        </p:nvSpPr>
        <p:spPr>
          <a:xfrm>
            <a:off x="6196968" y="1938077"/>
            <a:ext cx="2032184" cy="648072"/>
          </a:xfrm>
          <a:prstGeom prst="plaqu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000" b="1" dirty="0" smtClean="0"/>
              <a:t>ДЕРЕВ’ЯНЕ СУДНО</a:t>
            </a:r>
            <a:endParaRPr lang="ru-RU" sz="2000" b="1" dirty="0"/>
          </a:p>
        </p:txBody>
      </p:sp>
      <p:sp>
        <p:nvSpPr>
          <p:cNvPr id="23" name="Табличка 22"/>
          <p:cNvSpPr/>
          <p:nvPr/>
        </p:nvSpPr>
        <p:spPr>
          <a:xfrm>
            <a:off x="107504" y="2586149"/>
            <a:ext cx="2032184" cy="648072"/>
          </a:xfrm>
          <a:prstGeom prst="plaqu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000" b="1" dirty="0" smtClean="0"/>
              <a:t>ЗБІЖЖЯ</a:t>
            </a:r>
            <a:endParaRPr lang="ru-RU" sz="2000" b="1" dirty="0"/>
          </a:p>
        </p:txBody>
      </p:sp>
      <p:sp>
        <p:nvSpPr>
          <p:cNvPr id="24" name="Табличка 23"/>
          <p:cNvSpPr/>
          <p:nvPr/>
        </p:nvSpPr>
        <p:spPr>
          <a:xfrm>
            <a:off x="107504" y="3236343"/>
            <a:ext cx="2032184" cy="648072"/>
          </a:xfrm>
          <a:prstGeom prst="plaqu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000" b="1" dirty="0" smtClean="0"/>
              <a:t>КАПЛУН</a:t>
            </a:r>
            <a:endParaRPr lang="ru-RU" sz="2000" b="1" dirty="0"/>
          </a:p>
        </p:txBody>
      </p:sp>
      <p:sp>
        <p:nvSpPr>
          <p:cNvPr id="30" name="Табличка 29"/>
          <p:cNvSpPr/>
          <p:nvPr/>
        </p:nvSpPr>
        <p:spPr>
          <a:xfrm>
            <a:off x="94498" y="3888237"/>
            <a:ext cx="2032184" cy="648072"/>
          </a:xfrm>
          <a:prstGeom prst="plaqu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000" b="1" dirty="0" smtClean="0"/>
              <a:t>ЛАДАН</a:t>
            </a:r>
            <a:endParaRPr lang="ru-RU" sz="2000" b="1" dirty="0"/>
          </a:p>
        </p:txBody>
      </p:sp>
      <p:sp>
        <p:nvSpPr>
          <p:cNvPr id="31" name="Табличка 30"/>
          <p:cNvSpPr/>
          <p:nvPr/>
        </p:nvSpPr>
        <p:spPr>
          <a:xfrm>
            <a:off x="94498" y="4512422"/>
            <a:ext cx="2032184" cy="648072"/>
          </a:xfrm>
          <a:prstGeom prst="plaqu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000" b="1" dirty="0" smtClean="0"/>
              <a:t>ОЧЕРЕТ</a:t>
            </a:r>
            <a:endParaRPr lang="ru-RU" sz="2000" b="1" dirty="0"/>
          </a:p>
        </p:txBody>
      </p:sp>
      <p:sp>
        <p:nvSpPr>
          <p:cNvPr id="32" name="Табличка 31"/>
          <p:cNvSpPr/>
          <p:nvPr/>
        </p:nvSpPr>
        <p:spPr>
          <a:xfrm>
            <a:off x="94498" y="5160494"/>
            <a:ext cx="2032184" cy="648072"/>
          </a:xfrm>
          <a:prstGeom prst="plaqu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000" b="1" dirty="0" smtClean="0"/>
              <a:t>РАТЬ</a:t>
            </a:r>
            <a:endParaRPr lang="ru-RU" sz="2000" b="1" dirty="0"/>
          </a:p>
        </p:txBody>
      </p:sp>
      <p:sp>
        <p:nvSpPr>
          <p:cNvPr id="33" name="Табличка 32"/>
          <p:cNvSpPr/>
          <p:nvPr/>
        </p:nvSpPr>
        <p:spPr>
          <a:xfrm>
            <a:off x="2126682" y="2586149"/>
            <a:ext cx="2032184" cy="648072"/>
          </a:xfrm>
          <a:prstGeom prst="plaqu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000" b="1" dirty="0" smtClean="0"/>
              <a:t>КЛЕЙНОДИ</a:t>
            </a:r>
            <a:endParaRPr lang="ru-RU" sz="2000" b="1" dirty="0"/>
          </a:p>
        </p:txBody>
      </p:sp>
      <p:sp>
        <p:nvSpPr>
          <p:cNvPr id="34" name="Табличка 33"/>
          <p:cNvSpPr/>
          <p:nvPr/>
        </p:nvSpPr>
        <p:spPr>
          <a:xfrm>
            <a:off x="2126682" y="3240165"/>
            <a:ext cx="2032184" cy="648072"/>
          </a:xfrm>
          <a:prstGeom prst="plaqu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000" b="1" dirty="0" smtClean="0"/>
              <a:t>ОКОВИТА</a:t>
            </a:r>
            <a:endParaRPr lang="ru-RU" sz="2000" b="1" dirty="0"/>
          </a:p>
        </p:txBody>
      </p:sp>
      <p:sp>
        <p:nvSpPr>
          <p:cNvPr id="35" name="Табличка 34"/>
          <p:cNvSpPr/>
          <p:nvPr/>
        </p:nvSpPr>
        <p:spPr>
          <a:xfrm>
            <a:off x="2126682" y="3888237"/>
            <a:ext cx="2032184" cy="648072"/>
          </a:xfrm>
          <a:prstGeom prst="plaqu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000" b="1" dirty="0" smtClean="0"/>
              <a:t>ДІАЛЕКТ</a:t>
            </a:r>
            <a:endParaRPr lang="ru-RU" sz="2000" b="1" dirty="0"/>
          </a:p>
        </p:txBody>
      </p:sp>
      <p:sp>
        <p:nvSpPr>
          <p:cNvPr id="36" name="Табличка 35"/>
          <p:cNvSpPr/>
          <p:nvPr/>
        </p:nvSpPr>
        <p:spPr>
          <a:xfrm>
            <a:off x="2126682" y="4512422"/>
            <a:ext cx="2032184" cy="648072"/>
          </a:xfrm>
          <a:prstGeom prst="plaqu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000" b="1" dirty="0" smtClean="0"/>
              <a:t>ОСЕЛЕДЕЦЬ</a:t>
            </a:r>
            <a:endParaRPr lang="ru-RU" sz="2000" b="1" dirty="0"/>
          </a:p>
        </p:txBody>
      </p:sp>
      <p:sp>
        <p:nvSpPr>
          <p:cNvPr id="37" name="Табличка 36"/>
          <p:cNvSpPr/>
          <p:nvPr/>
        </p:nvSpPr>
        <p:spPr>
          <a:xfrm>
            <a:off x="2126682" y="5165146"/>
            <a:ext cx="2032184" cy="648072"/>
          </a:xfrm>
          <a:prstGeom prst="plaqu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000" b="1" dirty="0" smtClean="0"/>
              <a:t>КУРІНЬ</a:t>
            </a:r>
            <a:endParaRPr lang="ru-RU" sz="2000" b="1" dirty="0"/>
          </a:p>
        </p:txBody>
      </p:sp>
      <p:sp>
        <p:nvSpPr>
          <p:cNvPr id="38" name="Табличка 37"/>
          <p:cNvSpPr/>
          <p:nvPr/>
        </p:nvSpPr>
        <p:spPr>
          <a:xfrm>
            <a:off x="6191050" y="3869002"/>
            <a:ext cx="2032184" cy="648072"/>
          </a:xfrm>
          <a:prstGeom prst="plaqu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000" b="1" dirty="0" smtClean="0"/>
              <a:t>ЖИТО, ПШЕНИЦЯ</a:t>
            </a:r>
            <a:endParaRPr lang="ru-RU" sz="2000" b="1" dirty="0"/>
          </a:p>
        </p:txBody>
      </p:sp>
      <p:sp>
        <p:nvSpPr>
          <p:cNvPr id="39" name="Табличка 38"/>
          <p:cNvSpPr/>
          <p:nvPr/>
        </p:nvSpPr>
        <p:spPr>
          <a:xfrm>
            <a:off x="6206152" y="4517074"/>
            <a:ext cx="2032184" cy="648072"/>
          </a:xfrm>
          <a:prstGeom prst="plaqu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000" b="1" dirty="0" smtClean="0"/>
              <a:t>БОЙОВІ ПРАПОРИ</a:t>
            </a:r>
            <a:endParaRPr lang="ru-RU" sz="2000" b="1" dirty="0"/>
          </a:p>
        </p:txBody>
      </p:sp>
      <p:sp>
        <p:nvSpPr>
          <p:cNvPr id="40" name="Табличка 39"/>
          <p:cNvSpPr/>
          <p:nvPr/>
        </p:nvSpPr>
        <p:spPr>
          <a:xfrm>
            <a:off x="6223237" y="5165876"/>
            <a:ext cx="2032184" cy="648072"/>
          </a:xfrm>
          <a:prstGeom prst="plaqu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000" b="1" dirty="0" smtClean="0"/>
              <a:t>ВІЙСЬКО</a:t>
            </a:r>
            <a:endParaRPr lang="ru-RU" sz="2000" b="1" dirty="0"/>
          </a:p>
        </p:txBody>
      </p:sp>
      <p:sp>
        <p:nvSpPr>
          <p:cNvPr id="41" name="Табличка 40"/>
          <p:cNvSpPr/>
          <p:nvPr/>
        </p:nvSpPr>
        <p:spPr>
          <a:xfrm>
            <a:off x="4158866" y="3888237"/>
            <a:ext cx="2032184" cy="648072"/>
          </a:xfrm>
          <a:prstGeom prst="plaqu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000" b="1" dirty="0" smtClean="0"/>
              <a:t>НАРІЧЧЯ</a:t>
            </a:r>
            <a:endParaRPr lang="ru-RU" sz="2000" b="1" dirty="0"/>
          </a:p>
        </p:txBody>
      </p:sp>
      <p:sp>
        <p:nvSpPr>
          <p:cNvPr id="42" name="Табличка 41"/>
          <p:cNvSpPr/>
          <p:nvPr/>
        </p:nvSpPr>
        <p:spPr>
          <a:xfrm>
            <a:off x="4173968" y="4512422"/>
            <a:ext cx="2032184" cy="648072"/>
          </a:xfrm>
          <a:prstGeom prst="plaqu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000" b="1" dirty="0" smtClean="0"/>
              <a:t>АРОМАТИЗО-ВАНА СМОЛА</a:t>
            </a:r>
            <a:endParaRPr lang="ru-RU" sz="2000" b="1" dirty="0"/>
          </a:p>
        </p:txBody>
      </p:sp>
      <p:sp>
        <p:nvSpPr>
          <p:cNvPr id="43" name="Табличка 42"/>
          <p:cNvSpPr/>
          <p:nvPr/>
        </p:nvSpPr>
        <p:spPr>
          <a:xfrm>
            <a:off x="4180646" y="5165876"/>
            <a:ext cx="2032184" cy="648072"/>
          </a:xfrm>
          <a:prstGeom prst="plaqu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000" b="1" dirty="0" smtClean="0"/>
              <a:t>ЗНАКИ ВЛАДИ</a:t>
            </a:r>
            <a:endParaRPr lang="ru-RU" sz="2000" b="1" dirty="0"/>
          </a:p>
        </p:txBody>
      </p:sp>
      <p:sp>
        <p:nvSpPr>
          <p:cNvPr id="44" name="Табличка 43"/>
          <p:cNvSpPr/>
          <p:nvPr/>
        </p:nvSpPr>
        <p:spPr>
          <a:xfrm>
            <a:off x="4158866" y="3240165"/>
            <a:ext cx="2032184" cy="648072"/>
          </a:xfrm>
          <a:prstGeom prst="plaqu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000" b="1" dirty="0" smtClean="0"/>
              <a:t>ГОРІЛКА</a:t>
            </a:r>
            <a:endParaRPr lang="ru-RU" sz="2000" b="1" dirty="0"/>
          </a:p>
        </p:txBody>
      </p:sp>
      <p:sp>
        <p:nvSpPr>
          <p:cNvPr id="45" name="Табличка 44"/>
          <p:cNvSpPr/>
          <p:nvPr/>
        </p:nvSpPr>
        <p:spPr>
          <a:xfrm>
            <a:off x="6196968" y="2586149"/>
            <a:ext cx="2032184" cy="648072"/>
          </a:xfrm>
          <a:prstGeom prst="plaqu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000" b="1" dirty="0" smtClean="0"/>
              <a:t>БОЛОТЯНА РОСЛИНА</a:t>
            </a:r>
            <a:endParaRPr lang="ru-RU" sz="2000" b="1" dirty="0"/>
          </a:p>
        </p:txBody>
      </p:sp>
      <p:sp>
        <p:nvSpPr>
          <p:cNvPr id="46" name="Табличка 45"/>
          <p:cNvSpPr/>
          <p:nvPr/>
        </p:nvSpPr>
        <p:spPr>
          <a:xfrm>
            <a:off x="6196968" y="3247092"/>
            <a:ext cx="2032184" cy="648072"/>
          </a:xfrm>
          <a:prstGeom prst="plaqu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000" b="1" dirty="0" smtClean="0"/>
              <a:t>ПІВЕНЬ</a:t>
            </a:r>
            <a:endParaRPr lang="ru-RU" sz="2000" b="1" dirty="0"/>
          </a:p>
        </p:txBody>
      </p:sp>
      <p:sp>
        <p:nvSpPr>
          <p:cNvPr id="47" name="Табличка 46"/>
          <p:cNvSpPr/>
          <p:nvPr/>
        </p:nvSpPr>
        <p:spPr>
          <a:xfrm>
            <a:off x="4158866" y="2599020"/>
            <a:ext cx="2032184" cy="648072"/>
          </a:xfrm>
          <a:prstGeom prst="plaqu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000" b="1" dirty="0" smtClean="0"/>
              <a:t>ПАСМО ВОЛОССЯ 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3757620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/>
          <p:cNvGrpSpPr/>
          <p:nvPr/>
        </p:nvGrpSpPr>
        <p:grpSpPr>
          <a:xfrm>
            <a:off x="2" y="6072206"/>
            <a:ext cx="9143998" cy="785795"/>
            <a:chOff x="2" y="5857890"/>
            <a:chExt cx="9143998" cy="1000111"/>
          </a:xfrm>
        </p:grpSpPr>
        <p:pic>
          <p:nvPicPr>
            <p:cNvPr id="1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grpSp>
        <p:nvGrpSpPr>
          <p:cNvPr id="25" name="Группа 24"/>
          <p:cNvGrpSpPr/>
          <p:nvPr/>
        </p:nvGrpSpPr>
        <p:grpSpPr>
          <a:xfrm rot="16200000">
            <a:off x="5250670" y="2964667"/>
            <a:ext cx="6858000" cy="928664"/>
            <a:chOff x="2" y="5857890"/>
            <a:chExt cx="9143998" cy="1000111"/>
          </a:xfrm>
        </p:grpSpPr>
        <p:pic>
          <p:nvPicPr>
            <p:cNvPr id="2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sp>
        <p:nvSpPr>
          <p:cNvPr id="8" name="Прямоугольник 7"/>
          <p:cNvSpPr/>
          <p:nvPr/>
        </p:nvSpPr>
        <p:spPr>
          <a:xfrm>
            <a:off x="107504" y="93742"/>
            <a:ext cx="35493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ВІДПОВІДЬ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Табличка 2"/>
          <p:cNvSpPr/>
          <p:nvPr/>
        </p:nvSpPr>
        <p:spPr>
          <a:xfrm>
            <a:off x="1" y="2191562"/>
            <a:ext cx="2032184" cy="648072"/>
          </a:xfrm>
          <a:prstGeom prst="plaqu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000" b="1" dirty="0" smtClean="0"/>
              <a:t>ГАЛЕРА</a:t>
            </a:r>
            <a:endParaRPr lang="ru-RU" sz="2000" b="1" dirty="0"/>
          </a:p>
        </p:txBody>
      </p:sp>
      <p:sp>
        <p:nvSpPr>
          <p:cNvPr id="20" name="Табличка 19"/>
          <p:cNvSpPr/>
          <p:nvPr/>
        </p:nvSpPr>
        <p:spPr>
          <a:xfrm>
            <a:off x="4206935" y="2191562"/>
            <a:ext cx="2032184" cy="648072"/>
          </a:xfrm>
          <a:prstGeom prst="plaqu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000" b="1" dirty="0" smtClean="0"/>
              <a:t>ХОРУГАН</a:t>
            </a:r>
            <a:endParaRPr lang="ru-RU" sz="2000" b="1" dirty="0"/>
          </a:p>
        </p:txBody>
      </p:sp>
      <p:sp>
        <p:nvSpPr>
          <p:cNvPr id="21" name="Табличка 20"/>
          <p:cNvSpPr/>
          <p:nvPr/>
        </p:nvSpPr>
        <p:spPr>
          <a:xfrm>
            <a:off x="6279891" y="5482953"/>
            <a:ext cx="2032184" cy="648072"/>
          </a:xfrm>
          <a:prstGeom prst="plaqu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000" b="1" dirty="0" smtClean="0"/>
              <a:t>ЖИТЛО КОЗАКА</a:t>
            </a:r>
            <a:endParaRPr lang="ru-RU" sz="2000" b="1" dirty="0"/>
          </a:p>
        </p:txBody>
      </p:sp>
      <p:sp>
        <p:nvSpPr>
          <p:cNvPr id="22" name="Табличка 21"/>
          <p:cNvSpPr/>
          <p:nvPr/>
        </p:nvSpPr>
        <p:spPr>
          <a:xfrm>
            <a:off x="2038568" y="2191562"/>
            <a:ext cx="2032184" cy="648072"/>
          </a:xfrm>
          <a:prstGeom prst="plaqu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000" b="1" dirty="0" smtClean="0"/>
              <a:t>ДЕРЕВ’ЯНЕ СУДНО</a:t>
            </a:r>
            <a:endParaRPr lang="ru-RU" sz="2000" b="1" dirty="0"/>
          </a:p>
        </p:txBody>
      </p:sp>
      <p:sp>
        <p:nvSpPr>
          <p:cNvPr id="23" name="Табличка 22"/>
          <p:cNvSpPr/>
          <p:nvPr/>
        </p:nvSpPr>
        <p:spPr>
          <a:xfrm>
            <a:off x="0" y="2839634"/>
            <a:ext cx="2032184" cy="648072"/>
          </a:xfrm>
          <a:prstGeom prst="plaqu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000" b="1" dirty="0" smtClean="0"/>
              <a:t>ЗБІЖЖЯ</a:t>
            </a:r>
            <a:endParaRPr lang="ru-RU" sz="2000" b="1" dirty="0"/>
          </a:p>
        </p:txBody>
      </p:sp>
      <p:sp>
        <p:nvSpPr>
          <p:cNvPr id="24" name="Табличка 23"/>
          <p:cNvSpPr/>
          <p:nvPr/>
        </p:nvSpPr>
        <p:spPr>
          <a:xfrm>
            <a:off x="0" y="3501533"/>
            <a:ext cx="2032184" cy="648072"/>
          </a:xfrm>
          <a:prstGeom prst="plaqu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000" b="1" dirty="0" smtClean="0"/>
              <a:t>КАПЛУН</a:t>
            </a:r>
            <a:endParaRPr lang="ru-RU" sz="2000" b="1" dirty="0"/>
          </a:p>
        </p:txBody>
      </p:sp>
      <p:sp>
        <p:nvSpPr>
          <p:cNvPr id="30" name="Табличка 29"/>
          <p:cNvSpPr/>
          <p:nvPr/>
        </p:nvSpPr>
        <p:spPr>
          <a:xfrm>
            <a:off x="0" y="4149605"/>
            <a:ext cx="2032184" cy="648072"/>
          </a:xfrm>
          <a:prstGeom prst="plaqu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000" b="1" dirty="0" smtClean="0"/>
              <a:t>ЛАДАН</a:t>
            </a:r>
            <a:endParaRPr lang="ru-RU" sz="2000" b="1" dirty="0"/>
          </a:p>
        </p:txBody>
      </p:sp>
      <p:sp>
        <p:nvSpPr>
          <p:cNvPr id="31" name="Табличка 30"/>
          <p:cNvSpPr/>
          <p:nvPr/>
        </p:nvSpPr>
        <p:spPr>
          <a:xfrm>
            <a:off x="186" y="4797677"/>
            <a:ext cx="2032184" cy="648072"/>
          </a:xfrm>
          <a:prstGeom prst="plaqu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000" b="1" dirty="0" smtClean="0"/>
              <a:t>ОЧЕРЕТ</a:t>
            </a:r>
            <a:endParaRPr lang="ru-RU" sz="2000" b="1" dirty="0"/>
          </a:p>
        </p:txBody>
      </p:sp>
      <p:sp>
        <p:nvSpPr>
          <p:cNvPr id="32" name="Табличка 31"/>
          <p:cNvSpPr/>
          <p:nvPr/>
        </p:nvSpPr>
        <p:spPr>
          <a:xfrm>
            <a:off x="0" y="5464406"/>
            <a:ext cx="2032184" cy="648072"/>
          </a:xfrm>
          <a:prstGeom prst="plaqu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000" b="1" dirty="0" smtClean="0"/>
              <a:t>РАТЬ</a:t>
            </a:r>
            <a:endParaRPr lang="ru-RU" sz="2000" b="1" dirty="0"/>
          </a:p>
        </p:txBody>
      </p:sp>
      <p:sp>
        <p:nvSpPr>
          <p:cNvPr id="33" name="Табличка 32"/>
          <p:cNvSpPr/>
          <p:nvPr/>
        </p:nvSpPr>
        <p:spPr>
          <a:xfrm>
            <a:off x="4205110" y="2853461"/>
            <a:ext cx="2032184" cy="648072"/>
          </a:xfrm>
          <a:prstGeom prst="plaqu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000" b="1" dirty="0" smtClean="0"/>
              <a:t>КЛЕЙНОДИ</a:t>
            </a:r>
            <a:endParaRPr lang="ru-RU" sz="2000" b="1" dirty="0"/>
          </a:p>
        </p:txBody>
      </p:sp>
      <p:sp>
        <p:nvSpPr>
          <p:cNvPr id="34" name="Табличка 33"/>
          <p:cNvSpPr/>
          <p:nvPr/>
        </p:nvSpPr>
        <p:spPr>
          <a:xfrm>
            <a:off x="4205110" y="3501533"/>
            <a:ext cx="2032184" cy="648072"/>
          </a:xfrm>
          <a:prstGeom prst="plaqu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000" b="1" dirty="0" smtClean="0"/>
              <a:t>ОКОВИТА</a:t>
            </a:r>
            <a:endParaRPr lang="ru-RU" sz="2000" b="1" dirty="0"/>
          </a:p>
        </p:txBody>
      </p:sp>
      <p:sp>
        <p:nvSpPr>
          <p:cNvPr id="35" name="Табличка 34"/>
          <p:cNvSpPr/>
          <p:nvPr/>
        </p:nvSpPr>
        <p:spPr>
          <a:xfrm>
            <a:off x="4213561" y="4168262"/>
            <a:ext cx="2032184" cy="648072"/>
          </a:xfrm>
          <a:prstGeom prst="plaqu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000" b="1" dirty="0" smtClean="0"/>
              <a:t>ДІАЛЕКТ</a:t>
            </a:r>
            <a:endParaRPr lang="ru-RU" sz="2000" b="1" dirty="0"/>
          </a:p>
        </p:txBody>
      </p:sp>
      <p:sp>
        <p:nvSpPr>
          <p:cNvPr id="36" name="Табличка 35"/>
          <p:cNvSpPr/>
          <p:nvPr/>
        </p:nvSpPr>
        <p:spPr>
          <a:xfrm>
            <a:off x="4205110" y="4836458"/>
            <a:ext cx="2032184" cy="648072"/>
          </a:xfrm>
          <a:prstGeom prst="plaqu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000" b="1" dirty="0" smtClean="0"/>
              <a:t>ОСЕЛЕДЕЦЬ</a:t>
            </a:r>
            <a:endParaRPr lang="ru-RU" sz="2000" b="1" dirty="0"/>
          </a:p>
        </p:txBody>
      </p:sp>
      <p:sp>
        <p:nvSpPr>
          <p:cNvPr id="37" name="Табличка 36"/>
          <p:cNvSpPr/>
          <p:nvPr/>
        </p:nvSpPr>
        <p:spPr>
          <a:xfrm>
            <a:off x="4227107" y="5484530"/>
            <a:ext cx="2032184" cy="648072"/>
          </a:xfrm>
          <a:prstGeom prst="plaqu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000" b="1" dirty="0" smtClean="0"/>
              <a:t>КУРІНЬ</a:t>
            </a:r>
            <a:endParaRPr lang="ru-RU" sz="2000" b="1" dirty="0"/>
          </a:p>
        </p:txBody>
      </p:sp>
      <p:sp>
        <p:nvSpPr>
          <p:cNvPr id="38" name="Табличка 37"/>
          <p:cNvSpPr/>
          <p:nvPr/>
        </p:nvSpPr>
        <p:spPr>
          <a:xfrm>
            <a:off x="2032184" y="2853461"/>
            <a:ext cx="2032184" cy="648072"/>
          </a:xfrm>
          <a:prstGeom prst="plaqu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000" b="1" dirty="0" smtClean="0"/>
              <a:t>ЖИТО, ПШЕНИЦЯ</a:t>
            </a:r>
            <a:endParaRPr lang="ru-RU" sz="2000" b="1" dirty="0"/>
          </a:p>
        </p:txBody>
      </p:sp>
      <p:sp>
        <p:nvSpPr>
          <p:cNvPr id="39" name="Табличка 38"/>
          <p:cNvSpPr/>
          <p:nvPr/>
        </p:nvSpPr>
        <p:spPr>
          <a:xfrm>
            <a:off x="6268870" y="2191562"/>
            <a:ext cx="2032184" cy="648072"/>
          </a:xfrm>
          <a:prstGeom prst="plaqu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000" b="1" dirty="0" smtClean="0"/>
              <a:t>БОЙОВІ ПРАПОРИ</a:t>
            </a:r>
            <a:endParaRPr lang="ru-RU" sz="2000" b="1" dirty="0"/>
          </a:p>
        </p:txBody>
      </p:sp>
      <p:sp>
        <p:nvSpPr>
          <p:cNvPr id="40" name="Табличка 39"/>
          <p:cNvSpPr/>
          <p:nvPr/>
        </p:nvSpPr>
        <p:spPr>
          <a:xfrm>
            <a:off x="2052994" y="5464921"/>
            <a:ext cx="2032184" cy="648072"/>
          </a:xfrm>
          <a:prstGeom prst="plaqu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000" b="1" dirty="0" smtClean="0"/>
              <a:t>ВІЙСЬКО</a:t>
            </a:r>
            <a:endParaRPr lang="ru-RU" sz="2000" b="1" dirty="0"/>
          </a:p>
        </p:txBody>
      </p:sp>
      <p:sp>
        <p:nvSpPr>
          <p:cNvPr id="41" name="Табличка 40"/>
          <p:cNvSpPr/>
          <p:nvPr/>
        </p:nvSpPr>
        <p:spPr>
          <a:xfrm>
            <a:off x="6256769" y="4159849"/>
            <a:ext cx="2032184" cy="648072"/>
          </a:xfrm>
          <a:prstGeom prst="plaqu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000" b="1" dirty="0" smtClean="0"/>
              <a:t>НАРІЧЧЯ</a:t>
            </a:r>
            <a:endParaRPr lang="ru-RU" sz="2000" b="1" dirty="0"/>
          </a:p>
        </p:txBody>
      </p:sp>
      <p:sp>
        <p:nvSpPr>
          <p:cNvPr id="42" name="Табличка 41"/>
          <p:cNvSpPr/>
          <p:nvPr/>
        </p:nvSpPr>
        <p:spPr>
          <a:xfrm>
            <a:off x="2032370" y="4149605"/>
            <a:ext cx="2032184" cy="648072"/>
          </a:xfrm>
          <a:prstGeom prst="plaqu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000" b="1" dirty="0" smtClean="0"/>
              <a:t>АРОМАТИЗО-ВАНА СМОЛА</a:t>
            </a:r>
            <a:endParaRPr lang="ru-RU" sz="2000" b="1" dirty="0"/>
          </a:p>
        </p:txBody>
      </p:sp>
      <p:sp>
        <p:nvSpPr>
          <p:cNvPr id="43" name="Табличка 42"/>
          <p:cNvSpPr/>
          <p:nvPr/>
        </p:nvSpPr>
        <p:spPr>
          <a:xfrm>
            <a:off x="6256769" y="2853461"/>
            <a:ext cx="2032184" cy="648072"/>
          </a:xfrm>
          <a:prstGeom prst="plaqu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000" b="1" dirty="0" smtClean="0"/>
              <a:t>ЗНАКИ ВЛАДИ</a:t>
            </a:r>
            <a:endParaRPr lang="ru-RU" sz="2000" b="1" dirty="0"/>
          </a:p>
        </p:txBody>
      </p:sp>
      <p:sp>
        <p:nvSpPr>
          <p:cNvPr id="44" name="Табличка 43"/>
          <p:cNvSpPr/>
          <p:nvPr/>
        </p:nvSpPr>
        <p:spPr>
          <a:xfrm>
            <a:off x="6256769" y="3511777"/>
            <a:ext cx="2032184" cy="648072"/>
          </a:xfrm>
          <a:prstGeom prst="plaqu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000" b="1" dirty="0" smtClean="0"/>
              <a:t>ГОРІЛКА</a:t>
            </a:r>
            <a:endParaRPr lang="ru-RU" sz="2000" b="1" dirty="0"/>
          </a:p>
        </p:txBody>
      </p:sp>
      <p:sp>
        <p:nvSpPr>
          <p:cNvPr id="45" name="Табличка 44"/>
          <p:cNvSpPr/>
          <p:nvPr/>
        </p:nvSpPr>
        <p:spPr>
          <a:xfrm>
            <a:off x="2032184" y="4816334"/>
            <a:ext cx="2032184" cy="648072"/>
          </a:xfrm>
          <a:prstGeom prst="plaqu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000" b="1" dirty="0" smtClean="0"/>
              <a:t>БОЛОТЯНА РОСЛИНА</a:t>
            </a:r>
            <a:endParaRPr lang="ru-RU" sz="2000" b="1" dirty="0"/>
          </a:p>
        </p:txBody>
      </p:sp>
      <p:sp>
        <p:nvSpPr>
          <p:cNvPr id="46" name="Табличка 45"/>
          <p:cNvSpPr/>
          <p:nvPr/>
        </p:nvSpPr>
        <p:spPr>
          <a:xfrm>
            <a:off x="2047877" y="3501533"/>
            <a:ext cx="2032184" cy="648072"/>
          </a:xfrm>
          <a:prstGeom prst="plaqu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000" b="1" dirty="0" smtClean="0"/>
              <a:t>ПІВЕНЬ</a:t>
            </a:r>
            <a:endParaRPr lang="ru-RU" sz="2000" b="1" dirty="0"/>
          </a:p>
        </p:txBody>
      </p:sp>
      <p:sp>
        <p:nvSpPr>
          <p:cNvPr id="47" name="Табличка 46"/>
          <p:cNvSpPr/>
          <p:nvPr/>
        </p:nvSpPr>
        <p:spPr>
          <a:xfrm>
            <a:off x="6258055" y="4838249"/>
            <a:ext cx="2032184" cy="648072"/>
          </a:xfrm>
          <a:prstGeom prst="plaqu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000" b="1" dirty="0" smtClean="0"/>
              <a:t>ЗАЧІСКА КОЗАКА</a:t>
            </a:r>
            <a:endParaRPr lang="ru-RU" sz="2000" b="1" dirty="0"/>
          </a:p>
        </p:txBody>
      </p:sp>
      <p:pic>
        <p:nvPicPr>
          <p:cNvPr id="5122" name="Picture 2" descr="D:\Робота\Малюнки\Школа\Notepad Bloc notes 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6873" y="82088"/>
            <a:ext cx="4272715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9320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/>
          <p:cNvGrpSpPr/>
          <p:nvPr/>
        </p:nvGrpSpPr>
        <p:grpSpPr>
          <a:xfrm>
            <a:off x="2" y="6072206"/>
            <a:ext cx="9143998" cy="785795"/>
            <a:chOff x="2" y="5857890"/>
            <a:chExt cx="9143998" cy="1000111"/>
          </a:xfrm>
        </p:grpSpPr>
        <p:pic>
          <p:nvPicPr>
            <p:cNvPr id="1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grpSp>
        <p:nvGrpSpPr>
          <p:cNvPr id="25" name="Группа 24"/>
          <p:cNvGrpSpPr/>
          <p:nvPr/>
        </p:nvGrpSpPr>
        <p:grpSpPr>
          <a:xfrm rot="16200000">
            <a:off x="5250670" y="2964667"/>
            <a:ext cx="6858000" cy="928664"/>
            <a:chOff x="2" y="5857890"/>
            <a:chExt cx="9143998" cy="1000111"/>
          </a:xfrm>
        </p:grpSpPr>
        <p:pic>
          <p:nvPicPr>
            <p:cNvPr id="2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sp>
        <p:nvSpPr>
          <p:cNvPr id="8" name="Прямоугольник 7"/>
          <p:cNvSpPr/>
          <p:nvPr/>
        </p:nvSpPr>
        <p:spPr>
          <a:xfrm>
            <a:off x="107504" y="113287"/>
            <a:ext cx="39876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ЗАВДАННЯ 2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0" name="Стрелка вправо 19"/>
          <p:cNvSpPr/>
          <p:nvPr/>
        </p:nvSpPr>
        <p:spPr>
          <a:xfrm>
            <a:off x="2792091" y="910808"/>
            <a:ext cx="5040560" cy="1440160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rgbClr val="C00000"/>
                </a:solidFill>
              </a:rPr>
              <a:t>ПІДБЕРІТЬ СИНОНІМИ ДО СЛОВА «КОЗАК»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6146" name="Picture 2" descr="Картинки по запросу &quot;казаки мультик картинки&quot;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10809"/>
            <a:ext cx="2104192" cy="172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Стрелка вправо 20"/>
          <p:cNvSpPr/>
          <p:nvPr/>
        </p:nvSpPr>
        <p:spPr>
          <a:xfrm>
            <a:off x="2792091" y="2677928"/>
            <a:ext cx="5040560" cy="1440160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rgbClr val="C00000"/>
                </a:solidFill>
              </a:rPr>
              <a:t>ПІДБЕРІТЬ СИНОНІМИ ДО СЛОВА «БАТЬКІВЩИНА»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6148" name="Picture 4" descr="Картинки по запросу &quot;батьківщина&quot;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719490"/>
            <a:ext cx="2104192" cy="13985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Стрелка вправо 21"/>
          <p:cNvSpPr/>
          <p:nvPr/>
        </p:nvSpPr>
        <p:spPr>
          <a:xfrm>
            <a:off x="2792091" y="4347821"/>
            <a:ext cx="5040560" cy="1440160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rgbClr val="C00000"/>
                </a:solidFill>
              </a:rPr>
              <a:t>ПІДБЕРІТЬ СИНОНІМИ ДО СЛОВА «КУРІНЬ»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6150" name="Picture 6" descr="Картинки по запросу &quot;курінь козаків&quot;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347820"/>
            <a:ext cx="2104192" cy="14653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2542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/>
          <p:cNvGrpSpPr/>
          <p:nvPr/>
        </p:nvGrpSpPr>
        <p:grpSpPr>
          <a:xfrm>
            <a:off x="2" y="6072206"/>
            <a:ext cx="9143998" cy="785795"/>
            <a:chOff x="2" y="5857890"/>
            <a:chExt cx="9143998" cy="1000111"/>
          </a:xfrm>
        </p:grpSpPr>
        <p:pic>
          <p:nvPicPr>
            <p:cNvPr id="1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grpSp>
        <p:nvGrpSpPr>
          <p:cNvPr id="25" name="Группа 24"/>
          <p:cNvGrpSpPr/>
          <p:nvPr/>
        </p:nvGrpSpPr>
        <p:grpSpPr>
          <a:xfrm rot="16200000">
            <a:off x="5250670" y="2964667"/>
            <a:ext cx="6858000" cy="928664"/>
            <a:chOff x="2" y="5857890"/>
            <a:chExt cx="9143998" cy="1000111"/>
          </a:xfrm>
        </p:grpSpPr>
        <p:pic>
          <p:nvPicPr>
            <p:cNvPr id="2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sp>
        <p:nvSpPr>
          <p:cNvPr id="8" name="Прямоугольник 7"/>
          <p:cNvSpPr/>
          <p:nvPr/>
        </p:nvSpPr>
        <p:spPr>
          <a:xfrm>
            <a:off x="179512" y="113287"/>
            <a:ext cx="35493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ВІДПОВІДЬ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0" name="Стрелка вправо 19"/>
          <p:cNvSpPr/>
          <p:nvPr/>
        </p:nvSpPr>
        <p:spPr>
          <a:xfrm>
            <a:off x="2792091" y="910808"/>
            <a:ext cx="5040560" cy="1440160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rgbClr val="C00000"/>
                </a:solidFill>
              </a:rPr>
              <a:t>КОЗАК, ЗАПОРОЖЕЦЬ, СІЧОВИК,             СОКІЛ, ОРЕЛ,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6146" name="Picture 2" descr="Картинки по запросу &quot;казаки мультик картинки&quot;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10809"/>
            <a:ext cx="2104192" cy="172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Стрелка вправо 20"/>
          <p:cNvSpPr/>
          <p:nvPr/>
        </p:nvSpPr>
        <p:spPr>
          <a:xfrm>
            <a:off x="2792091" y="2677928"/>
            <a:ext cx="5040560" cy="1440160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rgbClr val="C00000"/>
                </a:solidFill>
              </a:rPr>
              <a:t>БАТЬКІВЩИНА, ВІТЧИЗНА,                   РІДНА СТОРОНА, ОТЧИНА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6148" name="Picture 4" descr="Картинки по запросу &quot;батьківщина&quot;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719490"/>
            <a:ext cx="2104192" cy="13985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Стрелка вправо 21"/>
          <p:cNvSpPr/>
          <p:nvPr/>
        </p:nvSpPr>
        <p:spPr>
          <a:xfrm>
            <a:off x="2792091" y="4347821"/>
            <a:ext cx="5040560" cy="1440160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rgbClr val="C00000"/>
                </a:solidFill>
              </a:rPr>
              <a:t>КУРІНЬ, КІШ, КАТРАГА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6150" name="Picture 6" descr="Картинки по запросу &quot;курінь козаків&quot;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347820"/>
            <a:ext cx="2104192" cy="14653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3603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Розділ ІІІ. (3.1.)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Розділ ІІІ. (3.1.)</Template>
  <TotalTime>529</TotalTime>
  <Words>422</Words>
  <Application>Microsoft Office PowerPoint</Application>
  <PresentationFormat>Экран (4:3)</PresentationFormat>
  <Paragraphs>136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Розділ ІІІ. (3.1.)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РОЗДІЛ ІІІ</dc:title>
  <dc:creator>Пользователь Windows</dc:creator>
  <cp:lastModifiedBy>Пользователь Windows</cp:lastModifiedBy>
  <cp:revision>41</cp:revision>
  <dcterms:created xsi:type="dcterms:W3CDTF">2021-02-07T07:55:42Z</dcterms:created>
  <dcterms:modified xsi:type="dcterms:W3CDTF">2021-02-09T16:17:42Z</dcterms:modified>
</cp:coreProperties>
</file>