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63" r:id="rId5"/>
    <p:sldId id="269" r:id="rId6"/>
    <p:sldId id="270" r:id="rId7"/>
    <p:sldId id="271" r:id="rId8"/>
    <p:sldId id="265" r:id="rId9"/>
    <p:sldId id="27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9CB754-F0FF-4469-BA65-1C9A036C2E7C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53F8DDF-30AF-4A5E-BB75-DC3B9070A063}">
      <dgm:prSet custT="1"/>
      <dgm:spPr/>
      <dgm:t>
        <a:bodyPr/>
        <a:lstStyle/>
        <a:p>
          <a:r>
            <a:rPr lang="ru-RU" sz="2000" dirty="0" err="1" smtClean="0"/>
            <a:t>систематичність</a:t>
          </a:r>
          <a:endParaRPr lang="ru-RU" sz="2000" dirty="0"/>
        </a:p>
      </dgm:t>
    </dgm:pt>
    <dgm:pt modelId="{F6060E04-F3C4-4DDF-A062-72320182089A}" type="parTrans" cxnId="{25F7B166-1672-426D-8DF5-60FE4A11AC3E}">
      <dgm:prSet/>
      <dgm:spPr/>
      <dgm:t>
        <a:bodyPr/>
        <a:lstStyle/>
        <a:p>
          <a:endParaRPr lang="ru-RU"/>
        </a:p>
      </dgm:t>
    </dgm:pt>
    <dgm:pt modelId="{1EF29E4F-6944-4EC0-8AF3-726C4E080D47}" type="sibTrans" cxnId="{25F7B166-1672-426D-8DF5-60FE4A11AC3E}">
      <dgm:prSet/>
      <dgm:spPr/>
      <dgm:t>
        <a:bodyPr/>
        <a:lstStyle/>
        <a:p>
          <a:endParaRPr lang="ru-RU"/>
        </a:p>
      </dgm:t>
    </dgm:pt>
    <dgm:pt modelId="{10E3FAA6-7F0D-4B36-AB01-4135C8AF701E}">
      <dgm:prSet custT="1"/>
      <dgm:spPr/>
      <dgm:t>
        <a:bodyPr/>
        <a:lstStyle/>
        <a:p>
          <a:r>
            <a:rPr lang="ru-RU" sz="2000" dirty="0" err="1" smtClean="0"/>
            <a:t>продуманість</a:t>
          </a:r>
          <a:r>
            <a:rPr lang="ru-RU" sz="2000" dirty="0" smtClean="0"/>
            <a:t> </a:t>
          </a:r>
          <a:r>
            <a:rPr lang="ru-RU" sz="2000" dirty="0" err="1" smtClean="0"/>
            <a:t>використання</a:t>
          </a:r>
          <a:r>
            <a:rPr lang="ru-RU" sz="2000" dirty="0" smtClean="0"/>
            <a:t> </a:t>
          </a:r>
        </a:p>
      </dgm:t>
    </dgm:pt>
    <dgm:pt modelId="{CC84739E-66EC-49C7-B0A9-58F8EA53FA5B}" type="parTrans" cxnId="{04DF50F7-4547-43A7-ABE1-287B2969B58A}">
      <dgm:prSet/>
      <dgm:spPr/>
      <dgm:t>
        <a:bodyPr/>
        <a:lstStyle/>
        <a:p>
          <a:endParaRPr lang="ru-RU"/>
        </a:p>
      </dgm:t>
    </dgm:pt>
    <dgm:pt modelId="{467D9160-5627-4DF2-A4CC-4D31C85A706E}" type="sibTrans" cxnId="{04DF50F7-4547-43A7-ABE1-287B2969B58A}">
      <dgm:prSet/>
      <dgm:spPr/>
      <dgm:t>
        <a:bodyPr/>
        <a:lstStyle/>
        <a:p>
          <a:endParaRPr lang="ru-RU"/>
        </a:p>
      </dgm:t>
    </dgm:pt>
    <dgm:pt modelId="{11062D9E-2525-4713-93FF-59787443E45E}">
      <dgm:prSet custT="1"/>
      <dgm:spPr/>
      <dgm:t>
        <a:bodyPr/>
        <a:lstStyle/>
        <a:p>
          <a:r>
            <a:rPr lang="uk-UA" sz="2000" dirty="0" smtClean="0"/>
            <a:t>інтерес у роботі</a:t>
          </a:r>
          <a:endParaRPr lang="ru-RU" sz="2000" dirty="0" smtClean="0"/>
        </a:p>
      </dgm:t>
    </dgm:pt>
    <dgm:pt modelId="{8994AD40-07FB-4249-868E-99750B01FC54}" type="parTrans" cxnId="{5522FA36-3762-4E20-92EC-6A0898899656}">
      <dgm:prSet/>
      <dgm:spPr/>
      <dgm:t>
        <a:bodyPr/>
        <a:lstStyle/>
        <a:p>
          <a:endParaRPr lang="ru-RU"/>
        </a:p>
      </dgm:t>
    </dgm:pt>
    <dgm:pt modelId="{AD9015F3-1D7E-438C-A673-BFB36924B2FC}" type="sibTrans" cxnId="{5522FA36-3762-4E20-92EC-6A0898899656}">
      <dgm:prSet/>
      <dgm:spPr/>
      <dgm:t>
        <a:bodyPr/>
        <a:lstStyle/>
        <a:p>
          <a:endParaRPr lang="ru-RU"/>
        </a:p>
      </dgm:t>
    </dgm:pt>
    <dgm:pt modelId="{3A5D8461-312C-431A-97F2-1F46DE134C73}">
      <dgm:prSet custT="1"/>
      <dgm:spPr/>
      <dgm:t>
        <a:bodyPr/>
        <a:lstStyle/>
        <a:p>
          <a:r>
            <a:rPr lang="ru-RU" sz="2000" dirty="0" err="1" smtClean="0"/>
            <a:t>уписаність</a:t>
          </a:r>
          <a:r>
            <a:rPr lang="ru-RU" sz="2000" dirty="0" smtClean="0"/>
            <a:t> у </a:t>
          </a:r>
          <a:r>
            <a:rPr lang="ru-RU" sz="2000" dirty="0" err="1" smtClean="0"/>
            <a:t>загальну</a:t>
          </a:r>
          <a:r>
            <a:rPr lang="ru-RU" sz="2000" dirty="0" smtClean="0"/>
            <a:t> структуру уроку </a:t>
          </a:r>
        </a:p>
      </dgm:t>
    </dgm:pt>
    <dgm:pt modelId="{3FC5A1C7-D0BE-4DE5-B0C2-FC51A241C16A}" type="parTrans" cxnId="{93E60E79-14A8-45D3-A365-F54AC94D16EE}">
      <dgm:prSet/>
      <dgm:spPr/>
      <dgm:t>
        <a:bodyPr/>
        <a:lstStyle/>
        <a:p>
          <a:endParaRPr lang="ru-RU"/>
        </a:p>
      </dgm:t>
    </dgm:pt>
    <dgm:pt modelId="{3BCFFDE2-EB68-4440-AF21-E273E724250A}" type="sibTrans" cxnId="{93E60E79-14A8-45D3-A365-F54AC94D16EE}">
      <dgm:prSet/>
      <dgm:spPr/>
      <dgm:t>
        <a:bodyPr/>
        <a:lstStyle/>
        <a:p>
          <a:endParaRPr lang="ru-RU"/>
        </a:p>
      </dgm:t>
    </dgm:pt>
    <dgm:pt modelId="{0B380086-86B1-4E2C-84AF-E5B12082E5BD}">
      <dgm:prSet custT="1"/>
      <dgm:spPr/>
      <dgm:t>
        <a:bodyPr/>
        <a:lstStyle/>
        <a:p>
          <a:r>
            <a:rPr lang="uk-UA" sz="2000" dirty="0" smtClean="0"/>
            <a:t>інноваційні технології </a:t>
          </a:r>
          <a:endParaRPr lang="ru-RU" sz="2000" dirty="0"/>
        </a:p>
      </dgm:t>
    </dgm:pt>
    <dgm:pt modelId="{22C01863-6CEF-4FF5-836B-C77C1930A23F}" type="parTrans" cxnId="{648026F0-6A80-4835-9B4D-AC789EC587BB}">
      <dgm:prSet/>
      <dgm:spPr/>
      <dgm:t>
        <a:bodyPr/>
        <a:lstStyle/>
        <a:p>
          <a:endParaRPr lang="ru-RU"/>
        </a:p>
      </dgm:t>
    </dgm:pt>
    <dgm:pt modelId="{C33CA992-9DEC-46B7-96BC-EB5CBCF30475}" type="sibTrans" cxnId="{648026F0-6A80-4835-9B4D-AC789EC587BB}">
      <dgm:prSet/>
      <dgm:spPr/>
      <dgm:t>
        <a:bodyPr/>
        <a:lstStyle/>
        <a:p>
          <a:endParaRPr lang="ru-RU"/>
        </a:p>
      </dgm:t>
    </dgm:pt>
    <dgm:pt modelId="{5E5E797D-F2A2-43EA-B98F-08AB474E6601}">
      <dgm:prSet custT="1"/>
      <dgm:spPr/>
      <dgm:t>
        <a:bodyPr/>
        <a:lstStyle/>
        <a:p>
          <a:r>
            <a:rPr lang="uk-UA" sz="2000" dirty="0" smtClean="0"/>
            <a:t>відповідальність за результативність</a:t>
          </a:r>
          <a:endParaRPr lang="ru-RU" sz="2000" dirty="0"/>
        </a:p>
      </dgm:t>
    </dgm:pt>
    <dgm:pt modelId="{B58621A9-8A6C-4CE6-9CA0-8D8AA3287715}" type="parTrans" cxnId="{3B1E11F0-9C11-4A91-B71B-A7F6099051D3}">
      <dgm:prSet/>
      <dgm:spPr/>
      <dgm:t>
        <a:bodyPr/>
        <a:lstStyle/>
        <a:p>
          <a:endParaRPr lang="ru-RU"/>
        </a:p>
      </dgm:t>
    </dgm:pt>
    <dgm:pt modelId="{CDF2E8BB-7514-4CE3-A0DB-D57DAA9CE08D}" type="sibTrans" cxnId="{3B1E11F0-9C11-4A91-B71B-A7F6099051D3}">
      <dgm:prSet/>
      <dgm:spPr/>
      <dgm:t>
        <a:bodyPr/>
        <a:lstStyle/>
        <a:p>
          <a:endParaRPr lang="ru-RU"/>
        </a:p>
      </dgm:t>
    </dgm:pt>
    <dgm:pt modelId="{B0518A9B-708C-40EE-AD64-EA6A851515ED}" type="pres">
      <dgm:prSet presAssocID="{4B9CB754-F0FF-4469-BA65-1C9A036C2E7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F9A0AB78-9742-44E1-ADF1-C32E1993C463}" type="pres">
      <dgm:prSet presAssocID="{4B9CB754-F0FF-4469-BA65-1C9A036C2E7C}" presName="Name1" presStyleCnt="0"/>
      <dgm:spPr/>
    </dgm:pt>
    <dgm:pt modelId="{C0C77204-7EBF-461E-9C0A-80A3D16A5054}" type="pres">
      <dgm:prSet presAssocID="{4B9CB754-F0FF-4469-BA65-1C9A036C2E7C}" presName="cycle" presStyleCnt="0"/>
      <dgm:spPr/>
    </dgm:pt>
    <dgm:pt modelId="{484399A9-7854-4EF5-B8E0-1C83AB4E790E}" type="pres">
      <dgm:prSet presAssocID="{4B9CB754-F0FF-4469-BA65-1C9A036C2E7C}" presName="srcNode" presStyleLbl="node1" presStyleIdx="0" presStyleCnt="6"/>
      <dgm:spPr/>
    </dgm:pt>
    <dgm:pt modelId="{155BBDD8-AF8C-44DC-A448-E2D3C0750ED2}" type="pres">
      <dgm:prSet presAssocID="{4B9CB754-F0FF-4469-BA65-1C9A036C2E7C}" presName="conn" presStyleLbl="parChTrans1D2" presStyleIdx="0" presStyleCnt="1"/>
      <dgm:spPr/>
      <dgm:t>
        <a:bodyPr/>
        <a:lstStyle/>
        <a:p>
          <a:endParaRPr lang="ru-RU"/>
        </a:p>
      </dgm:t>
    </dgm:pt>
    <dgm:pt modelId="{B54FFFD7-5D93-4854-8FF9-2FD2E87DE893}" type="pres">
      <dgm:prSet presAssocID="{4B9CB754-F0FF-4469-BA65-1C9A036C2E7C}" presName="extraNode" presStyleLbl="node1" presStyleIdx="0" presStyleCnt="6"/>
      <dgm:spPr/>
    </dgm:pt>
    <dgm:pt modelId="{F5AD02B1-7FAC-4949-981D-42DD5D8D1CE8}" type="pres">
      <dgm:prSet presAssocID="{4B9CB754-F0FF-4469-BA65-1C9A036C2E7C}" presName="dstNode" presStyleLbl="node1" presStyleIdx="0" presStyleCnt="6"/>
      <dgm:spPr/>
    </dgm:pt>
    <dgm:pt modelId="{9DD72B67-B89F-42FC-8254-E2FD968D81A0}" type="pres">
      <dgm:prSet presAssocID="{D53F8DDF-30AF-4A5E-BB75-DC3B9070A063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A5C83D-EBC8-429B-A102-D551F81F07F8}" type="pres">
      <dgm:prSet presAssocID="{D53F8DDF-30AF-4A5E-BB75-DC3B9070A063}" presName="accent_1" presStyleCnt="0"/>
      <dgm:spPr/>
    </dgm:pt>
    <dgm:pt modelId="{23C9C520-42D4-4AF0-B6D8-1E8DD3B27052}" type="pres">
      <dgm:prSet presAssocID="{D53F8DDF-30AF-4A5E-BB75-DC3B9070A063}" presName="accentRepeatNode" presStyleLbl="solidFgAcc1" presStyleIdx="0" presStyleCnt="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AEF5B02A-2865-4339-AF4A-5DC003F351C3}" type="pres">
      <dgm:prSet presAssocID="{10E3FAA6-7F0D-4B36-AB01-4135C8AF701E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914AED-BD05-409F-B1E4-3D5961B9F751}" type="pres">
      <dgm:prSet presAssocID="{10E3FAA6-7F0D-4B36-AB01-4135C8AF701E}" presName="accent_2" presStyleCnt="0"/>
      <dgm:spPr/>
    </dgm:pt>
    <dgm:pt modelId="{01EC2967-E9FE-481E-B947-8B5D21AFC116}" type="pres">
      <dgm:prSet presAssocID="{10E3FAA6-7F0D-4B36-AB01-4135C8AF701E}" presName="accentRepeatNode" presStyleLbl="solidFgAcc1" presStyleIdx="1" presStyleCnt="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D0D20D9F-60A9-4108-B9E8-A1E87C9980A8}" type="pres">
      <dgm:prSet presAssocID="{3A5D8461-312C-431A-97F2-1F46DE134C73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0A9604-AE4A-41BE-A233-565A83AC03B7}" type="pres">
      <dgm:prSet presAssocID="{3A5D8461-312C-431A-97F2-1F46DE134C73}" presName="accent_3" presStyleCnt="0"/>
      <dgm:spPr/>
    </dgm:pt>
    <dgm:pt modelId="{148E974E-D650-4604-BD40-A3151192641F}" type="pres">
      <dgm:prSet presAssocID="{3A5D8461-312C-431A-97F2-1F46DE134C73}" presName="accentRepeatNode" presStyleLbl="solidFgAcc1" presStyleIdx="2" presStyleCnt="6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D4D13BD7-8195-4E20-92EB-7400A5861BCE}" type="pres">
      <dgm:prSet presAssocID="{11062D9E-2525-4713-93FF-59787443E45E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2438FB-98EC-47A0-A4BF-1CF0AB2654E7}" type="pres">
      <dgm:prSet presAssocID="{11062D9E-2525-4713-93FF-59787443E45E}" presName="accent_4" presStyleCnt="0"/>
      <dgm:spPr/>
    </dgm:pt>
    <dgm:pt modelId="{2D200A7D-2C94-4335-97EC-A8FF904D8EB6}" type="pres">
      <dgm:prSet presAssocID="{11062D9E-2525-4713-93FF-59787443E45E}" presName="accentRepeatNode" presStyleLbl="solidFgAcc1" presStyleIdx="3" presStyleCnt="6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1DC0DF23-FEB6-4586-A682-87499B563212}" type="pres">
      <dgm:prSet presAssocID="{0B380086-86B1-4E2C-84AF-E5B12082E5BD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0F2A3D-7C45-4F88-A332-C13E61FEB60D}" type="pres">
      <dgm:prSet presAssocID="{0B380086-86B1-4E2C-84AF-E5B12082E5BD}" presName="accent_5" presStyleCnt="0"/>
      <dgm:spPr/>
    </dgm:pt>
    <dgm:pt modelId="{D853A2B9-995C-450D-89C8-9FB5B7F7674B}" type="pres">
      <dgm:prSet presAssocID="{0B380086-86B1-4E2C-84AF-E5B12082E5BD}" presName="accentRepeatNode" presStyleLbl="solidFgAcc1" presStyleIdx="4" presStyleCnt="6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E9B14E5E-151C-4106-834B-9281EEE7BD1E}" type="pres">
      <dgm:prSet presAssocID="{5E5E797D-F2A2-43EA-B98F-08AB474E6601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8F6576-7F32-4546-BE68-23BE6A076CEB}" type="pres">
      <dgm:prSet presAssocID="{5E5E797D-F2A2-43EA-B98F-08AB474E6601}" presName="accent_6" presStyleCnt="0"/>
      <dgm:spPr/>
    </dgm:pt>
    <dgm:pt modelId="{50AA9496-18CD-4E62-ACE0-C0C5897684D6}" type="pres">
      <dgm:prSet presAssocID="{5E5E797D-F2A2-43EA-B98F-08AB474E6601}" presName="accentRepeatNode" presStyleLbl="solidFgAcc1" presStyleIdx="5" presStyleCnt="6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</dgm:pt>
  </dgm:ptLst>
  <dgm:cxnLst>
    <dgm:cxn modelId="{D1F488D6-F5AA-4B5E-9691-30E58C36F78A}" type="presOf" srcId="{11062D9E-2525-4713-93FF-59787443E45E}" destId="{D4D13BD7-8195-4E20-92EB-7400A5861BCE}" srcOrd="0" destOrd="0" presId="urn:microsoft.com/office/officeart/2008/layout/VerticalCurvedList"/>
    <dgm:cxn modelId="{648026F0-6A80-4835-9B4D-AC789EC587BB}" srcId="{4B9CB754-F0FF-4469-BA65-1C9A036C2E7C}" destId="{0B380086-86B1-4E2C-84AF-E5B12082E5BD}" srcOrd="4" destOrd="0" parTransId="{22C01863-6CEF-4FF5-836B-C77C1930A23F}" sibTransId="{C33CA992-9DEC-46B7-96BC-EB5CBCF30475}"/>
    <dgm:cxn modelId="{BE719F9D-DAB9-44E1-AD11-7B47535457AC}" type="presOf" srcId="{D53F8DDF-30AF-4A5E-BB75-DC3B9070A063}" destId="{9DD72B67-B89F-42FC-8254-E2FD968D81A0}" srcOrd="0" destOrd="0" presId="urn:microsoft.com/office/officeart/2008/layout/VerticalCurvedList"/>
    <dgm:cxn modelId="{4CF28B17-F5E8-43C2-A090-2EF192638018}" type="presOf" srcId="{5E5E797D-F2A2-43EA-B98F-08AB474E6601}" destId="{E9B14E5E-151C-4106-834B-9281EEE7BD1E}" srcOrd="0" destOrd="0" presId="urn:microsoft.com/office/officeart/2008/layout/VerticalCurvedList"/>
    <dgm:cxn modelId="{7B9892C3-0911-45F5-9E65-FCEED8A19983}" type="presOf" srcId="{10E3FAA6-7F0D-4B36-AB01-4135C8AF701E}" destId="{AEF5B02A-2865-4339-AF4A-5DC003F351C3}" srcOrd="0" destOrd="0" presId="urn:microsoft.com/office/officeart/2008/layout/VerticalCurvedList"/>
    <dgm:cxn modelId="{DFD0F54A-F69B-407C-986F-B0486BEDB782}" type="presOf" srcId="{0B380086-86B1-4E2C-84AF-E5B12082E5BD}" destId="{1DC0DF23-FEB6-4586-A682-87499B563212}" srcOrd="0" destOrd="0" presId="urn:microsoft.com/office/officeart/2008/layout/VerticalCurvedList"/>
    <dgm:cxn modelId="{5522FA36-3762-4E20-92EC-6A0898899656}" srcId="{4B9CB754-F0FF-4469-BA65-1C9A036C2E7C}" destId="{11062D9E-2525-4713-93FF-59787443E45E}" srcOrd="3" destOrd="0" parTransId="{8994AD40-07FB-4249-868E-99750B01FC54}" sibTransId="{AD9015F3-1D7E-438C-A673-BFB36924B2FC}"/>
    <dgm:cxn modelId="{C423FFA8-904E-4CC0-A3A6-48F03124367D}" type="presOf" srcId="{4B9CB754-F0FF-4469-BA65-1C9A036C2E7C}" destId="{B0518A9B-708C-40EE-AD64-EA6A851515ED}" srcOrd="0" destOrd="0" presId="urn:microsoft.com/office/officeart/2008/layout/VerticalCurvedList"/>
    <dgm:cxn modelId="{25F7B166-1672-426D-8DF5-60FE4A11AC3E}" srcId="{4B9CB754-F0FF-4469-BA65-1C9A036C2E7C}" destId="{D53F8DDF-30AF-4A5E-BB75-DC3B9070A063}" srcOrd="0" destOrd="0" parTransId="{F6060E04-F3C4-4DDF-A062-72320182089A}" sibTransId="{1EF29E4F-6944-4EC0-8AF3-726C4E080D47}"/>
    <dgm:cxn modelId="{6CD00C70-F683-4721-ACD3-15C68B081590}" type="presOf" srcId="{1EF29E4F-6944-4EC0-8AF3-726C4E080D47}" destId="{155BBDD8-AF8C-44DC-A448-E2D3C0750ED2}" srcOrd="0" destOrd="0" presId="urn:microsoft.com/office/officeart/2008/layout/VerticalCurvedList"/>
    <dgm:cxn modelId="{93E60E79-14A8-45D3-A365-F54AC94D16EE}" srcId="{4B9CB754-F0FF-4469-BA65-1C9A036C2E7C}" destId="{3A5D8461-312C-431A-97F2-1F46DE134C73}" srcOrd="2" destOrd="0" parTransId="{3FC5A1C7-D0BE-4DE5-B0C2-FC51A241C16A}" sibTransId="{3BCFFDE2-EB68-4440-AF21-E273E724250A}"/>
    <dgm:cxn modelId="{04DF50F7-4547-43A7-ABE1-287B2969B58A}" srcId="{4B9CB754-F0FF-4469-BA65-1C9A036C2E7C}" destId="{10E3FAA6-7F0D-4B36-AB01-4135C8AF701E}" srcOrd="1" destOrd="0" parTransId="{CC84739E-66EC-49C7-B0A9-58F8EA53FA5B}" sibTransId="{467D9160-5627-4DF2-A4CC-4D31C85A706E}"/>
    <dgm:cxn modelId="{4F3E73E5-6D60-419F-A8FB-509A27720F6D}" type="presOf" srcId="{3A5D8461-312C-431A-97F2-1F46DE134C73}" destId="{D0D20D9F-60A9-4108-B9E8-A1E87C9980A8}" srcOrd="0" destOrd="0" presId="urn:microsoft.com/office/officeart/2008/layout/VerticalCurvedList"/>
    <dgm:cxn modelId="{3B1E11F0-9C11-4A91-B71B-A7F6099051D3}" srcId="{4B9CB754-F0FF-4469-BA65-1C9A036C2E7C}" destId="{5E5E797D-F2A2-43EA-B98F-08AB474E6601}" srcOrd="5" destOrd="0" parTransId="{B58621A9-8A6C-4CE6-9CA0-8D8AA3287715}" sibTransId="{CDF2E8BB-7514-4CE3-A0DB-D57DAA9CE08D}"/>
    <dgm:cxn modelId="{CB570F6E-15CF-4B77-A455-99355C3E4924}" type="presParOf" srcId="{B0518A9B-708C-40EE-AD64-EA6A851515ED}" destId="{F9A0AB78-9742-44E1-ADF1-C32E1993C463}" srcOrd="0" destOrd="0" presId="urn:microsoft.com/office/officeart/2008/layout/VerticalCurvedList"/>
    <dgm:cxn modelId="{0F283AA7-CBEB-471F-BA72-54C13C0BAD57}" type="presParOf" srcId="{F9A0AB78-9742-44E1-ADF1-C32E1993C463}" destId="{C0C77204-7EBF-461E-9C0A-80A3D16A5054}" srcOrd="0" destOrd="0" presId="urn:microsoft.com/office/officeart/2008/layout/VerticalCurvedList"/>
    <dgm:cxn modelId="{D93F2FB2-D6B7-4601-A41D-626FE4027993}" type="presParOf" srcId="{C0C77204-7EBF-461E-9C0A-80A3D16A5054}" destId="{484399A9-7854-4EF5-B8E0-1C83AB4E790E}" srcOrd="0" destOrd="0" presId="urn:microsoft.com/office/officeart/2008/layout/VerticalCurvedList"/>
    <dgm:cxn modelId="{77C740A2-225C-4083-8A4C-C187872D7C82}" type="presParOf" srcId="{C0C77204-7EBF-461E-9C0A-80A3D16A5054}" destId="{155BBDD8-AF8C-44DC-A448-E2D3C0750ED2}" srcOrd="1" destOrd="0" presId="urn:microsoft.com/office/officeart/2008/layout/VerticalCurvedList"/>
    <dgm:cxn modelId="{3E21D2C6-3BB2-4D4B-B827-166AB563450A}" type="presParOf" srcId="{C0C77204-7EBF-461E-9C0A-80A3D16A5054}" destId="{B54FFFD7-5D93-4854-8FF9-2FD2E87DE893}" srcOrd="2" destOrd="0" presId="urn:microsoft.com/office/officeart/2008/layout/VerticalCurvedList"/>
    <dgm:cxn modelId="{AB89DA7B-ADDA-4F08-A7E2-53445E25122D}" type="presParOf" srcId="{C0C77204-7EBF-461E-9C0A-80A3D16A5054}" destId="{F5AD02B1-7FAC-4949-981D-42DD5D8D1CE8}" srcOrd="3" destOrd="0" presId="urn:microsoft.com/office/officeart/2008/layout/VerticalCurvedList"/>
    <dgm:cxn modelId="{F820AC60-2D71-474C-A1E6-9F2F9A137406}" type="presParOf" srcId="{F9A0AB78-9742-44E1-ADF1-C32E1993C463}" destId="{9DD72B67-B89F-42FC-8254-E2FD968D81A0}" srcOrd="1" destOrd="0" presId="urn:microsoft.com/office/officeart/2008/layout/VerticalCurvedList"/>
    <dgm:cxn modelId="{3F03AC92-8D68-4BFD-929A-EFE7F5B7C7FD}" type="presParOf" srcId="{F9A0AB78-9742-44E1-ADF1-C32E1993C463}" destId="{D0A5C83D-EBC8-429B-A102-D551F81F07F8}" srcOrd="2" destOrd="0" presId="urn:microsoft.com/office/officeart/2008/layout/VerticalCurvedList"/>
    <dgm:cxn modelId="{E6BCDBC2-36F5-4144-BA76-F284654F2702}" type="presParOf" srcId="{D0A5C83D-EBC8-429B-A102-D551F81F07F8}" destId="{23C9C520-42D4-4AF0-B6D8-1E8DD3B27052}" srcOrd="0" destOrd="0" presId="urn:microsoft.com/office/officeart/2008/layout/VerticalCurvedList"/>
    <dgm:cxn modelId="{5A4F1C86-1D6D-4F65-BB73-DC54EF55DADB}" type="presParOf" srcId="{F9A0AB78-9742-44E1-ADF1-C32E1993C463}" destId="{AEF5B02A-2865-4339-AF4A-5DC003F351C3}" srcOrd="3" destOrd="0" presId="urn:microsoft.com/office/officeart/2008/layout/VerticalCurvedList"/>
    <dgm:cxn modelId="{C6803AAD-2C2C-4EB6-AE07-C8ED795A88E9}" type="presParOf" srcId="{F9A0AB78-9742-44E1-ADF1-C32E1993C463}" destId="{E8914AED-BD05-409F-B1E4-3D5961B9F751}" srcOrd="4" destOrd="0" presId="urn:microsoft.com/office/officeart/2008/layout/VerticalCurvedList"/>
    <dgm:cxn modelId="{E75C4E4A-F5AE-4D16-BD90-034908B0189D}" type="presParOf" srcId="{E8914AED-BD05-409F-B1E4-3D5961B9F751}" destId="{01EC2967-E9FE-481E-B947-8B5D21AFC116}" srcOrd="0" destOrd="0" presId="urn:microsoft.com/office/officeart/2008/layout/VerticalCurvedList"/>
    <dgm:cxn modelId="{3465FE62-19C7-454E-BFE1-4C52612AA5F0}" type="presParOf" srcId="{F9A0AB78-9742-44E1-ADF1-C32E1993C463}" destId="{D0D20D9F-60A9-4108-B9E8-A1E87C9980A8}" srcOrd="5" destOrd="0" presId="urn:microsoft.com/office/officeart/2008/layout/VerticalCurvedList"/>
    <dgm:cxn modelId="{78AF8DBE-2334-4870-A827-BB21C3BD951D}" type="presParOf" srcId="{F9A0AB78-9742-44E1-ADF1-C32E1993C463}" destId="{4F0A9604-AE4A-41BE-A233-565A83AC03B7}" srcOrd="6" destOrd="0" presId="urn:microsoft.com/office/officeart/2008/layout/VerticalCurvedList"/>
    <dgm:cxn modelId="{9B4B57EA-00B1-40F4-A546-E5666EE4B686}" type="presParOf" srcId="{4F0A9604-AE4A-41BE-A233-565A83AC03B7}" destId="{148E974E-D650-4604-BD40-A3151192641F}" srcOrd="0" destOrd="0" presId="urn:microsoft.com/office/officeart/2008/layout/VerticalCurvedList"/>
    <dgm:cxn modelId="{64F411A8-5B7C-407E-A2DC-0D3757A05DB1}" type="presParOf" srcId="{F9A0AB78-9742-44E1-ADF1-C32E1993C463}" destId="{D4D13BD7-8195-4E20-92EB-7400A5861BCE}" srcOrd="7" destOrd="0" presId="urn:microsoft.com/office/officeart/2008/layout/VerticalCurvedList"/>
    <dgm:cxn modelId="{222247F3-BC99-42EA-BCBE-2BB96815768D}" type="presParOf" srcId="{F9A0AB78-9742-44E1-ADF1-C32E1993C463}" destId="{8D2438FB-98EC-47A0-A4BF-1CF0AB2654E7}" srcOrd="8" destOrd="0" presId="urn:microsoft.com/office/officeart/2008/layout/VerticalCurvedList"/>
    <dgm:cxn modelId="{4ADDB8C9-2FF6-498D-98B6-D6A8D79605E7}" type="presParOf" srcId="{8D2438FB-98EC-47A0-A4BF-1CF0AB2654E7}" destId="{2D200A7D-2C94-4335-97EC-A8FF904D8EB6}" srcOrd="0" destOrd="0" presId="urn:microsoft.com/office/officeart/2008/layout/VerticalCurvedList"/>
    <dgm:cxn modelId="{1965FBCA-54D7-416C-A4E7-F3A123FA1415}" type="presParOf" srcId="{F9A0AB78-9742-44E1-ADF1-C32E1993C463}" destId="{1DC0DF23-FEB6-4586-A682-87499B563212}" srcOrd="9" destOrd="0" presId="urn:microsoft.com/office/officeart/2008/layout/VerticalCurvedList"/>
    <dgm:cxn modelId="{D03F4622-7895-4D19-B92B-6526BA7B38B0}" type="presParOf" srcId="{F9A0AB78-9742-44E1-ADF1-C32E1993C463}" destId="{160F2A3D-7C45-4F88-A332-C13E61FEB60D}" srcOrd="10" destOrd="0" presId="urn:microsoft.com/office/officeart/2008/layout/VerticalCurvedList"/>
    <dgm:cxn modelId="{1CFEA96D-4E90-437D-BF2B-F85DEB06A051}" type="presParOf" srcId="{160F2A3D-7C45-4F88-A332-C13E61FEB60D}" destId="{D853A2B9-995C-450D-89C8-9FB5B7F7674B}" srcOrd="0" destOrd="0" presId="urn:microsoft.com/office/officeart/2008/layout/VerticalCurvedList"/>
    <dgm:cxn modelId="{E64D299F-8991-48AF-99EE-A949745239CE}" type="presParOf" srcId="{F9A0AB78-9742-44E1-ADF1-C32E1993C463}" destId="{E9B14E5E-151C-4106-834B-9281EEE7BD1E}" srcOrd="11" destOrd="0" presId="urn:microsoft.com/office/officeart/2008/layout/VerticalCurvedList"/>
    <dgm:cxn modelId="{6DCDDA00-0F3B-4541-B9E1-7C88535F7ED2}" type="presParOf" srcId="{F9A0AB78-9742-44E1-ADF1-C32E1993C463}" destId="{6D8F6576-7F32-4546-BE68-23BE6A076CEB}" srcOrd="12" destOrd="0" presId="urn:microsoft.com/office/officeart/2008/layout/VerticalCurvedList"/>
    <dgm:cxn modelId="{65EAF0AF-D684-4392-B456-7377A3535B9A}" type="presParOf" srcId="{6D8F6576-7F32-4546-BE68-23BE6A076CEB}" destId="{50AA9496-18CD-4E62-ACE0-C0C5897684D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B9CB754-F0FF-4469-BA65-1C9A036C2E7C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53F8DDF-30AF-4A5E-BB75-DC3B9070A063}">
      <dgm:prSet custT="1"/>
      <dgm:spPr/>
      <dgm:t>
        <a:bodyPr/>
        <a:lstStyle/>
        <a:p>
          <a:r>
            <a:rPr lang="ru-RU" sz="2000" dirty="0" err="1" smtClean="0"/>
            <a:t>успішне</a:t>
          </a:r>
          <a:r>
            <a:rPr lang="ru-RU" sz="2000" dirty="0" smtClean="0"/>
            <a:t> </a:t>
          </a:r>
          <a:r>
            <a:rPr lang="ru-RU" sz="2000" dirty="0" err="1" smtClean="0"/>
            <a:t>оволодіння</a:t>
          </a:r>
          <a:r>
            <a:rPr lang="ru-RU" sz="2000" dirty="0" smtClean="0"/>
            <a:t> </a:t>
          </a:r>
          <a:r>
            <a:rPr lang="ru-RU" sz="2000" dirty="0" err="1" smtClean="0"/>
            <a:t>алгоритмів</a:t>
          </a:r>
          <a:r>
            <a:rPr lang="ru-RU" sz="2000" dirty="0" smtClean="0"/>
            <a:t> </a:t>
          </a:r>
          <a:r>
            <a:rPr lang="ru-RU" sz="2000" dirty="0" err="1" smtClean="0"/>
            <a:t>виконання</a:t>
          </a:r>
          <a:r>
            <a:rPr lang="ru-RU" sz="2000" dirty="0" smtClean="0"/>
            <a:t> </a:t>
          </a:r>
          <a:r>
            <a:rPr lang="ru-RU" sz="2000" dirty="0" err="1" smtClean="0"/>
            <a:t>завдань</a:t>
          </a:r>
          <a:r>
            <a:rPr lang="ru-RU" sz="2000" dirty="0" smtClean="0"/>
            <a:t> </a:t>
          </a:r>
          <a:r>
            <a:rPr lang="ru-RU" sz="2000" dirty="0" err="1" smtClean="0"/>
            <a:t>різних</a:t>
          </a:r>
          <a:r>
            <a:rPr lang="ru-RU" sz="2000" dirty="0" smtClean="0"/>
            <a:t> </a:t>
          </a:r>
          <a:r>
            <a:rPr lang="ru-RU" sz="2000" dirty="0" err="1" smtClean="0"/>
            <a:t>типів</a:t>
          </a:r>
          <a:endParaRPr lang="ru-RU" sz="2000" dirty="0"/>
        </a:p>
      </dgm:t>
    </dgm:pt>
    <dgm:pt modelId="{F6060E04-F3C4-4DDF-A062-72320182089A}" type="parTrans" cxnId="{25F7B166-1672-426D-8DF5-60FE4A11AC3E}">
      <dgm:prSet/>
      <dgm:spPr/>
      <dgm:t>
        <a:bodyPr/>
        <a:lstStyle/>
        <a:p>
          <a:endParaRPr lang="ru-RU"/>
        </a:p>
      </dgm:t>
    </dgm:pt>
    <dgm:pt modelId="{1EF29E4F-6944-4EC0-8AF3-726C4E080D47}" type="sibTrans" cxnId="{25F7B166-1672-426D-8DF5-60FE4A11AC3E}">
      <dgm:prSet/>
      <dgm:spPr/>
      <dgm:t>
        <a:bodyPr/>
        <a:lstStyle/>
        <a:p>
          <a:endParaRPr lang="ru-RU"/>
        </a:p>
      </dgm:t>
    </dgm:pt>
    <dgm:pt modelId="{10E3FAA6-7F0D-4B36-AB01-4135C8AF701E}">
      <dgm:prSet custT="1"/>
      <dgm:spPr/>
      <dgm:t>
        <a:bodyPr/>
        <a:lstStyle/>
        <a:p>
          <a:r>
            <a:rPr lang="ru-RU" sz="2000" dirty="0" err="1" smtClean="0"/>
            <a:t>здійснення</a:t>
          </a:r>
          <a:r>
            <a:rPr lang="ru-RU" sz="2000" dirty="0" smtClean="0"/>
            <a:t> </a:t>
          </a:r>
          <a:r>
            <a:rPr lang="ru-RU" sz="2000" dirty="0" err="1" smtClean="0"/>
            <a:t>аналізу</a:t>
          </a:r>
          <a:r>
            <a:rPr lang="ru-RU" sz="2000" dirty="0" smtClean="0"/>
            <a:t> </a:t>
          </a:r>
          <a:r>
            <a:rPr lang="ru-RU" sz="2000" dirty="0" err="1" smtClean="0"/>
            <a:t>результатів</a:t>
          </a:r>
          <a:endParaRPr lang="ru-RU" sz="2000" dirty="0" smtClean="0"/>
        </a:p>
      </dgm:t>
    </dgm:pt>
    <dgm:pt modelId="{CC84739E-66EC-49C7-B0A9-58F8EA53FA5B}" type="parTrans" cxnId="{04DF50F7-4547-43A7-ABE1-287B2969B58A}">
      <dgm:prSet/>
      <dgm:spPr/>
      <dgm:t>
        <a:bodyPr/>
        <a:lstStyle/>
        <a:p>
          <a:endParaRPr lang="ru-RU"/>
        </a:p>
      </dgm:t>
    </dgm:pt>
    <dgm:pt modelId="{467D9160-5627-4DF2-A4CC-4D31C85A706E}" type="sibTrans" cxnId="{04DF50F7-4547-43A7-ABE1-287B2969B58A}">
      <dgm:prSet/>
      <dgm:spPr/>
      <dgm:t>
        <a:bodyPr/>
        <a:lstStyle/>
        <a:p>
          <a:endParaRPr lang="ru-RU"/>
        </a:p>
      </dgm:t>
    </dgm:pt>
    <dgm:pt modelId="{11062D9E-2525-4713-93FF-59787443E45E}">
      <dgm:prSet custT="1"/>
      <dgm:spPr/>
      <dgm:t>
        <a:bodyPr/>
        <a:lstStyle/>
        <a:p>
          <a:r>
            <a:rPr lang="ru-RU" sz="2000" dirty="0" err="1" smtClean="0"/>
            <a:t>підвищення</a:t>
          </a:r>
          <a:r>
            <a:rPr lang="ru-RU" sz="2000" dirty="0" smtClean="0"/>
            <a:t> </a:t>
          </a:r>
          <a:r>
            <a:rPr lang="ru-RU" sz="2000" dirty="0" err="1" smtClean="0"/>
            <a:t>інтересу</a:t>
          </a:r>
          <a:r>
            <a:rPr lang="ru-RU" sz="2000" dirty="0" smtClean="0"/>
            <a:t> до </a:t>
          </a:r>
          <a:r>
            <a:rPr lang="ru-RU" sz="2000" dirty="0" err="1" smtClean="0"/>
            <a:t>навчання</a:t>
          </a:r>
          <a:endParaRPr lang="ru-RU" sz="2000" dirty="0" smtClean="0"/>
        </a:p>
      </dgm:t>
    </dgm:pt>
    <dgm:pt modelId="{8994AD40-07FB-4249-868E-99750B01FC54}" type="parTrans" cxnId="{5522FA36-3762-4E20-92EC-6A0898899656}">
      <dgm:prSet/>
      <dgm:spPr/>
      <dgm:t>
        <a:bodyPr/>
        <a:lstStyle/>
        <a:p>
          <a:endParaRPr lang="ru-RU"/>
        </a:p>
      </dgm:t>
    </dgm:pt>
    <dgm:pt modelId="{AD9015F3-1D7E-438C-A673-BFB36924B2FC}" type="sibTrans" cxnId="{5522FA36-3762-4E20-92EC-6A0898899656}">
      <dgm:prSet/>
      <dgm:spPr/>
      <dgm:t>
        <a:bodyPr/>
        <a:lstStyle/>
        <a:p>
          <a:endParaRPr lang="ru-RU"/>
        </a:p>
      </dgm:t>
    </dgm:pt>
    <dgm:pt modelId="{3A5D8461-312C-431A-97F2-1F46DE134C73}">
      <dgm:prSet custT="1"/>
      <dgm:spPr/>
      <dgm:t>
        <a:bodyPr/>
        <a:lstStyle/>
        <a:p>
          <a:r>
            <a:rPr lang="ru-RU" sz="2000" dirty="0" err="1" smtClean="0"/>
            <a:t>з’ясування</a:t>
          </a:r>
          <a:r>
            <a:rPr lang="ru-RU" sz="2000" dirty="0" smtClean="0"/>
            <a:t> </a:t>
          </a:r>
          <a:r>
            <a:rPr lang="ru-RU" sz="2000" dirty="0" err="1" smtClean="0"/>
            <a:t>типових</a:t>
          </a:r>
          <a:r>
            <a:rPr lang="ru-RU" sz="2000" dirty="0" smtClean="0"/>
            <a:t> </a:t>
          </a:r>
          <a:r>
            <a:rPr lang="ru-RU" sz="2000" dirty="0" err="1" smtClean="0"/>
            <a:t>помилок</a:t>
          </a:r>
          <a:endParaRPr lang="ru-RU" sz="2000" dirty="0" smtClean="0"/>
        </a:p>
      </dgm:t>
    </dgm:pt>
    <dgm:pt modelId="{3FC5A1C7-D0BE-4DE5-B0C2-FC51A241C16A}" type="parTrans" cxnId="{93E60E79-14A8-45D3-A365-F54AC94D16EE}">
      <dgm:prSet/>
      <dgm:spPr/>
      <dgm:t>
        <a:bodyPr/>
        <a:lstStyle/>
        <a:p>
          <a:endParaRPr lang="ru-RU"/>
        </a:p>
      </dgm:t>
    </dgm:pt>
    <dgm:pt modelId="{3BCFFDE2-EB68-4440-AF21-E273E724250A}" type="sibTrans" cxnId="{93E60E79-14A8-45D3-A365-F54AC94D16EE}">
      <dgm:prSet/>
      <dgm:spPr/>
      <dgm:t>
        <a:bodyPr/>
        <a:lstStyle/>
        <a:p>
          <a:endParaRPr lang="ru-RU"/>
        </a:p>
      </dgm:t>
    </dgm:pt>
    <dgm:pt modelId="{0B380086-86B1-4E2C-84AF-E5B12082E5BD}">
      <dgm:prSet custT="1"/>
      <dgm:spPr/>
      <dgm:t>
        <a:bodyPr/>
        <a:lstStyle/>
        <a:p>
          <a:r>
            <a:rPr lang="ru-RU" sz="2000" dirty="0" smtClean="0"/>
            <a:t>тренінг для школярів</a:t>
          </a:r>
          <a:endParaRPr lang="ru-RU" sz="2000" dirty="0"/>
        </a:p>
      </dgm:t>
    </dgm:pt>
    <dgm:pt modelId="{22C01863-6CEF-4FF5-836B-C77C1930A23F}" type="parTrans" cxnId="{648026F0-6A80-4835-9B4D-AC789EC587BB}">
      <dgm:prSet/>
      <dgm:spPr/>
      <dgm:t>
        <a:bodyPr/>
        <a:lstStyle/>
        <a:p>
          <a:endParaRPr lang="ru-RU"/>
        </a:p>
      </dgm:t>
    </dgm:pt>
    <dgm:pt modelId="{C33CA992-9DEC-46B7-96BC-EB5CBCF30475}" type="sibTrans" cxnId="{648026F0-6A80-4835-9B4D-AC789EC587BB}">
      <dgm:prSet/>
      <dgm:spPr/>
      <dgm:t>
        <a:bodyPr/>
        <a:lstStyle/>
        <a:p>
          <a:endParaRPr lang="ru-RU"/>
        </a:p>
      </dgm:t>
    </dgm:pt>
    <dgm:pt modelId="{5E5E797D-F2A2-43EA-B98F-08AB474E6601}">
      <dgm:prSet custT="1"/>
      <dgm:spPr/>
      <dgm:t>
        <a:bodyPr/>
        <a:lstStyle/>
        <a:p>
          <a:r>
            <a:rPr lang="ru-RU" sz="2000" dirty="0" err="1" smtClean="0"/>
            <a:t>визначення</a:t>
          </a:r>
          <a:r>
            <a:rPr lang="ru-RU" sz="2000" dirty="0" smtClean="0"/>
            <a:t> </a:t>
          </a:r>
          <a:r>
            <a:rPr lang="ru-RU" sz="2000" dirty="0" err="1" smtClean="0"/>
            <a:t>шляхів</a:t>
          </a:r>
          <a:r>
            <a:rPr lang="ru-RU" sz="2000" dirty="0" smtClean="0"/>
            <a:t> </a:t>
          </a:r>
          <a:r>
            <a:rPr lang="ru-RU" sz="2000" dirty="0" err="1" smtClean="0"/>
            <a:t>усунення</a:t>
          </a:r>
          <a:r>
            <a:rPr lang="ru-RU" sz="2000" dirty="0" smtClean="0"/>
            <a:t> </a:t>
          </a:r>
          <a:r>
            <a:rPr lang="ru-RU" sz="2000" dirty="0" err="1" smtClean="0"/>
            <a:t>помилок</a:t>
          </a:r>
          <a:endParaRPr lang="ru-RU" sz="2000" dirty="0"/>
        </a:p>
      </dgm:t>
    </dgm:pt>
    <dgm:pt modelId="{B58621A9-8A6C-4CE6-9CA0-8D8AA3287715}" type="parTrans" cxnId="{3B1E11F0-9C11-4A91-B71B-A7F6099051D3}">
      <dgm:prSet/>
      <dgm:spPr/>
      <dgm:t>
        <a:bodyPr/>
        <a:lstStyle/>
        <a:p>
          <a:endParaRPr lang="ru-RU"/>
        </a:p>
      </dgm:t>
    </dgm:pt>
    <dgm:pt modelId="{CDF2E8BB-7514-4CE3-A0DB-D57DAA9CE08D}" type="sibTrans" cxnId="{3B1E11F0-9C11-4A91-B71B-A7F6099051D3}">
      <dgm:prSet/>
      <dgm:spPr/>
      <dgm:t>
        <a:bodyPr/>
        <a:lstStyle/>
        <a:p>
          <a:endParaRPr lang="ru-RU"/>
        </a:p>
      </dgm:t>
    </dgm:pt>
    <dgm:pt modelId="{60F6E9B2-119F-4083-8590-6673ABD6C9C0}">
      <dgm:prSet custT="1"/>
      <dgm:spPr/>
      <dgm:t>
        <a:bodyPr/>
        <a:lstStyle/>
        <a:p>
          <a:r>
            <a:rPr lang="ru-RU" sz="2000" dirty="0" err="1" smtClean="0"/>
            <a:t>відповідальність</a:t>
          </a:r>
          <a:r>
            <a:rPr lang="ru-RU" sz="2000" dirty="0" smtClean="0"/>
            <a:t> за </a:t>
          </a:r>
          <a:r>
            <a:rPr lang="ru-RU" sz="2000" dirty="0" err="1" smtClean="0"/>
            <a:t>його</a:t>
          </a:r>
          <a:r>
            <a:rPr lang="ru-RU" sz="2000" dirty="0" smtClean="0"/>
            <a:t> </a:t>
          </a:r>
          <a:r>
            <a:rPr lang="ru-RU" sz="2000" dirty="0" err="1" smtClean="0"/>
            <a:t>результати</a:t>
          </a:r>
          <a:endParaRPr lang="ru-RU" sz="2000" dirty="0"/>
        </a:p>
      </dgm:t>
    </dgm:pt>
    <dgm:pt modelId="{3310E8D4-4A1E-47F5-983D-716CD3059E62}" type="parTrans" cxnId="{B6CE6476-6AA1-46CB-8A49-B9774C31529B}">
      <dgm:prSet/>
      <dgm:spPr/>
      <dgm:t>
        <a:bodyPr/>
        <a:lstStyle/>
        <a:p>
          <a:endParaRPr lang="ru-RU"/>
        </a:p>
      </dgm:t>
    </dgm:pt>
    <dgm:pt modelId="{08928A5C-83AB-4484-B223-B8E6DDE22CE1}" type="sibTrans" cxnId="{B6CE6476-6AA1-46CB-8A49-B9774C31529B}">
      <dgm:prSet/>
      <dgm:spPr/>
      <dgm:t>
        <a:bodyPr/>
        <a:lstStyle/>
        <a:p>
          <a:endParaRPr lang="ru-RU"/>
        </a:p>
      </dgm:t>
    </dgm:pt>
    <dgm:pt modelId="{C922186C-81EC-482C-B44F-F5ABDF965040}">
      <dgm:prSet/>
      <dgm:spPr/>
      <dgm:t>
        <a:bodyPr/>
        <a:lstStyle/>
        <a:p>
          <a:endParaRPr lang="ru-RU"/>
        </a:p>
      </dgm:t>
    </dgm:pt>
    <dgm:pt modelId="{168C0610-AD5E-4B2D-97C4-9DB612311874}" type="parTrans" cxnId="{C3DF10CB-BCA5-47CF-BB9B-13CAB2D5C823}">
      <dgm:prSet/>
      <dgm:spPr/>
      <dgm:t>
        <a:bodyPr/>
        <a:lstStyle/>
        <a:p>
          <a:endParaRPr lang="ru-RU"/>
        </a:p>
      </dgm:t>
    </dgm:pt>
    <dgm:pt modelId="{AF61879F-C601-4D52-BCFD-CAC520BF6F90}" type="sibTrans" cxnId="{C3DF10CB-BCA5-47CF-BB9B-13CAB2D5C823}">
      <dgm:prSet/>
      <dgm:spPr/>
      <dgm:t>
        <a:bodyPr/>
        <a:lstStyle/>
        <a:p>
          <a:endParaRPr lang="ru-RU"/>
        </a:p>
      </dgm:t>
    </dgm:pt>
    <dgm:pt modelId="{B8806213-DF6C-4965-A267-AF2C25C7A353}">
      <dgm:prSet/>
      <dgm:spPr/>
      <dgm:t>
        <a:bodyPr/>
        <a:lstStyle/>
        <a:p>
          <a:endParaRPr lang="ru-RU"/>
        </a:p>
      </dgm:t>
    </dgm:pt>
    <dgm:pt modelId="{719DF169-40B2-4E05-B7F0-FFF970278287}" type="parTrans" cxnId="{1E278D06-4C68-4964-BCCA-2F72FC07E510}">
      <dgm:prSet/>
      <dgm:spPr/>
      <dgm:t>
        <a:bodyPr/>
        <a:lstStyle/>
        <a:p>
          <a:endParaRPr lang="ru-RU"/>
        </a:p>
      </dgm:t>
    </dgm:pt>
    <dgm:pt modelId="{1F8DB859-CE4C-4C22-B4C3-DD583ECB69B1}" type="sibTrans" cxnId="{1E278D06-4C68-4964-BCCA-2F72FC07E510}">
      <dgm:prSet/>
      <dgm:spPr/>
      <dgm:t>
        <a:bodyPr/>
        <a:lstStyle/>
        <a:p>
          <a:endParaRPr lang="ru-RU"/>
        </a:p>
      </dgm:t>
    </dgm:pt>
    <dgm:pt modelId="{B0518A9B-708C-40EE-AD64-EA6A851515ED}" type="pres">
      <dgm:prSet presAssocID="{4B9CB754-F0FF-4469-BA65-1C9A036C2E7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F9A0AB78-9742-44E1-ADF1-C32E1993C463}" type="pres">
      <dgm:prSet presAssocID="{4B9CB754-F0FF-4469-BA65-1C9A036C2E7C}" presName="Name1" presStyleCnt="0"/>
      <dgm:spPr/>
    </dgm:pt>
    <dgm:pt modelId="{C0C77204-7EBF-461E-9C0A-80A3D16A5054}" type="pres">
      <dgm:prSet presAssocID="{4B9CB754-F0FF-4469-BA65-1C9A036C2E7C}" presName="cycle" presStyleCnt="0"/>
      <dgm:spPr/>
    </dgm:pt>
    <dgm:pt modelId="{484399A9-7854-4EF5-B8E0-1C83AB4E790E}" type="pres">
      <dgm:prSet presAssocID="{4B9CB754-F0FF-4469-BA65-1C9A036C2E7C}" presName="srcNode" presStyleLbl="node1" presStyleIdx="0" presStyleCnt="7"/>
      <dgm:spPr/>
    </dgm:pt>
    <dgm:pt modelId="{155BBDD8-AF8C-44DC-A448-E2D3C0750ED2}" type="pres">
      <dgm:prSet presAssocID="{4B9CB754-F0FF-4469-BA65-1C9A036C2E7C}" presName="conn" presStyleLbl="parChTrans1D2" presStyleIdx="0" presStyleCnt="1"/>
      <dgm:spPr/>
      <dgm:t>
        <a:bodyPr/>
        <a:lstStyle/>
        <a:p>
          <a:endParaRPr lang="ru-RU"/>
        </a:p>
      </dgm:t>
    </dgm:pt>
    <dgm:pt modelId="{B54FFFD7-5D93-4854-8FF9-2FD2E87DE893}" type="pres">
      <dgm:prSet presAssocID="{4B9CB754-F0FF-4469-BA65-1C9A036C2E7C}" presName="extraNode" presStyleLbl="node1" presStyleIdx="0" presStyleCnt="7"/>
      <dgm:spPr/>
    </dgm:pt>
    <dgm:pt modelId="{F5AD02B1-7FAC-4949-981D-42DD5D8D1CE8}" type="pres">
      <dgm:prSet presAssocID="{4B9CB754-F0FF-4469-BA65-1C9A036C2E7C}" presName="dstNode" presStyleLbl="node1" presStyleIdx="0" presStyleCnt="7"/>
      <dgm:spPr/>
    </dgm:pt>
    <dgm:pt modelId="{9DD72B67-B89F-42FC-8254-E2FD968D81A0}" type="pres">
      <dgm:prSet presAssocID="{D53F8DDF-30AF-4A5E-BB75-DC3B9070A063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A5C83D-EBC8-429B-A102-D551F81F07F8}" type="pres">
      <dgm:prSet presAssocID="{D53F8DDF-30AF-4A5E-BB75-DC3B9070A063}" presName="accent_1" presStyleCnt="0"/>
      <dgm:spPr/>
    </dgm:pt>
    <dgm:pt modelId="{23C9C520-42D4-4AF0-B6D8-1E8DD3B27052}" type="pres">
      <dgm:prSet presAssocID="{D53F8DDF-30AF-4A5E-BB75-DC3B9070A063}" presName="accentRepeatNode" presStyleLbl="solidFgAcc1" presStyleIdx="0" presStyleCnt="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AEF5B02A-2865-4339-AF4A-5DC003F351C3}" type="pres">
      <dgm:prSet presAssocID="{10E3FAA6-7F0D-4B36-AB01-4135C8AF701E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914AED-BD05-409F-B1E4-3D5961B9F751}" type="pres">
      <dgm:prSet presAssocID="{10E3FAA6-7F0D-4B36-AB01-4135C8AF701E}" presName="accent_2" presStyleCnt="0"/>
      <dgm:spPr/>
    </dgm:pt>
    <dgm:pt modelId="{01EC2967-E9FE-481E-B947-8B5D21AFC116}" type="pres">
      <dgm:prSet presAssocID="{10E3FAA6-7F0D-4B36-AB01-4135C8AF701E}" presName="accentRepeatNode" presStyleLbl="solidFgAcc1" presStyleIdx="1" presStyleCnt="7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D0D20D9F-60A9-4108-B9E8-A1E87C9980A8}" type="pres">
      <dgm:prSet presAssocID="{3A5D8461-312C-431A-97F2-1F46DE134C73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0A9604-AE4A-41BE-A233-565A83AC03B7}" type="pres">
      <dgm:prSet presAssocID="{3A5D8461-312C-431A-97F2-1F46DE134C73}" presName="accent_3" presStyleCnt="0"/>
      <dgm:spPr/>
    </dgm:pt>
    <dgm:pt modelId="{148E974E-D650-4604-BD40-A3151192641F}" type="pres">
      <dgm:prSet presAssocID="{3A5D8461-312C-431A-97F2-1F46DE134C73}" presName="accentRepeatNode" presStyleLbl="solidFgAcc1" presStyleIdx="2" presStyleCnt="7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D4D13BD7-8195-4E20-92EB-7400A5861BCE}" type="pres">
      <dgm:prSet presAssocID="{11062D9E-2525-4713-93FF-59787443E45E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2438FB-98EC-47A0-A4BF-1CF0AB2654E7}" type="pres">
      <dgm:prSet presAssocID="{11062D9E-2525-4713-93FF-59787443E45E}" presName="accent_4" presStyleCnt="0"/>
      <dgm:spPr/>
    </dgm:pt>
    <dgm:pt modelId="{2D200A7D-2C94-4335-97EC-A8FF904D8EB6}" type="pres">
      <dgm:prSet presAssocID="{11062D9E-2525-4713-93FF-59787443E45E}" presName="accentRepeatNode" presStyleLbl="solidFgAcc1" presStyleIdx="3" presStyleCnt="7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1DC0DF23-FEB6-4586-A682-87499B563212}" type="pres">
      <dgm:prSet presAssocID="{0B380086-86B1-4E2C-84AF-E5B12082E5BD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0F2A3D-7C45-4F88-A332-C13E61FEB60D}" type="pres">
      <dgm:prSet presAssocID="{0B380086-86B1-4E2C-84AF-E5B12082E5BD}" presName="accent_5" presStyleCnt="0"/>
      <dgm:spPr/>
    </dgm:pt>
    <dgm:pt modelId="{D853A2B9-995C-450D-89C8-9FB5B7F7674B}" type="pres">
      <dgm:prSet presAssocID="{0B380086-86B1-4E2C-84AF-E5B12082E5BD}" presName="accentRepeatNode" presStyleLbl="solidFgAcc1" presStyleIdx="4" presStyleCnt="7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E9B14E5E-151C-4106-834B-9281EEE7BD1E}" type="pres">
      <dgm:prSet presAssocID="{5E5E797D-F2A2-43EA-B98F-08AB474E6601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8F6576-7F32-4546-BE68-23BE6A076CEB}" type="pres">
      <dgm:prSet presAssocID="{5E5E797D-F2A2-43EA-B98F-08AB474E6601}" presName="accent_6" presStyleCnt="0"/>
      <dgm:spPr/>
    </dgm:pt>
    <dgm:pt modelId="{50AA9496-18CD-4E62-ACE0-C0C5897684D6}" type="pres">
      <dgm:prSet presAssocID="{5E5E797D-F2A2-43EA-B98F-08AB474E6601}" presName="accentRepeatNode" presStyleLbl="solidFgAcc1" presStyleIdx="5" presStyleCnt="7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</dgm:pt>
    <dgm:pt modelId="{3672BAE1-2536-4A93-AE2B-2706D0674EF5}" type="pres">
      <dgm:prSet presAssocID="{60F6E9B2-119F-4083-8590-6673ABD6C9C0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78DD8E-295D-48A9-8955-0C180FE8659A}" type="pres">
      <dgm:prSet presAssocID="{60F6E9B2-119F-4083-8590-6673ABD6C9C0}" presName="accent_7" presStyleCnt="0"/>
      <dgm:spPr/>
    </dgm:pt>
    <dgm:pt modelId="{1F42DDF6-71C5-4477-8D5B-AB7B4442A204}" type="pres">
      <dgm:prSet presAssocID="{60F6E9B2-119F-4083-8590-6673ABD6C9C0}" presName="accentRepeatNode" presStyleLbl="solidFgAcc1" presStyleIdx="6" presStyleCnt="7"/>
      <dgm:spPr>
        <a:blipFill rotWithShape="0">
          <a:blip xmlns:r="http://schemas.openxmlformats.org/officeDocument/2006/relationships" r:embed="rId7"/>
          <a:stretch>
            <a:fillRect/>
          </a:stretch>
        </a:blipFill>
      </dgm:spPr>
    </dgm:pt>
  </dgm:ptLst>
  <dgm:cxnLst>
    <dgm:cxn modelId="{6413CB37-7792-46BC-AA5F-00B7B9D81C33}" type="presOf" srcId="{60F6E9B2-119F-4083-8590-6673ABD6C9C0}" destId="{3672BAE1-2536-4A93-AE2B-2706D0674EF5}" srcOrd="0" destOrd="0" presId="urn:microsoft.com/office/officeart/2008/layout/VerticalCurvedList"/>
    <dgm:cxn modelId="{04DF50F7-4547-43A7-ABE1-287B2969B58A}" srcId="{4B9CB754-F0FF-4469-BA65-1C9A036C2E7C}" destId="{10E3FAA6-7F0D-4B36-AB01-4135C8AF701E}" srcOrd="1" destOrd="0" parTransId="{CC84739E-66EC-49C7-B0A9-58F8EA53FA5B}" sibTransId="{467D9160-5627-4DF2-A4CC-4D31C85A706E}"/>
    <dgm:cxn modelId="{9588CAED-9992-4EBD-BB16-8834B62781D3}" type="presOf" srcId="{4B9CB754-F0FF-4469-BA65-1C9A036C2E7C}" destId="{B0518A9B-708C-40EE-AD64-EA6A851515ED}" srcOrd="0" destOrd="0" presId="urn:microsoft.com/office/officeart/2008/layout/VerticalCurvedList"/>
    <dgm:cxn modelId="{648026F0-6A80-4835-9B4D-AC789EC587BB}" srcId="{4B9CB754-F0FF-4469-BA65-1C9A036C2E7C}" destId="{0B380086-86B1-4E2C-84AF-E5B12082E5BD}" srcOrd="4" destOrd="0" parTransId="{22C01863-6CEF-4FF5-836B-C77C1930A23F}" sibTransId="{C33CA992-9DEC-46B7-96BC-EB5CBCF30475}"/>
    <dgm:cxn modelId="{93E60E79-14A8-45D3-A365-F54AC94D16EE}" srcId="{4B9CB754-F0FF-4469-BA65-1C9A036C2E7C}" destId="{3A5D8461-312C-431A-97F2-1F46DE134C73}" srcOrd="2" destOrd="0" parTransId="{3FC5A1C7-D0BE-4DE5-B0C2-FC51A241C16A}" sibTransId="{3BCFFDE2-EB68-4440-AF21-E273E724250A}"/>
    <dgm:cxn modelId="{25F7B166-1672-426D-8DF5-60FE4A11AC3E}" srcId="{4B9CB754-F0FF-4469-BA65-1C9A036C2E7C}" destId="{D53F8DDF-30AF-4A5E-BB75-DC3B9070A063}" srcOrd="0" destOrd="0" parTransId="{F6060E04-F3C4-4DDF-A062-72320182089A}" sibTransId="{1EF29E4F-6944-4EC0-8AF3-726C4E080D47}"/>
    <dgm:cxn modelId="{621A9809-362A-4DDE-BD21-E0F73772F1BD}" type="presOf" srcId="{11062D9E-2525-4713-93FF-59787443E45E}" destId="{D4D13BD7-8195-4E20-92EB-7400A5861BCE}" srcOrd="0" destOrd="0" presId="urn:microsoft.com/office/officeart/2008/layout/VerticalCurvedList"/>
    <dgm:cxn modelId="{B6CE6476-6AA1-46CB-8A49-B9774C31529B}" srcId="{4B9CB754-F0FF-4469-BA65-1C9A036C2E7C}" destId="{60F6E9B2-119F-4083-8590-6673ABD6C9C0}" srcOrd="6" destOrd="0" parTransId="{3310E8D4-4A1E-47F5-983D-716CD3059E62}" sibTransId="{08928A5C-83AB-4484-B223-B8E6DDE22CE1}"/>
    <dgm:cxn modelId="{C3DF10CB-BCA5-47CF-BB9B-13CAB2D5C823}" srcId="{4B9CB754-F0FF-4469-BA65-1C9A036C2E7C}" destId="{C922186C-81EC-482C-B44F-F5ABDF965040}" srcOrd="8" destOrd="0" parTransId="{168C0610-AD5E-4B2D-97C4-9DB612311874}" sibTransId="{AF61879F-C601-4D52-BCFD-CAC520BF6F90}"/>
    <dgm:cxn modelId="{6ED8AD7C-0C48-43DD-B9F3-C88D8F48A3FA}" type="presOf" srcId="{D53F8DDF-30AF-4A5E-BB75-DC3B9070A063}" destId="{9DD72B67-B89F-42FC-8254-E2FD968D81A0}" srcOrd="0" destOrd="0" presId="urn:microsoft.com/office/officeart/2008/layout/VerticalCurvedList"/>
    <dgm:cxn modelId="{CCB4EE23-F057-4E6A-AEA8-B9C5D8A50E39}" type="presOf" srcId="{3A5D8461-312C-431A-97F2-1F46DE134C73}" destId="{D0D20D9F-60A9-4108-B9E8-A1E87C9980A8}" srcOrd="0" destOrd="0" presId="urn:microsoft.com/office/officeart/2008/layout/VerticalCurvedList"/>
    <dgm:cxn modelId="{3B1E11F0-9C11-4A91-B71B-A7F6099051D3}" srcId="{4B9CB754-F0FF-4469-BA65-1C9A036C2E7C}" destId="{5E5E797D-F2A2-43EA-B98F-08AB474E6601}" srcOrd="5" destOrd="0" parTransId="{B58621A9-8A6C-4CE6-9CA0-8D8AA3287715}" sibTransId="{CDF2E8BB-7514-4CE3-A0DB-D57DAA9CE08D}"/>
    <dgm:cxn modelId="{1E278D06-4C68-4964-BCCA-2F72FC07E510}" srcId="{4B9CB754-F0FF-4469-BA65-1C9A036C2E7C}" destId="{B8806213-DF6C-4965-A267-AF2C25C7A353}" srcOrd="7" destOrd="0" parTransId="{719DF169-40B2-4E05-B7F0-FFF970278287}" sibTransId="{1F8DB859-CE4C-4C22-B4C3-DD583ECB69B1}"/>
    <dgm:cxn modelId="{0EFF85F6-0BEF-46F5-B001-AD526E37E3BA}" type="presOf" srcId="{5E5E797D-F2A2-43EA-B98F-08AB474E6601}" destId="{E9B14E5E-151C-4106-834B-9281EEE7BD1E}" srcOrd="0" destOrd="0" presId="urn:microsoft.com/office/officeart/2008/layout/VerticalCurvedList"/>
    <dgm:cxn modelId="{DC47F6C9-1B42-44DA-913B-5CDD6F9FB740}" type="presOf" srcId="{10E3FAA6-7F0D-4B36-AB01-4135C8AF701E}" destId="{AEF5B02A-2865-4339-AF4A-5DC003F351C3}" srcOrd="0" destOrd="0" presId="urn:microsoft.com/office/officeart/2008/layout/VerticalCurvedList"/>
    <dgm:cxn modelId="{407D2F12-DE7B-4CDC-9C29-3B94F35A3438}" type="presOf" srcId="{0B380086-86B1-4E2C-84AF-E5B12082E5BD}" destId="{1DC0DF23-FEB6-4586-A682-87499B563212}" srcOrd="0" destOrd="0" presId="urn:microsoft.com/office/officeart/2008/layout/VerticalCurvedList"/>
    <dgm:cxn modelId="{5522FA36-3762-4E20-92EC-6A0898899656}" srcId="{4B9CB754-F0FF-4469-BA65-1C9A036C2E7C}" destId="{11062D9E-2525-4713-93FF-59787443E45E}" srcOrd="3" destOrd="0" parTransId="{8994AD40-07FB-4249-868E-99750B01FC54}" sibTransId="{AD9015F3-1D7E-438C-A673-BFB36924B2FC}"/>
    <dgm:cxn modelId="{0A1C8F26-46F8-4520-99EF-FC74824698B4}" type="presOf" srcId="{1EF29E4F-6944-4EC0-8AF3-726C4E080D47}" destId="{155BBDD8-AF8C-44DC-A448-E2D3C0750ED2}" srcOrd="0" destOrd="0" presId="urn:microsoft.com/office/officeart/2008/layout/VerticalCurvedList"/>
    <dgm:cxn modelId="{C484A0E3-2A1C-4B03-ABAB-CE95111FD396}" type="presParOf" srcId="{B0518A9B-708C-40EE-AD64-EA6A851515ED}" destId="{F9A0AB78-9742-44E1-ADF1-C32E1993C463}" srcOrd="0" destOrd="0" presId="urn:microsoft.com/office/officeart/2008/layout/VerticalCurvedList"/>
    <dgm:cxn modelId="{FDBA30BC-4955-4E52-BE67-B8D0ED1C740A}" type="presParOf" srcId="{F9A0AB78-9742-44E1-ADF1-C32E1993C463}" destId="{C0C77204-7EBF-461E-9C0A-80A3D16A5054}" srcOrd="0" destOrd="0" presId="urn:microsoft.com/office/officeart/2008/layout/VerticalCurvedList"/>
    <dgm:cxn modelId="{D3B9D662-5674-42D9-A1ED-5D970CB804FD}" type="presParOf" srcId="{C0C77204-7EBF-461E-9C0A-80A3D16A5054}" destId="{484399A9-7854-4EF5-B8E0-1C83AB4E790E}" srcOrd="0" destOrd="0" presId="urn:microsoft.com/office/officeart/2008/layout/VerticalCurvedList"/>
    <dgm:cxn modelId="{6A012FF4-C19A-468E-9B09-BAD18C7AA517}" type="presParOf" srcId="{C0C77204-7EBF-461E-9C0A-80A3D16A5054}" destId="{155BBDD8-AF8C-44DC-A448-E2D3C0750ED2}" srcOrd="1" destOrd="0" presId="urn:microsoft.com/office/officeart/2008/layout/VerticalCurvedList"/>
    <dgm:cxn modelId="{5996C9E2-6752-4F69-9721-07A74C861A97}" type="presParOf" srcId="{C0C77204-7EBF-461E-9C0A-80A3D16A5054}" destId="{B54FFFD7-5D93-4854-8FF9-2FD2E87DE893}" srcOrd="2" destOrd="0" presId="urn:microsoft.com/office/officeart/2008/layout/VerticalCurvedList"/>
    <dgm:cxn modelId="{4DB5BD9E-6D01-4DD7-B48C-E28F522E42D2}" type="presParOf" srcId="{C0C77204-7EBF-461E-9C0A-80A3D16A5054}" destId="{F5AD02B1-7FAC-4949-981D-42DD5D8D1CE8}" srcOrd="3" destOrd="0" presId="urn:microsoft.com/office/officeart/2008/layout/VerticalCurvedList"/>
    <dgm:cxn modelId="{77CA55E0-D5FC-4F5A-A62C-B1B6902F4D34}" type="presParOf" srcId="{F9A0AB78-9742-44E1-ADF1-C32E1993C463}" destId="{9DD72B67-B89F-42FC-8254-E2FD968D81A0}" srcOrd="1" destOrd="0" presId="urn:microsoft.com/office/officeart/2008/layout/VerticalCurvedList"/>
    <dgm:cxn modelId="{B457DA55-1773-4BA7-8CC1-14C2C40E7FEF}" type="presParOf" srcId="{F9A0AB78-9742-44E1-ADF1-C32E1993C463}" destId="{D0A5C83D-EBC8-429B-A102-D551F81F07F8}" srcOrd="2" destOrd="0" presId="urn:microsoft.com/office/officeart/2008/layout/VerticalCurvedList"/>
    <dgm:cxn modelId="{40350F2F-9583-4A6E-9299-E522AC709F38}" type="presParOf" srcId="{D0A5C83D-EBC8-429B-A102-D551F81F07F8}" destId="{23C9C520-42D4-4AF0-B6D8-1E8DD3B27052}" srcOrd="0" destOrd="0" presId="urn:microsoft.com/office/officeart/2008/layout/VerticalCurvedList"/>
    <dgm:cxn modelId="{4B9993F6-A6E1-476C-B73F-5DBDA4BC33E3}" type="presParOf" srcId="{F9A0AB78-9742-44E1-ADF1-C32E1993C463}" destId="{AEF5B02A-2865-4339-AF4A-5DC003F351C3}" srcOrd="3" destOrd="0" presId="urn:microsoft.com/office/officeart/2008/layout/VerticalCurvedList"/>
    <dgm:cxn modelId="{FADFC5EB-B152-4F5A-B692-0766523E0C21}" type="presParOf" srcId="{F9A0AB78-9742-44E1-ADF1-C32E1993C463}" destId="{E8914AED-BD05-409F-B1E4-3D5961B9F751}" srcOrd="4" destOrd="0" presId="urn:microsoft.com/office/officeart/2008/layout/VerticalCurvedList"/>
    <dgm:cxn modelId="{070210EF-5F45-4E84-980C-8BF4532CA342}" type="presParOf" srcId="{E8914AED-BD05-409F-B1E4-3D5961B9F751}" destId="{01EC2967-E9FE-481E-B947-8B5D21AFC116}" srcOrd="0" destOrd="0" presId="urn:microsoft.com/office/officeart/2008/layout/VerticalCurvedList"/>
    <dgm:cxn modelId="{265C677B-32E9-4165-A21B-FAA0A560B6A1}" type="presParOf" srcId="{F9A0AB78-9742-44E1-ADF1-C32E1993C463}" destId="{D0D20D9F-60A9-4108-B9E8-A1E87C9980A8}" srcOrd="5" destOrd="0" presId="urn:microsoft.com/office/officeart/2008/layout/VerticalCurvedList"/>
    <dgm:cxn modelId="{4C0328E7-6768-4B24-A4D3-5BD1FB101EA0}" type="presParOf" srcId="{F9A0AB78-9742-44E1-ADF1-C32E1993C463}" destId="{4F0A9604-AE4A-41BE-A233-565A83AC03B7}" srcOrd="6" destOrd="0" presId="urn:microsoft.com/office/officeart/2008/layout/VerticalCurvedList"/>
    <dgm:cxn modelId="{6E573F8F-74AB-42A4-A997-60AB11250F3F}" type="presParOf" srcId="{4F0A9604-AE4A-41BE-A233-565A83AC03B7}" destId="{148E974E-D650-4604-BD40-A3151192641F}" srcOrd="0" destOrd="0" presId="urn:microsoft.com/office/officeart/2008/layout/VerticalCurvedList"/>
    <dgm:cxn modelId="{84C46DD7-E95C-471B-93D9-E24C087B19BD}" type="presParOf" srcId="{F9A0AB78-9742-44E1-ADF1-C32E1993C463}" destId="{D4D13BD7-8195-4E20-92EB-7400A5861BCE}" srcOrd="7" destOrd="0" presId="urn:microsoft.com/office/officeart/2008/layout/VerticalCurvedList"/>
    <dgm:cxn modelId="{C04A9EF3-A2A2-4A17-8E0E-B02245DF7162}" type="presParOf" srcId="{F9A0AB78-9742-44E1-ADF1-C32E1993C463}" destId="{8D2438FB-98EC-47A0-A4BF-1CF0AB2654E7}" srcOrd="8" destOrd="0" presId="urn:microsoft.com/office/officeart/2008/layout/VerticalCurvedList"/>
    <dgm:cxn modelId="{A2FDDD63-A36B-4F2B-92E3-810FC649504D}" type="presParOf" srcId="{8D2438FB-98EC-47A0-A4BF-1CF0AB2654E7}" destId="{2D200A7D-2C94-4335-97EC-A8FF904D8EB6}" srcOrd="0" destOrd="0" presId="urn:microsoft.com/office/officeart/2008/layout/VerticalCurvedList"/>
    <dgm:cxn modelId="{254C2D56-6FF0-4C96-83C4-8F3C74C8651A}" type="presParOf" srcId="{F9A0AB78-9742-44E1-ADF1-C32E1993C463}" destId="{1DC0DF23-FEB6-4586-A682-87499B563212}" srcOrd="9" destOrd="0" presId="urn:microsoft.com/office/officeart/2008/layout/VerticalCurvedList"/>
    <dgm:cxn modelId="{997DE2FC-3265-404C-A950-5AAAD4B966C0}" type="presParOf" srcId="{F9A0AB78-9742-44E1-ADF1-C32E1993C463}" destId="{160F2A3D-7C45-4F88-A332-C13E61FEB60D}" srcOrd="10" destOrd="0" presId="urn:microsoft.com/office/officeart/2008/layout/VerticalCurvedList"/>
    <dgm:cxn modelId="{02A5EAB1-91DE-4EA2-B31F-4E656B5AA80C}" type="presParOf" srcId="{160F2A3D-7C45-4F88-A332-C13E61FEB60D}" destId="{D853A2B9-995C-450D-89C8-9FB5B7F7674B}" srcOrd="0" destOrd="0" presId="urn:microsoft.com/office/officeart/2008/layout/VerticalCurvedList"/>
    <dgm:cxn modelId="{7E9C591C-161E-41C1-BFE5-C8E23C6D1658}" type="presParOf" srcId="{F9A0AB78-9742-44E1-ADF1-C32E1993C463}" destId="{E9B14E5E-151C-4106-834B-9281EEE7BD1E}" srcOrd="11" destOrd="0" presId="urn:microsoft.com/office/officeart/2008/layout/VerticalCurvedList"/>
    <dgm:cxn modelId="{3626B3A7-F71C-466B-B61E-87910A6EBECC}" type="presParOf" srcId="{F9A0AB78-9742-44E1-ADF1-C32E1993C463}" destId="{6D8F6576-7F32-4546-BE68-23BE6A076CEB}" srcOrd="12" destOrd="0" presId="urn:microsoft.com/office/officeart/2008/layout/VerticalCurvedList"/>
    <dgm:cxn modelId="{EB157343-28BC-4F51-AB6C-BAA17E116C9D}" type="presParOf" srcId="{6D8F6576-7F32-4546-BE68-23BE6A076CEB}" destId="{50AA9496-18CD-4E62-ACE0-C0C5897684D6}" srcOrd="0" destOrd="0" presId="urn:microsoft.com/office/officeart/2008/layout/VerticalCurvedList"/>
    <dgm:cxn modelId="{F2BBE96A-4667-4378-8B5B-A2AF74169C5B}" type="presParOf" srcId="{F9A0AB78-9742-44E1-ADF1-C32E1993C463}" destId="{3672BAE1-2536-4A93-AE2B-2706D0674EF5}" srcOrd="13" destOrd="0" presId="urn:microsoft.com/office/officeart/2008/layout/VerticalCurvedList"/>
    <dgm:cxn modelId="{35C5B4FB-165E-48E8-9F73-6A065A5E8259}" type="presParOf" srcId="{F9A0AB78-9742-44E1-ADF1-C32E1993C463}" destId="{FF78DD8E-295D-48A9-8955-0C180FE8659A}" srcOrd="14" destOrd="0" presId="urn:microsoft.com/office/officeart/2008/layout/VerticalCurvedList"/>
    <dgm:cxn modelId="{A5B1A789-0192-462D-963C-B9D8301FBC9D}" type="presParOf" srcId="{FF78DD8E-295D-48A9-8955-0C180FE8659A}" destId="{1F42DDF6-71C5-4477-8D5B-AB7B4442A20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5BBDD8-AF8C-44DC-A448-E2D3C0750ED2}">
      <dsp:nvSpPr>
        <dsp:cNvPr id="0" name=""/>
        <dsp:cNvSpPr/>
      </dsp:nvSpPr>
      <dsp:spPr>
        <a:xfrm>
          <a:off x="-5960807" y="-912147"/>
          <a:ext cx="7096085" cy="7096085"/>
        </a:xfrm>
        <a:prstGeom prst="blockArc">
          <a:avLst>
            <a:gd name="adj1" fmla="val 18900000"/>
            <a:gd name="adj2" fmla="val 2700000"/>
            <a:gd name="adj3" fmla="val 304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D72B67-B89F-42FC-8254-E2FD968D81A0}">
      <dsp:nvSpPr>
        <dsp:cNvPr id="0" name=""/>
        <dsp:cNvSpPr/>
      </dsp:nvSpPr>
      <dsp:spPr>
        <a:xfrm>
          <a:off x="422867" y="277612"/>
          <a:ext cx="4699097" cy="5550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542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систематичність</a:t>
          </a:r>
          <a:endParaRPr lang="ru-RU" sz="2000" kern="1200" dirty="0"/>
        </a:p>
      </dsp:txBody>
      <dsp:txXfrm>
        <a:off x="422867" y="277612"/>
        <a:ext cx="4699097" cy="555014"/>
      </dsp:txXfrm>
    </dsp:sp>
    <dsp:sp modelId="{23C9C520-42D4-4AF0-B6D8-1E8DD3B27052}">
      <dsp:nvSpPr>
        <dsp:cNvPr id="0" name=""/>
        <dsp:cNvSpPr/>
      </dsp:nvSpPr>
      <dsp:spPr>
        <a:xfrm>
          <a:off x="75983" y="208235"/>
          <a:ext cx="693767" cy="693767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F5B02A-2865-4339-AF4A-5DC003F351C3}">
      <dsp:nvSpPr>
        <dsp:cNvPr id="0" name=""/>
        <dsp:cNvSpPr/>
      </dsp:nvSpPr>
      <dsp:spPr>
        <a:xfrm>
          <a:off x="879404" y="1110028"/>
          <a:ext cx="4242560" cy="5550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542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продуманість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використання</a:t>
          </a:r>
          <a:r>
            <a:rPr lang="ru-RU" sz="2000" kern="1200" dirty="0" smtClean="0"/>
            <a:t> </a:t>
          </a:r>
        </a:p>
      </dsp:txBody>
      <dsp:txXfrm>
        <a:off x="879404" y="1110028"/>
        <a:ext cx="4242560" cy="555014"/>
      </dsp:txXfrm>
    </dsp:sp>
    <dsp:sp modelId="{01EC2967-E9FE-481E-B947-8B5D21AFC116}">
      <dsp:nvSpPr>
        <dsp:cNvPr id="0" name=""/>
        <dsp:cNvSpPr/>
      </dsp:nvSpPr>
      <dsp:spPr>
        <a:xfrm>
          <a:off x="532520" y="1040651"/>
          <a:ext cx="693767" cy="693767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D20D9F-60A9-4108-B9E8-A1E87C9980A8}">
      <dsp:nvSpPr>
        <dsp:cNvPr id="0" name=""/>
        <dsp:cNvSpPr/>
      </dsp:nvSpPr>
      <dsp:spPr>
        <a:xfrm>
          <a:off x="1088167" y="1942443"/>
          <a:ext cx="4033797" cy="5550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542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уписаність</a:t>
          </a:r>
          <a:r>
            <a:rPr lang="ru-RU" sz="2000" kern="1200" dirty="0" smtClean="0"/>
            <a:t> у </a:t>
          </a:r>
          <a:r>
            <a:rPr lang="ru-RU" sz="2000" kern="1200" dirty="0" err="1" smtClean="0"/>
            <a:t>загальну</a:t>
          </a:r>
          <a:r>
            <a:rPr lang="ru-RU" sz="2000" kern="1200" dirty="0" smtClean="0"/>
            <a:t> структуру уроку </a:t>
          </a:r>
        </a:p>
      </dsp:txBody>
      <dsp:txXfrm>
        <a:off x="1088167" y="1942443"/>
        <a:ext cx="4033797" cy="555014"/>
      </dsp:txXfrm>
    </dsp:sp>
    <dsp:sp modelId="{148E974E-D650-4604-BD40-A3151192641F}">
      <dsp:nvSpPr>
        <dsp:cNvPr id="0" name=""/>
        <dsp:cNvSpPr/>
      </dsp:nvSpPr>
      <dsp:spPr>
        <a:xfrm>
          <a:off x="741283" y="1873066"/>
          <a:ext cx="693767" cy="693767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D13BD7-8195-4E20-92EB-7400A5861BCE}">
      <dsp:nvSpPr>
        <dsp:cNvPr id="0" name=""/>
        <dsp:cNvSpPr/>
      </dsp:nvSpPr>
      <dsp:spPr>
        <a:xfrm>
          <a:off x="1088167" y="2774332"/>
          <a:ext cx="4033797" cy="5550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542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інтерес у роботі</a:t>
          </a:r>
          <a:endParaRPr lang="ru-RU" sz="2000" kern="1200" dirty="0" smtClean="0"/>
        </a:p>
      </dsp:txBody>
      <dsp:txXfrm>
        <a:off x="1088167" y="2774332"/>
        <a:ext cx="4033797" cy="555014"/>
      </dsp:txXfrm>
    </dsp:sp>
    <dsp:sp modelId="{2D200A7D-2C94-4335-97EC-A8FF904D8EB6}">
      <dsp:nvSpPr>
        <dsp:cNvPr id="0" name=""/>
        <dsp:cNvSpPr/>
      </dsp:nvSpPr>
      <dsp:spPr>
        <a:xfrm>
          <a:off x="741283" y="2704955"/>
          <a:ext cx="693767" cy="693767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C0DF23-FEB6-4586-A682-87499B563212}">
      <dsp:nvSpPr>
        <dsp:cNvPr id="0" name=""/>
        <dsp:cNvSpPr/>
      </dsp:nvSpPr>
      <dsp:spPr>
        <a:xfrm>
          <a:off x="879404" y="3606747"/>
          <a:ext cx="4242560" cy="5550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542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інноваційні технології </a:t>
          </a:r>
          <a:endParaRPr lang="ru-RU" sz="2000" kern="1200" dirty="0"/>
        </a:p>
      </dsp:txBody>
      <dsp:txXfrm>
        <a:off x="879404" y="3606747"/>
        <a:ext cx="4242560" cy="555014"/>
      </dsp:txXfrm>
    </dsp:sp>
    <dsp:sp modelId="{D853A2B9-995C-450D-89C8-9FB5B7F7674B}">
      <dsp:nvSpPr>
        <dsp:cNvPr id="0" name=""/>
        <dsp:cNvSpPr/>
      </dsp:nvSpPr>
      <dsp:spPr>
        <a:xfrm>
          <a:off x="532520" y="3537371"/>
          <a:ext cx="693767" cy="693767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B14E5E-151C-4106-834B-9281EEE7BD1E}">
      <dsp:nvSpPr>
        <dsp:cNvPr id="0" name=""/>
        <dsp:cNvSpPr/>
      </dsp:nvSpPr>
      <dsp:spPr>
        <a:xfrm>
          <a:off x="422867" y="4439163"/>
          <a:ext cx="4699097" cy="5550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542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відповідальність за результативність</a:t>
          </a:r>
          <a:endParaRPr lang="ru-RU" sz="2000" kern="1200" dirty="0"/>
        </a:p>
      </dsp:txBody>
      <dsp:txXfrm>
        <a:off x="422867" y="4439163"/>
        <a:ext cx="4699097" cy="555014"/>
      </dsp:txXfrm>
    </dsp:sp>
    <dsp:sp modelId="{50AA9496-18CD-4E62-ACE0-C0C5897684D6}">
      <dsp:nvSpPr>
        <dsp:cNvPr id="0" name=""/>
        <dsp:cNvSpPr/>
      </dsp:nvSpPr>
      <dsp:spPr>
        <a:xfrm>
          <a:off x="75983" y="4369786"/>
          <a:ext cx="693767" cy="693767"/>
        </a:xfrm>
        <a:prstGeom prst="ellipse">
          <a:avLst/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5BBDD8-AF8C-44DC-A448-E2D3C0750ED2}">
      <dsp:nvSpPr>
        <dsp:cNvPr id="0" name=""/>
        <dsp:cNvSpPr/>
      </dsp:nvSpPr>
      <dsp:spPr>
        <a:xfrm>
          <a:off x="-6183634" y="-946688"/>
          <a:ext cx="7365985" cy="7365985"/>
        </a:xfrm>
        <a:prstGeom prst="blockArc">
          <a:avLst>
            <a:gd name="adj1" fmla="val 18900000"/>
            <a:gd name="adj2" fmla="val 2700000"/>
            <a:gd name="adj3" fmla="val 29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D72B67-B89F-42FC-8254-E2FD968D81A0}">
      <dsp:nvSpPr>
        <dsp:cNvPr id="0" name=""/>
        <dsp:cNvSpPr/>
      </dsp:nvSpPr>
      <dsp:spPr>
        <a:xfrm>
          <a:off x="383903" y="248784"/>
          <a:ext cx="4739264" cy="4973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4772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успішне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оволодіння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алгоритмів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виконання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завдань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різних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типів</a:t>
          </a:r>
          <a:endParaRPr lang="ru-RU" sz="2000" kern="1200" dirty="0"/>
        </a:p>
      </dsp:txBody>
      <dsp:txXfrm>
        <a:off x="383903" y="248784"/>
        <a:ext cx="4739264" cy="497350"/>
      </dsp:txXfrm>
    </dsp:sp>
    <dsp:sp modelId="{23C9C520-42D4-4AF0-B6D8-1E8DD3B27052}">
      <dsp:nvSpPr>
        <dsp:cNvPr id="0" name=""/>
        <dsp:cNvSpPr/>
      </dsp:nvSpPr>
      <dsp:spPr>
        <a:xfrm>
          <a:off x="73059" y="186615"/>
          <a:ext cx="621688" cy="621688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F5B02A-2865-4339-AF4A-5DC003F351C3}">
      <dsp:nvSpPr>
        <dsp:cNvPr id="0" name=""/>
        <dsp:cNvSpPr/>
      </dsp:nvSpPr>
      <dsp:spPr>
        <a:xfrm>
          <a:off x="834299" y="995248"/>
          <a:ext cx="4288868" cy="4973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4772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здійснення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аналізу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результатів</a:t>
          </a:r>
          <a:endParaRPr lang="ru-RU" sz="2000" kern="1200" dirty="0" smtClean="0"/>
        </a:p>
      </dsp:txBody>
      <dsp:txXfrm>
        <a:off x="834299" y="995248"/>
        <a:ext cx="4288868" cy="497350"/>
      </dsp:txXfrm>
    </dsp:sp>
    <dsp:sp modelId="{01EC2967-E9FE-481E-B947-8B5D21AFC116}">
      <dsp:nvSpPr>
        <dsp:cNvPr id="0" name=""/>
        <dsp:cNvSpPr/>
      </dsp:nvSpPr>
      <dsp:spPr>
        <a:xfrm>
          <a:off x="523454" y="933079"/>
          <a:ext cx="621688" cy="621688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D20D9F-60A9-4108-B9E8-A1E87C9980A8}">
      <dsp:nvSpPr>
        <dsp:cNvPr id="0" name=""/>
        <dsp:cNvSpPr/>
      </dsp:nvSpPr>
      <dsp:spPr>
        <a:xfrm>
          <a:off x="1081113" y="1741164"/>
          <a:ext cx="4042053" cy="4973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4772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з’ясування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типових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помилок</a:t>
          </a:r>
          <a:endParaRPr lang="ru-RU" sz="2000" kern="1200" dirty="0" smtClean="0"/>
        </a:p>
      </dsp:txBody>
      <dsp:txXfrm>
        <a:off x="1081113" y="1741164"/>
        <a:ext cx="4042053" cy="497350"/>
      </dsp:txXfrm>
    </dsp:sp>
    <dsp:sp modelId="{148E974E-D650-4604-BD40-A3151192641F}">
      <dsp:nvSpPr>
        <dsp:cNvPr id="0" name=""/>
        <dsp:cNvSpPr/>
      </dsp:nvSpPr>
      <dsp:spPr>
        <a:xfrm>
          <a:off x="770269" y="1678996"/>
          <a:ext cx="621688" cy="621688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D13BD7-8195-4E20-92EB-7400A5861BCE}">
      <dsp:nvSpPr>
        <dsp:cNvPr id="0" name=""/>
        <dsp:cNvSpPr/>
      </dsp:nvSpPr>
      <dsp:spPr>
        <a:xfrm>
          <a:off x="1159919" y="2487628"/>
          <a:ext cx="3963248" cy="4973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4772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підвищення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інтересу</a:t>
          </a:r>
          <a:r>
            <a:rPr lang="ru-RU" sz="2000" kern="1200" dirty="0" smtClean="0"/>
            <a:t> до </a:t>
          </a:r>
          <a:r>
            <a:rPr lang="ru-RU" sz="2000" kern="1200" dirty="0" err="1" smtClean="0"/>
            <a:t>навчання</a:t>
          </a:r>
          <a:endParaRPr lang="ru-RU" sz="2000" kern="1200" dirty="0" smtClean="0"/>
        </a:p>
      </dsp:txBody>
      <dsp:txXfrm>
        <a:off x="1159919" y="2487628"/>
        <a:ext cx="3963248" cy="497350"/>
      </dsp:txXfrm>
    </dsp:sp>
    <dsp:sp modelId="{2D200A7D-2C94-4335-97EC-A8FF904D8EB6}">
      <dsp:nvSpPr>
        <dsp:cNvPr id="0" name=""/>
        <dsp:cNvSpPr/>
      </dsp:nvSpPr>
      <dsp:spPr>
        <a:xfrm>
          <a:off x="849075" y="2425459"/>
          <a:ext cx="621688" cy="621688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C0DF23-FEB6-4586-A682-87499B563212}">
      <dsp:nvSpPr>
        <dsp:cNvPr id="0" name=""/>
        <dsp:cNvSpPr/>
      </dsp:nvSpPr>
      <dsp:spPr>
        <a:xfrm>
          <a:off x="1081113" y="3234092"/>
          <a:ext cx="4042053" cy="4973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4772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тренінг для школярів</a:t>
          </a:r>
          <a:endParaRPr lang="ru-RU" sz="2000" kern="1200" dirty="0"/>
        </a:p>
      </dsp:txBody>
      <dsp:txXfrm>
        <a:off x="1081113" y="3234092"/>
        <a:ext cx="4042053" cy="497350"/>
      </dsp:txXfrm>
    </dsp:sp>
    <dsp:sp modelId="{D853A2B9-995C-450D-89C8-9FB5B7F7674B}">
      <dsp:nvSpPr>
        <dsp:cNvPr id="0" name=""/>
        <dsp:cNvSpPr/>
      </dsp:nvSpPr>
      <dsp:spPr>
        <a:xfrm>
          <a:off x="770269" y="3171923"/>
          <a:ext cx="621688" cy="621688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B14E5E-151C-4106-834B-9281EEE7BD1E}">
      <dsp:nvSpPr>
        <dsp:cNvPr id="0" name=""/>
        <dsp:cNvSpPr/>
      </dsp:nvSpPr>
      <dsp:spPr>
        <a:xfrm>
          <a:off x="834299" y="3980008"/>
          <a:ext cx="4288868" cy="4973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4772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визначення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шляхів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усунення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помилок</a:t>
          </a:r>
          <a:endParaRPr lang="ru-RU" sz="2000" kern="1200" dirty="0"/>
        </a:p>
      </dsp:txBody>
      <dsp:txXfrm>
        <a:off x="834299" y="3980008"/>
        <a:ext cx="4288868" cy="497350"/>
      </dsp:txXfrm>
    </dsp:sp>
    <dsp:sp modelId="{50AA9496-18CD-4E62-ACE0-C0C5897684D6}">
      <dsp:nvSpPr>
        <dsp:cNvPr id="0" name=""/>
        <dsp:cNvSpPr/>
      </dsp:nvSpPr>
      <dsp:spPr>
        <a:xfrm>
          <a:off x="523454" y="3917840"/>
          <a:ext cx="621688" cy="621688"/>
        </a:xfrm>
        <a:prstGeom prst="ellipse">
          <a:avLst/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72BAE1-2536-4A93-AE2B-2706D0674EF5}">
      <dsp:nvSpPr>
        <dsp:cNvPr id="0" name=""/>
        <dsp:cNvSpPr/>
      </dsp:nvSpPr>
      <dsp:spPr>
        <a:xfrm>
          <a:off x="383903" y="4726472"/>
          <a:ext cx="4739264" cy="4973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4772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відповідальність</a:t>
          </a:r>
          <a:r>
            <a:rPr lang="ru-RU" sz="2000" kern="1200" dirty="0" smtClean="0"/>
            <a:t> за </a:t>
          </a:r>
          <a:r>
            <a:rPr lang="ru-RU" sz="2000" kern="1200" dirty="0" err="1" smtClean="0"/>
            <a:t>його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результати</a:t>
          </a:r>
          <a:endParaRPr lang="ru-RU" sz="2000" kern="1200" dirty="0"/>
        </a:p>
      </dsp:txBody>
      <dsp:txXfrm>
        <a:off x="383903" y="4726472"/>
        <a:ext cx="4739264" cy="497350"/>
      </dsp:txXfrm>
    </dsp:sp>
    <dsp:sp modelId="{1F42DDF6-71C5-4477-8D5B-AB7B4442A204}">
      <dsp:nvSpPr>
        <dsp:cNvPr id="0" name=""/>
        <dsp:cNvSpPr/>
      </dsp:nvSpPr>
      <dsp:spPr>
        <a:xfrm>
          <a:off x="73059" y="4664303"/>
          <a:ext cx="621688" cy="621688"/>
        </a:xfrm>
        <a:prstGeom prst="ellipse">
          <a:avLst/>
        </a:prstGeom>
        <a:blipFill rotWithShape="0">
          <a:blip xmlns:r="http://schemas.openxmlformats.org/officeDocument/2006/relationships" r:embed="rId7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70C0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C5CAD-927B-4DAA-97C7-94AE60FB3C0B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12.png"/><Relationship Id="rId7" Type="http://schemas.openxmlformats.org/officeDocument/2006/relationships/diagramLayout" Target="../diagrams/layout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.xml"/><Relationship Id="rId5" Type="http://schemas.openxmlformats.org/officeDocument/2006/relationships/image" Target="../media/image7.jpeg"/><Relationship Id="rId10" Type="http://schemas.microsoft.com/office/2007/relationships/diagramDrawing" Target="../diagrams/drawing1.xml"/><Relationship Id="rId4" Type="http://schemas.microsoft.com/office/2007/relationships/hdphoto" Target="../media/hdphoto1.wdp"/><Relationship Id="rId9" Type="http://schemas.openxmlformats.org/officeDocument/2006/relationships/diagramColors" Target="../diagrams/colors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18.jpeg"/><Relationship Id="rId7" Type="http://schemas.openxmlformats.org/officeDocument/2006/relationships/diagramQuickStyle" Target="../diagrams/quickStyl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7.jpeg"/><Relationship Id="rId9" Type="http://schemas.microsoft.com/office/2007/relationships/diagramDrawing" Target="../diagrams/drawin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naurok.com.ua/test/ukra-nska-pisnya-oy-tam-v-stepu-pri-dorozi-774674.html" TargetMode="Externa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7.jpeg"/><Relationship Id="rId7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learningapps.org/display?v=ppjvxe0hn21" TargetMode="External"/><Relationship Id="rId3" Type="http://schemas.openxmlformats.org/officeDocument/2006/relationships/image" Target="../media/image7.jpeg"/><Relationship Id="rId7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naurok.com.ua/test/ukra-nska-pisnya-oy-tam-v-stepu-pri-dorozi-774674.html" TargetMode="External"/><Relationship Id="rId11" Type="http://schemas.openxmlformats.org/officeDocument/2006/relationships/image" Target="../media/image6.jpeg"/><Relationship Id="rId5" Type="http://schemas.microsoft.com/office/2007/relationships/hdphoto" Target="../media/hdphoto1.wdp"/><Relationship Id="rId10" Type="http://schemas.openxmlformats.org/officeDocument/2006/relationships/hyperlink" Target="https://naurok.com.ua/test/ukra-nska-pisnya-oy-tam-v-stepu-pri-dorozi-775031.html" TargetMode="External"/><Relationship Id="rId4" Type="http://schemas.openxmlformats.org/officeDocument/2006/relationships/image" Target="../media/image12.png"/><Relationship Id="rId9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Учитель\Рабочий стол\орнаменти\kir2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0" y="-142900"/>
            <a:ext cx="7000892" cy="2643183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027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1854600" y="4069164"/>
            <a:ext cx="934236" cy="464343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6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5798340" y="4555950"/>
            <a:ext cx="934236" cy="3669868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998972" y="2038618"/>
            <a:ext cx="31460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РОЗДІЛ ІІІ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1618" y="2961948"/>
            <a:ext cx="6840761" cy="1507608"/>
          </a:xfrm>
        </p:spPr>
        <p:txBody>
          <a:bodyPr>
            <a:normAutofit lnSpcReduction="10000"/>
          </a:bodyPr>
          <a:lstStyle/>
          <a:p>
            <a:r>
              <a:rPr lang="uk-UA" b="1" dirty="0" smtClean="0">
                <a:solidFill>
                  <a:schemeClr val="tx1"/>
                </a:solidFill>
              </a:rPr>
              <a:t>3.2. </a:t>
            </a:r>
            <a:r>
              <a:rPr lang="ru-RU" b="1" dirty="0" err="1">
                <a:solidFill>
                  <a:schemeClr val="tx1"/>
                </a:solidFill>
              </a:rPr>
              <a:t>Із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сивої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давнини</a:t>
            </a:r>
            <a:r>
              <a:rPr lang="ru-RU" b="1" dirty="0">
                <a:solidFill>
                  <a:schemeClr val="tx1"/>
                </a:solidFill>
              </a:rPr>
              <a:t>. </a:t>
            </a:r>
            <a:r>
              <a:rPr lang="ru-RU" b="1" dirty="0" smtClean="0">
                <a:solidFill>
                  <a:schemeClr val="tx1"/>
                </a:solidFill>
              </a:rPr>
              <a:t>               </a:t>
            </a:r>
            <a:r>
              <a:rPr lang="ru-RU" b="1" dirty="0" err="1" smtClean="0">
                <a:solidFill>
                  <a:schemeClr val="tx1"/>
                </a:solidFill>
              </a:rPr>
              <a:t>Глибокий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ліризм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історичних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пісень</a:t>
            </a:r>
            <a:r>
              <a:rPr lang="ru-RU" b="1" dirty="0" smtClean="0">
                <a:solidFill>
                  <a:schemeClr val="tx1"/>
                </a:solidFill>
              </a:rPr>
              <a:t>                        про </a:t>
            </a:r>
            <a:r>
              <a:rPr lang="ru-RU" b="1" dirty="0" err="1">
                <a:solidFill>
                  <a:schemeClr val="tx1"/>
                </a:solidFill>
              </a:rPr>
              <a:t>козацьку</a:t>
            </a:r>
            <a:r>
              <a:rPr lang="ru-RU" b="1" dirty="0">
                <a:solidFill>
                  <a:schemeClr val="tx1"/>
                </a:solidFill>
              </a:rPr>
              <a:t> долю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2" name="Picture 2" descr="D:\Робота\Малюнки\Школа\02002of5-b68b-1200x776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9421" y="4115023"/>
            <a:ext cx="2725156" cy="1940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D:\Робота\Малюнки\Цифри\2 (3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725144"/>
            <a:ext cx="1584176" cy="9858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D:\Робота\Малюнки\Цифри\три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4401" y="5772150"/>
            <a:ext cx="1123950" cy="108585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9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357562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2050" name="Picture 2" descr="D:\Робота\Шаблони (фони)\Школа\Дошка\vivesk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19672" y="908721"/>
            <a:ext cx="3168352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85918" y="1768620"/>
            <a:ext cx="2714074" cy="8280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ПРИЙОМ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11" name="Picture 3" descr="C:\Users\Наталия\Desktop\viveska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1706" y="960151"/>
            <a:ext cx="4248472" cy="3260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61681" y="960150"/>
            <a:ext cx="424847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2000" b="1" dirty="0" err="1"/>
              <a:t>необхідність</a:t>
            </a:r>
            <a:r>
              <a:rPr lang="ru-RU" sz="2000" b="1" dirty="0"/>
              <a:t> </a:t>
            </a:r>
            <a:r>
              <a:rPr lang="ru-RU" sz="2000" b="1" dirty="0" err="1"/>
              <a:t>удосконалення</a:t>
            </a:r>
            <a:r>
              <a:rPr lang="ru-RU" sz="2000" b="1" dirty="0"/>
              <a:t> </a:t>
            </a:r>
            <a:r>
              <a:rPr lang="ru-RU" sz="2000" b="1" dirty="0" err="1"/>
              <a:t>технологій</a:t>
            </a:r>
            <a:r>
              <a:rPr lang="ru-RU" sz="2000" b="1" dirty="0"/>
              <a:t> контролю </a:t>
            </a:r>
            <a:r>
              <a:rPr lang="ru-RU" sz="2000" b="1" dirty="0" err="1"/>
              <a:t>навчальних</a:t>
            </a:r>
            <a:r>
              <a:rPr lang="ru-RU" sz="2000" b="1" dirty="0"/>
              <a:t> </a:t>
            </a:r>
            <a:r>
              <a:rPr lang="ru-RU" sz="2000" b="1" dirty="0" err="1" smtClean="0"/>
              <a:t>досягнень</a:t>
            </a:r>
            <a:r>
              <a:rPr lang="ru-RU" sz="2000" b="1" dirty="0" smtClean="0"/>
              <a:t>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err="1"/>
              <a:t>е</a:t>
            </a:r>
            <a:r>
              <a:rPr lang="ru-RU" sz="2000" b="1" dirty="0" err="1" smtClean="0"/>
              <a:t>фективність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перевірки</a:t>
            </a:r>
            <a:r>
              <a:rPr lang="ru-RU" sz="2000" b="1" dirty="0" smtClean="0"/>
              <a:t> </a:t>
            </a:r>
            <a:r>
              <a:rPr lang="ru-RU" sz="2000" b="1" dirty="0" err="1"/>
              <a:t>успішності</a:t>
            </a:r>
            <a:r>
              <a:rPr lang="ru-RU" sz="2000" b="1" dirty="0"/>
              <a:t> </a:t>
            </a:r>
            <a:r>
              <a:rPr lang="ru-RU" sz="2000" b="1" dirty="0" err="1"/>
              <a:t>учнів</a:t>
            </a:r>
            <a:r>
              <a:rPr lang="ru-RU" sz="2000" b="1" dirty="0"/>
              <a:t> у </a:t>
            </a:r>
            <a:r>
              <a:rPr lang="ru-RU" sz="2000" b="1" dirty="0" err="1"/>
              <a:t>загальноосвітньому</a:t>
            </a:r>
            <a:r>
              <a:rPr lang="ru-RU" sz="2000" b="1" dirty="0"/>
              <a:t> </a:t>
            </a:r>
            <a:r>
              <a:rPr lang="ru-RU" sz="2000" b="1" dirty="0" err="1"/>
              <a:t>навчальному</a:t>
            </a:r>
            <a:r>
              <a:rPr lang="ru-RU" sz="2000" b="1" dirty="0"/>
              <a:t> </a:t>
            </a:r>
            <a:r>
              <a:rPr lang="ru-RU" sz="2000" b="1" dirty="0" err="1" smtClean="0"/>
              <a:t>закладі</a:t>
            </a:r>
            <a:r>
              <a:rPr lang="ru-RU" sz="2000" b="1" dirty="0" smtClean="0"/>
              <a:t>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uk-UA" sz="2000" b="1" dirty="0"/>
              <a:t>п</a:t>
            </a:r>
            <a:r>
              <a:rPr lang="uk-UA" sz="2000" b="1" dirty="0" smtClean="0"/>
              <a:t>рактичність у використанні</a:t>
            </a:r>
            <a:endParaRPr lang="ru-RU" sz="20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805331" y="139280"/>
            <a:ext cx="630775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ПРИЙОМ «ТЕСТУВАННЯ»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pic>
        <p:nvPicPr>
          <p:cNvPr id="6" name="Picture 2" descr="Картинки по запросу &quot;діти з оцінками&quot;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808158"/>
            <a:ext cx="3333750" cy="295808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Робота\Малюнки\Вибір\msde-releases-survey-data-required-by-md-education-code-ann-167-7-203--16150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40260" y="3033241"/>
            <a:ext cx="3507804" cy="345638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трелка вправо 6"/>
          <p:cNvSpPr/>
          <p:nvPr/>
        </p:nvSpPr>
        <p:spPr>
          <a:xfrm>
            <a:off x="4644008" y="4761433"/>
            <a:ext cx="1368152" cy="755799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C:\Users\Наталия\Desktop\png-transparent-teacher-student-cartoon-cartoon-teacher-cartoon-character-cartoons-fictional-character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40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335" y="1075233"/>
            <a:ext cx="6499277" cy="5718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9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357562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1169067" y="37647"/>
            <a:ext cx="787908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ЕФЕКТИВНІСТЬ ВИКОРИСТАННЯ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606608290"/>
              </p:ext>
            </p:extLst>
          </p:nvPr>
        </p:nvGraphicFramePr>
        <p:xfrm>
          <a:off x="3820585" y="864543"/>
          <a:ext cx="5196227" cy="52717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2884900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Graphic spid="2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Наталия\Desktop\ZNO-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412776"/>
            <a:ext cx="3312368" cy="50405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9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357562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1619672" y="82735"/>
            <a:ext cx="551728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ЗНАЧЕННЯ ДЛЯ УЧНІВ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414952697"/>
              </p:ext>
            </p:extLst>
          </p:nvPr>
        </p:nvGraphicFramePr>
        <p:xfrm>
          <a:off x="3851920" y="1124744"/>
          <a:ext cx="5196227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4260153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Graphic spid="2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9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357562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2050" name="Picture 2" descr="D:\Робота\Шаблони (фони)\Школа\Дошка\vivesk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19672" y="908721"/>
            <a:ext cx="3168352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07704" y="1880829"/>
            <a:ext cx="2520280" cy="54006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НАВЧАЛЬНІ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640260" y="133601"/>
            <a:ext cx="332828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ВИДИ ТЕСТІВ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13" name="Блок-схема: документ 12"/>
          <p:cNvSpPr/>
          <p:nvPr/>
        </p:nvSpPr>
        <p:spPr>
          <a:xfrm>
            <a:off x="4770229" y="903043"/>
            <a:ext cx="4194259" cy="2165917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err="1"/>
              <a:t>в</a:t>
            </a:r>
            <a:r>
              <a:rPr lang="ru-RU" sz="2000" b="1" dirty="0" err="1" smtClean="0"/>
              <a:t>икористовуються</a:t>
            </a:r>
            <a:r>
              <a:rPr lang="ru-RU" sz="2000" b="1" dirty="0" smtClean="0"/>
              <a:t> на </a:t>
            </a:r>
            <a:r>
              <a:rPr lang="ru-RU" sz="2000" b="1" dirty="0" err="1"/>
              <a:t>всіх</a:t>
            </a:r>
            <a:r>
              <a:rPr lang="ru-RU" sz="2000" b="1" dirty="0"/>
              <a:t> </a:t>
            </a:r>
            <a:r>
              <a:rPr lang="ru-RU" sz="2000" b="1" dirty="0" err="1"/>
              <a:t>етапах</a:t>
            </a:r>
            <a:r>
              <a:rPr lang="ru-RU" sz="2000" b="1" dirty="0"/>
              <a:t> </a:t>
            </a:r>
            <a:r>
              <a:rPr lang="ru-RU" sz="2000" b="1" dirty="0" err="1" smtClean="0"/>
              <a:t>роботи</a:t>
            </a:r>
            <a:r>
              <a:rPr lang="ru-RU" sz="2000" b="1" dirty="0" smtClean="0"/>
              <a:t>;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/>
              <a:t>д</a:t>
            </a:r>
            <a:r>
              <a:rPr lang="ru-RU" sz="2000" b="1" dirty="0" smtClean="0"/>
              <a:t>ля </a:t>
            </a:r>
            <a:r>
              <a:rPr lang="ru-RU" sz="2000" b="1" dirty="0" err="1" smtClean="0"/>
              <a:t>відстеження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рівня</a:t>
            </a:r>
            <a:r>
              <a:rPr lang="ru-RU" sz="2000" b="1" dirty="0" smtClean="0"/>
              <a:t> </a:t>
            </a:r>
            <a:r>
              <a:rPr lang="ru-RU" sz="2000" b="1" dirty="0" err="1"/>
              <a:t>оволодіння</a:t>
            </a:r>
            <a:r>
              <a:rPr lang="ru-RU" sz="2000" b="1" dirty="0"/>
              <a:t> </a:t>
            </a:r>
            <a:r>
              <a:rPr lang="ru-RU" sz="2000" b="1" dirty="0" err="1" smtClean="0"/>
              <a:t>матеріалом</a:t>
            </a:r>
            <a:r>
              <a:rPr lang="ru-RU" sz="2000" b="1" dirty="0" smtClean="0"/>
              <a:t>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/>
              <a:t>д</a:t>
            </a:r>
            <a:r>
              <a:rPr lang="ru-RU" sz="2000" b="1" dirty="0" smtClean="0"/>
              <a:t>ля  </a:t>
            </a:r>
            <a:r>
              <a:rPr lang="ru-RU" sz="2000" b="1" dirty="0" err="1" smtClean="0"/>
              <a:t>закріплення</a:t>
            </a:r>
            <a:r>
              <a:rPr lang="ru-RU" sz="2000" b="1" dirty="0" smtClean="0"/>
              <a:t>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/>
              <a:t>д</a:t>
            </a:r>
            <a:r>
              <a:rPr lang="ru-RU" sz="2000" b="1" dirty="0" smtClean="0"/>
              <a:t>ля </a:t>
            </a:r>
            <a:r>
              <a:rPr lang="ru-RU" sz="2000" b="1" dirty="0" err="1" smtClean="0"/>
              <a:t>повторення</a:t>
            </a:r>
            <a:r>
              <a:rPr lang="ru-RU" sz="2000" b="1" dirty="0" smtClean="0"/>
              <a:t> </a:t>
            </a:r>
          </a:p>
        </p:txBody>
      </p:sp>
      <p:sp>
        <p:nvSpPr>
          <p:cNvPr id="14" name="Блок-схема: документ 13"/>
          <p:cNvSpPr/>
          <p:nvPr/>
        </p:nvSpPr>
        <p:spPr>
          <a:xfrm>
            <a:off x="4770226" y="3149696"/>
            <a:ext cx="4194259" cy="2034531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err="1" smtClean="0"/>
              <a:t>виявити</a:t>
            </a:r>
            <a:r>
              <a:rPr lang="ru-RU" sz="2000" b="1" dirty="0" smtClean="0"/>
              <a:t> </a:t>
            </a:r>
            <a:r>
              <a:rPr lang="ru-RU" sz="2000" b="1" dirty="0" err="1"/>
              <a:t>прогалини</a:t>
            </a:r>
            <a:r>
              <a:rPr lang="ru-RU" sz="2000" b="1" dirty="0"/>
              <a:t> в </a:t>
            </a:r>
            <a:r>
              <a:rPr lang="ru-RU" sz="2000" b="1" dirty="0" err="1"/>
              <a:t>знаннях</a:t>
            </a:r>
            <a:r>
              <a:rPr lang="ru-RU" sz="2000" b="1" dirty="0"/>
              <a:t>, </a:t>
            </a:r>
            <a:r>
              <a:rPr lang="ru-RU" sz="2000" b="1" dirty="0" err="1"/>
              <a:t>уміннях</a:t>
            </a:r>
            <a:r>
              <a:rPr lang="ru-RU" sz="2000" b="1" dirty="0"/>
              <a:t>, </a:t>
            </a:r>
            <a:r>
              <a:rPr lang="ru-RU" sz="2000" b="1" dirty="0" err="1"/>
              <a:t>навичках</a:t>
            </a:r>
            <a:r>
              <a:rPr lang="ru-RU" sz="2000" b="1" dirty="0"/>
              <a:t> </a:t>
            </a:r>
            <a:r>
              <a:rPr lang="ru-RU" sz="2000" b="1" dirty="0" err="1" smtClean="0"/>
              <a:t>школярів</a:t>
            </a:r>
            <a:r>
              <a:rPr lang="ru-RU" sz="2000" b="1" dirty="0" smtClean="0"/>
              <a:t>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err="1" smtClean="0"/>
              <a:t>спрямувати</a:t>
            </a:r>
            <a:r>
              <a:rPr lang="ru-RU" sz="2000" b="1" dirty="0" smtClean="0"/>
              <a:t> </a:t>
            </a:r>
            <a:r>
              <a:rPr lang="ru-RU" sz="2000" b="1" dirty="0" err="1"/>
              <a:t>їх</a:t>
            </a:r>
            <a:r>
              <a:rPr lang="ru-RU" sz="2000" b="1" dirty="0"/>
              <a:t> на </a:t>
            </a:r>
            <a:r>
              <a:rPr lang="ru-RU" sz="2000" b="1" dirty="0" err="1"/>
              <a:t>усунення</a:t>
            </a:r>
            <a:r>
              <a:rPr lang="ru-RU" sz="2000" b="1" dirty="0"/>
              <a:t> </a:t>
            </a:r>
            <a:r>
              <a:rPr lang="ru-RU" sz="2000" b="1" dirty="0" err="1"/>
              <a:t>недоліків</a:t>
            </a:r>
            <a:r>
              <a:rPr lang="ru-RU" sz="2000" b="1" dirty="0"/>
              <a:t> у </a:t>
            </a:r>
            <a:r>
              <a:rPr lang="ru-RU" sz="2000" b="1" dirty="0" err="1" smtClean="0"/>
              <a:t>підготовці</a:t>
            </a:r>
            <a:r>
              <a:rPr lang="ru-RU" sz="2000" b="1" dirty="0" smtClean="0"/>
              <a:t>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err="1" smtClean="0"/>
              <a:t>перевіряти</a:t>
            </a:r>
            <a:r>
              <a:rPr lang="ru-RU" sz="2000" b="1" dirty="0" smtClean="0"/>
              <a:t> </a:t>
            </a:r>
            <a:r>
              <a:rPr lang="ru-RU" sz="2000" b="1" dirty="0" err="1"/>
              <a:t>такі</a:t>
            </a:r>
            <a:r>
              <a:rPr lang="ru-RU" sz="2000" b="1" dirty="0"/>
              <a:t> тести </a:t>
            </a:r>
            <a:r>
              <a:rPr lang="ru-RU" sz="2000" b="1" dirty="0" err="1"/>
              <a:t>можуть</a:t>
            </a:r>
            <a:r>
              <a:rPr lang="ru-RU" sz="2000" b="1" dirty="0"/>
              <a:t> і </a:t>
            </a:r>
            <a:r>
              <a:rPr lang="ru-RU" sz="2000" b="1" dirty="0" err="1"/>
              <a:t>самі</a:t>
            </a:r>
            <a:r>
              <a:rPr lang="ru-RU" sz="2000" b="1" dirty="0"/>
              <a:t> </a:t>
            </a:r>
            <a:r>
              <a:rPr lang="ru-RU" sz="2000" b="1" dirty="0" err="1"/>
              <a:t>учні</a:t>
            </a:r>
            <a:r>
              <a:rPr lang="ru-RU" sz="2000" b="1" dirty="0"/>
              <a:t>. </a:t>
            </a:r>
          </a:p>
        </p:txBody>
      </p:sp>
      <p:pic>
        <p:nvPicPr>
          <p:cNvPr id="15" name="Picture 2" descr="D:\Робота\Шаблони (фони)\Школа\Дошка\vivesk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56854" y="2929508"/>
            <a:ext cx="3168352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1943708" y="3896932"/>
            <a:ext cx="2520280" cy="54006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МЕТА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18" name="Picture 2" descr="D:\Робота\Шаблони (фони)\Школа\Дошка\vivesk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56854" y="4893171"/>
            <a:ext cx="3168352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Прямоугольник 18"/>
          <p:cNvSpPr/>
          <p:nvPr/>
        </p:nvSpPr>
        <p:spPr>
          <a:xfrm>
            <a:off x="1943708" y="5865279"/>
            <a:ext cx="2520280" cy="54006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ПЕРЕВІРКА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0" name="Блок-схема: документ 19"/>
          <p:cNvSpPr/>
          <p:nvPr/>
        </p:nvSpPr>
        <p:spPr>
          <a:xfrm>
            <a:off x="4770229" y="5388074"/>
            <a:ext cx="4194259" cy="1017265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err="1"/>
              <a:t>у</a:t>
            </a:r>
            <a:r>
              <a:rPr lang="ru-RU" sz="2000" b="1" dirty="0" err="1" smtClean="0"/>
              <a:t>чителі</a:t>
            </a:r>
            <a:r>
              <a:rPr lang="ru-RU" sz="2000" b="1" dirty="0" smtClean="0"/>
              <a:t>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err="1" smtClean="0"/>
              <a:t>самі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учні</a:t>
            </a:r>
            <a:r>
              <a:rPr lang="ru-RU" sz="2000" b="1" dirty="0" smtClean="0"/>
              <a:t> 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201660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3" grpId="0" animBg="1"/>
      <p:bldP spid="14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9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357562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2050" name="Picture 2" descr="D:\Робота\Шаблони (фони)\Школа\Дошка\vivesk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19672" y="908721"/>
            <a:ext cx="3168352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07704" y="1880829"/>
            <a:ext cx="2520280" cy="54006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КОНТРОЛЬНІ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640260" y="133601"/>
            <a:ext cx="332828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ВИДИ ТЕСТІВ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3492896" y="380815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naurok.com.ua/test/ukra-nska-pisnya-oy-tam-v-stepu-pri-dorozi-774674.html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13" name="Блок-схема: документ 12"/>
          <p:cNvSpPr/>
          <p:nvPr/>
        </p:nvSpPr>
        <p:spPr>
          <a:xfrm>
            <a:off x="4770229" y="903043"/>
            <a:ext cx="4194259" cy="2165917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err="1"/>
              <a:t>певний</a:t>
            </a:r>
            <a:r>
              <a:rPr lang="ru-RU" sz="2000" b="1" dirty="0"/>
              <a:t> </a:t>
            </a:r>
            <a:r>
              <a:rPr lang="ru-RU" sz="2000" b="1" dirty="0" err="1"/>
              <a:t>підсумок</a:t>
            </a:r>
            <a:r>
              <a:rPr lang="ru-RU" sz="2000" b="1" dirty="0"/>
              <a:t> </a:t>
            </a:r>
            <a:r>
              <a:rPr lang="ru-RU" sz="2000" b="1" dirty="0" err="1"/>
              <a:t>роботи</a:t>
            </a:r>
            <a:r>
              <a:rPr lang="ru-RU" sz="2000" b="1" dirty="0"/>
              <a:t> над </a:t>
            </a:r>
            <a:r>
              <a:rPr lang="ru-RU" sz="2000" b="1" dirty="0" err="1"/>
              <a:t>вивченням</a:t>
            </a:r>
            <a:r>
              <a:rPr lang="ru-RU" sz="2000" b="1" dirty="0"/>
              <a:t> </a:t>
            </a:r>
            <a:r>
              <a:rPr lang="ru-RU" sz="2000" b="1" dirty="0" smtClean="0"/>
              <a:t>теми;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err="1"/>
              <a:t>мають</a:t>
            </a:r>
            <a:r>
              <a:rPr lang="ru-RU" sz="2000" b="1" dirty="0"/>
              <a:t> </a:t>
            </a:r>
            <a:r>
              <a:rPr lang="ru-RU" sz="2000" b="1" dirty="0" err="1"/>
              <a:t>комплексний</a:t>
            </a:r>
            <a:r>
              <a:rPr lang="ru-RU" sz="2000" b="1" dirty="0"/>
              <a:t> характер</a:t>
            </a:r>
            <a:endParaRPr lang="ru-RU" sz="2000" b="1" dirty="0" smtClean="0"/>
          </a:p>
        </p:txBody>
      </p:sp>
      <p:sp>
        <p:nvSpPr>
          <p:cNvPr id="14" name="Блок-схема: документ 13"/>
          <p:cNvSpPr/>
          <p:nvPr/>
        </p:nvSpPr>
        <p:spPr>
          <a:xfrm>
            <a:off x="4770226" y="3149696"/>
            <a:ext cx="4194259" cy="2034531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err="1"/>
              <a:t>п</a:t>
            </a:r>
            <a:r>
              <a:rPr lang="ru-RU" sz="2000" b="1" dirty="0" err="1" smtClean="0"/>
              <a:t>еревірити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знання</a:t>
            </a:r>
            <a:r>
              <a:rPr lang="ru-RU" sz="2000" b="1" dirty="0" smtClean="0"/>
              <a:t> </a:t>
            </a:r>
            <a:r>
              <a:rPr lang="ru-RU" sz="2000" b="1" dirty="0"/>
              <a:t>й </a:t>
            </a:r>
            <a:r>
              <a:rPr lang="ru-RU" sz="2000" b="1" dirty="0" err="1"/>
              <a:t>уміння</a:t>
            </a:r>
            <a:r>
              <a:rPr lang="ru-RU" sz="2000" b="1" dirty="0"/>
              <a:t>, </a:t>
            </a:r>
            <a:r>
              <a:rPr lang="ru-RU" sz="2000" b="1" dirty="0" err="1"/>
              <a:t>здобуті</a:t>
            </a:r>
            <a:r>
              <a:rPr lang="ru-RU" sz="2000" b="1" dirty="0"/>
              <a:t> й </a:t>
            </a:r>
            <a:r>
              <a:rPr lang="ru-RU" sz="2000" b="1" dirty="0" err="1"/>
              <a:t>вироблені</a:t>
            </a:r>
            <a:r>
              <a:rPr lang="ru-RU" sz="2000" b="1" dirty="0"/>
              <a:t> школярами в межах одного </a:t>
            </a:r>
            <a:r>
              <a:rPr lang="ru-RU" sz="2000" b="1" dirty="0" err="1"/>
              <a:t>або</a:t>
            </a:r>
            <a:r>
              <a:rPr lang="ru-RU" sz="2000" b="1" dirty="0"/>
              <a:t> </a:t>
            </a:r>
            <a:r>
              <a:rPr lang="ru-RU" sz="2000" b="1" dirty="0" err="1"/>
              <a:t>кількох</a:t>
            </a:r>
            <a:r>
              <a:rPr lang="ru-RU" sz="2000" b="1" dirty="0"/>
              <a:t> </a:t>
            </a:r>
            <a:r>
              <a:rPr lang="ru-RU" sz="2000" b="1" dirty="0" err="1"/>
              <a:t>тематичних</a:t>
            </a:r>
            <a:r>
              <a:rPr lang="ru-RU" sz="2000" b="1" dirty="0"/>
              <a:t> </a:t>
            </a:r>
            <a:r>
              <a:rPr lang="ru-RU" sz="2000" b="1" dirty="0" err="1"/>
              <a:t>блоків</a:t>
            </a:r>
            <a:endParaRPr lang="ru-RU" sz="2000" b="1" dirty="0"/>
          </a:p>
        </p:txBody>
      </p:sp>
      <p:pic>
        <p:nvPicPr>
          <p:cNvPr id="15" name="Picture 2" descr="D:\Робота\Шаблони (фони)\Школа\Дошка\vivesk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56854" y="2929508"/>
            <a:ext cx="3168352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1943708" y="3896932"/>
            <a:ext cx="2520280" cy="54006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МЕТА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18" name="Picture 2" descr="D:\Робота\Шаблони (фони)\Школа\Дошка\vivesk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56854" y="4893171"/>
            <a:ext cx="3168352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Прямоугольник 18"/>
          <p:cNvSpPr/>
          <p:nvPr/>
        </p:nvSpPr>
        <p:spPr>
          <a:xfrm>
            <a:off x="1943708" y="5865279"/>
            <a:ext cx="2520280" cy="54006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ПЕРЕВІРКА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0" name="Блок-схема: документ 19"/>
          <p:cNvSpPr/>
          <p:nvPr/>
        </p:nvSpPr>
        <p:spPr>
          <a:xfrm>
            <a:off x="4770229" y="5388074"/>
            <a:ext cx="4194259" cy="1017265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err="1" smtClean="0"/>
              <a:t>учителі</a:t>
            </a:r>
            <a:endParaRPr lang="ru-RU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862857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3" grpId="0" animBg="1"/>
      <p:bldP spid="14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9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357562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1640260" y="133601"/>
            <a:ext cx="332828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ВИДИ ТЕСТІВ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13" name="Блок-схема: документ 12"/>
          <p:cNvSpPr/>
          <p:nvPr/>
        </p:nvSpPr>
        <p:spPr>
          <a:xfrm>
            <a:off x="4572001" y="903043"/>
            <a:ext cx="4392488" cy="4902221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err="1"/>
              <a:t>альтернативні</a:t>
            </a:r>
            <a:r>
              <a:rPr lang="ru-RU" sz="2000" b="1" dirty="0"/>
              <a:t> (</a:t>
            </a:r>
            <a:r>
              <a:rPr lang="ru-RU" sz="2000" b="1" dirty="0" err="1"/>
              <a:t>наявність</a:t>
            </a:r>
            <a:r>
              <a:rPr lang="ru-RU" sz="2000" b="1" dirty="0"/>
              <a:t> </a:t>
            </a:r>
            <a:r>
              <a:rPr lang="ru-RU" sz="2000" b="1" dirty="0" err="1"/>
              <a:t>двох</a:t>
            </a:r>
            <a:r>
              <a:rPr lang="ru-RU" sz="2000" b="1" dirty="0"/>
              <a:t> </a:t>
            </a:r>
            <a:r>
              <a:rPr lang="ru-RU" sz="2000" b="1" dirty="0" err="1"/>
              <a:t>взаємовиключних</a:t>
            </a:r>
            <a:r>
              <a:rPr lang="ru-RU" sz="2000" b="1" dirty="0"/>
              <a:t> </a:t>
            </a:r>
            <a:r>
              <a:rPr lang="ru-RU" sz="2000" b="1" dirty="0" err="1"/>
              <a:t>варіантів</a:t>
            </a:r>
            <a:r>
              <a:rPr lang="ru-RU" sz="2000" b="1" dirty="0"/>
              <a:t> </a:t>
            </a:r>
            <a:r>
              <a:rPr lang="ru-RU" sz="2000" b="1" dirty="0" err="1"/>
              <a:t>відповідей</a:t>
            </a:r>
            <a:r>
              <a:rPr lang="ru-RU" sz="2000" b="1" dirty="0" smtClean="0"/>
              <a:t>);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err="1" smtClean="0"/>
              <a:t>множинного</a:t>
            </a:r>
            <a:r>
              <a:rPr lang="ru-RU" sz="2000" b="1" dirty="0" smtClean="0"/>
              <a:t> </a:t>
            </a:r>
            <a:r>
              <a:rPr lang="ru-RU" sz="2000" b="1" dirty="0" err="1"/>
              <a:t>вибору</a:t>
            </a:r>
            <a:r>
              <a:rPr lang="ru-RU" sz="2000" b="1" dirty="0"/>
              <a:t> (</a:t>
            </a:r>
            <a:r>
              <a:rPr lang="ru-RU" sz="2000" b="1" dirty="0" err="1"/>
              <a:t>наявність</a:t>
            </a:r>
            <a:r>
              <a:rPr lang="ru-RU" sz="2000" b="1" dirty="0"/>
              <a:t> </a:t>
            </a:r>
            <a:r>
              <a:rPr lang="ru-RU" sz="2000" b="1" dirty="0" err="1"/>
              <a:t>однієї</a:t>
            </a:r>
            <a:r>
              <a:rPr lang="ru-RU" sz="2000" b="1" dirty="0"/>
              <a:t> </a:t>
            </a:r>
            <a:r>
              <a:rPr lang="ru-RU" sz="2000" b="1" dirty="0" err="1"/>
              <a:t>правильної</a:t>
            </a:r>
            <a:r>
              <a:rPr lang="ru-RU" sz="2000" b="1" dirty="0"/>
              <a:t> </a:t>
            </a:r>
            <a:r>
              <a:rPr lang="ru-RU" sz="2000" b="1" dirty="0" err="1"/>
              <a:t>відповіді</a:t>
            </a:r>
            <a:r>
              <a:rPr lang="ru-RU" sz="2000" b="1" dirty="0"/>
              <a:t> </a:t>
            </a:r>
            <a:r>
              <a:rPr lang="ru-RU" sz="2000" b="1" dirty="0" err="1"/>
              <a:t>між</a:t>
            </a:r>
            <a:r>
              <a:rPr lang="ru-RU" sz="2000" b="1" dirty="0"/>
              <a:t> </a:t>
            </a:r>
            <a:r>
              <a:rPr lang="ru-RU" sz="2000" b="1" dirty="0" err="1"/>
              <a:t>трьома-п’ятьма</a:t>
            </a:r>
            <a:r>
              <a:rPr lang="ru-RU" sz="2000" b="1" dirty="0"/>
              <a:t> з </a:t>
            </a:r>
            <a:r>
              <a:rPr lang="ru-RU" sz="2000" b="1" dirty="0" err="1" smtClean="0"/>
              <a:t>пропонованих</a:t>
            </a:r>
            <a:r>
              <a:rPr lang="ru-RU" sz="2000" b="1" dirty="0" smtClean="0"/>
              <a:t>);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err="1" smtClean="0"/>
              <a:t>встановлення</a:t>
            </a:r>
            <a:r>
              <a:rPr lang="ru-RU" sz="2000" b="1" dirty="0" smtClean="0"/>
              <a:t> </a:t>
            </a:r>
            <a:r>
              <a:rPr lang="ru-RU" sz="2000" b="1" dirty="0" err="1"/>
              <a:t>відповідності</a:t>
            </a:r>
            <a:r>
              <a:rPr lang="ru-RU" sz="2000" b="1" dirty="0"/>
              <a:t> (у </a:t>
            </a:r>
            <a:r>
              <a:rPr lang="ru-RU" sz="2000" b="1" dirty="0" err="1"/>
              <a:t>двох</a:t>
            </a:r>
            <a:r>
              <a:rPr lang="ru-RU" sz="2000" b="1" dirty="0"/>
              <a:t> </a:t>
            </a:r>
            <a:r>
              <a:rPr lang="ru-RU" sz="2000" b="1" dirty="0" err="1"/>
              <a:t>частинах</a:t>
            </a:r>
            <a:r>
              <a:rPr lang="ru-RU" sz="2000" b="1" dirty="0"/>
              <a:t> </a:t>
            </a:r>
            <a:r>
              <a:rPr lang="ru-RU" sz="2000" b="1" dirty="0" err="1"/>
              <a:t>пропонуються</a:t>
            </a:r>
            <a:r>
              <a:rPr lang="ru-RU" sz="2000" b="1" dirty="0"/>
              <a:t> </a:t>
            </a:r>
            <a:r>
              <a:rPr lang="ru-RU" sz="2000" b="1" dirty="0" err="1"/>
              <a:t>переліки</a:t>
            </a:r>
            <a:r>
              <a:rPr lang="ru-RU" sz="2000" b="1" dirty="0"/>
              <a:t>, </a:t>
            </a:r>
            <a:r>
              <a:rPr lang="ru-RU" sz="2000" b="1" dirty="0" err="1"/>
              <a:t>між</a:t>
            </a:r>
            <a:r>
              <a:rPr lang="ru-RU" sz="2000" b="1" dirty="0"/>
              <a:t> </a:t>
            </a:r>
            <a:r>
              <a:rPr lang="ru-RU" sz="2000" b="1" dirty="0" err="1"/>
              <a:t>якими</a:t>
            </a:r>
            <a:r>
              <a:rPr lang="ru-RU" sz="2000" b="1" dirty="0"/>
              <a:t> треба </a:t>
            </a:r>
            <a:r>
              <a:rPr lang="ru-RU" sz="2000" b="1" dirty="0" err="1"/>
              <a:t>встановити</a:t>
            </a:r>
            <a:r>
              <a:rPr lang="ru-RU" sz="2000" b="1" dirty="0"/>
              <a:t> </a:t>
            </a:r>
            <a:r>
              <a:rPr lang="ru-RU" sz="2000" b="1" dirty="0" err="1" smtClean="0"/>
              <a:t>зв’язок</a:t>
            </a:r>
            <a:r>
              <a:rPr lang="ru-RU" sz="2000" b="1" dirty="0" smtClean="0"/>
              <a:t>);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err="1" smtClean="0"/>
              <a:t>відтворення</a:t>
            </a:r>
            <a:r>
              <a:rPr lang="ru-RU" sz="2000" b="1" dirty="0" smtClean="0"/>
              <a:t> </a:t>
            </a:r>
            <a:r>
              <a:rPr lang="ru-RU" sz="2000" b="1" dirty="0" err="1"/>
              <a:t>послідовності</a:t>
            </a:r>
            <a:r>
              <a:rPr lang="ru-RU" sz="2000" b="1" dirty="0"/>
              <a:t> (</a:t>
            </a:r>
            <a:r>
              <a:rPr lang="ru-RU" sz="2000" b="1" dirty="0" err="1"/>
              <a:t>перекомбінування</a:t>
            </a:r>
            <a:r>
              <a:rPr lang="ru-RU" sz="2000" b="1" dirty="0"/>
              <a:t> </a:t>
            </a:r>
            <a:r>
              <a:rPr lang="ru-RU" sz="2000" b="1" dirty="0" err="1"/>
              <a:t>наведених</a:t>
            </a:r>
            <a:r>
              <a:rPr lang="ru-RU" sz="2000" b="1" dirty="0"/>
              <a:t> </a:t>
            </a:r>
            <a:r>
              <a:rPr lang="ru-RU" sz="2000" b="1" dirty="0" err="1"/>
              <a:t>даних</a:t>
            </a:r>
            <a:r>
              <a:rPr lang="ru-RU" sz="2000" b="1" dirty="0"/>
              <a:t> </a:t>
            </a:r>
            <a:r>
              <a:rPr lang="ru-RU" sz="2000" b="1" dirty="0" err="1"/>
              <a:t>або</a:t>
            </a:r>
            <a:r>
              <a:rPr lang="ru-RU" sz="2000" b="1" dirty="0"/>
              <a:t> </a:t>
            </a:r>
            <a:r>
              <a:rPr lang="ru-RU" sz="2000" b="1" dirty="0" err="1"/>
              <a:t>елементів</a:t>
            </a:r>
            <a:r>
              <a:rPr lang="ru-RU" sz="2000" b="1" dirty="0" smtClean="0"/>
              <a:t>)</a:t>
            </a:r>
          </a:p>
        </p:txBody>
      </p:sp>
      <p:pic>
        <p:nvPicPr>
          <p:cNvPr id="2050" name="Picture 2" descr="D:\Робота\Шаблони (фони)\Школа\Дошка\vivesk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09428" y="893343"/>
            <a:ext cx="3168352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33464" y="1841440"/>
            <a:ext cx="2520280" cy="540060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 ЗАКРИТА ФОРМА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925477" y="1841440"/>
            <a:ext cx="2520280" cy="540060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ВІДКРИТА ФОРМА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2" name="Блок-схема: документ 21"/>
          <p:cNvSpPr/>
          <p:nvPr/>
        </p:nvSpPr>
        <p:spPr>
          <a:xfrm>
            <a:off x="4586884" y="906451"/>
            <a:ext cx="4392488" cy="4902221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err="1" smtClean="0"/>
              <a:t>передбачають</a:t>
            </a:r>
            <a:r>
              <a:rPr lang="ru-RU" sz="2000" b="1" dirty="0" smtClean="0"/>
              <a:t> </a:t>
            </a:r>
            <a:r>
              <a:rPr lang="ru-RU" sz="2000" b="1" dirty="0" err="1"/>
              <a:t>запис</a:t>
            </a:r>
            <a:r>
              <a:rPr lang="ru-RU" sz="2000" b="1" dirty="0"/>
              <a:t> </a:t>
            </a:r>
            <a:r>
              <a:rPr lang="ru-RU" sz="2000" b="1" dirty="0" err="1"/>
              <a:t>короткої</a:t>
            </a:r>
            <a:r>
              <a:rPr lang="ru-RU" sz="2000" b="1" dirty="0"/>
              <a:t> </a:t>
            </a:r>
            <a:r>
              <a:rPr lang="ru-RU" sz="2000" b="1" dirty="0" err="1"/>
              <a:t>чи</a:t>
            </a:r>
            <a:r>
              <a:rPr lang="ru-RU" sz="2000" b="1" dirty="0"/>
              <a:t> </a:t>
            </a:r>
            <a:r>
              <a:rPr lang="ru-RU" sz="2000" b="1" dirty="0" err="1"/>
              <a:t>повної</a:t>
            </a:r>
            <a:r>
              <a:rPr lang="ru-RU" sz="2000" b="1" dirty="0"/>
              <a:t> </a:t>
            </a:r>
            <a:r>
              <a:rPr lang="ru-RU" sz="2000" b="1" dirty="0" err="1"/>
              <a:t>відповіді</a:t>
            </a:r>
            <a:r>
              <a:rPr lang="ru-RU" sz="2000" b="1" dirty="0"/>
              <a:t> на </a:t>
            </a:r>
            <a:r>
              <a:rPr lang="ru-RU" sz="2000" b="1" dirty="0" err="1" smtClean="0"/>
              <a:t>запитання</a:t>
            </a:r>
            <a:r>
              <a:rPr lang="ru-RU" sz="2000" b="1" dirty="0" smtClean="0"/>
              <a:t>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err="1" smtClean="0"/>
              <a:t>завдання</a:t>
            </a:r>
            <a:r>
              <a:rPr lang="ru-RU" sz="2000" b="1" dirty="0" smtClean="0"/>
              <a:t> </a:t>
            </a:r>
            <a:r>
              <a:rPr lang="ru-RU" sz="2000" b="1" dirty="0" err="1"/>
              <a:t>складніші</a:t>
            </a:r>
            <a:r>
              <a:rPr lang="ru-RU" sz="2000" b="1" dirty="0"/>
              <a:t>, </a:t>
            </a:r>
            <a:r>
              <a:rPr lang="ru-RU" sz="2000" b="1" dirty="0" err="1"/>
              <a:t>бо</a:t>
            </a:r>
            <a:r>
              <a:rPr lang="ru-RU" sz="2000" b="1" dirty="0"/>
              <a:t> в них не </a:t>
            </a:r>
            <a:r>
              <a:rPr lang="ru-RU" sz="2000" b="1" dirty="0" err="1"/>
              <a:t>передбачено</a:t>
            </a:r>
            <a:r>
              <a:rPr lang="ru-RU" sz="2000" b="1" dirty="0"/>
              <a:t> </a:t>
            </a:r>
            <a:r>
              <a:rPr lang="ru-RU" sz="2000" b="1" dirty="0" err="1"/>
              <a:t>можливості</a:t>
            </a:r>
            <a:r>
              <a:rPr lang="ru-RU" sz="2000" b="1" dirty="0"/>
              <a:t> </a:t>
            </a:r>
            <a:r>
              <a:rPr lang="ru-RU" sz="2000" b="1" dirty="0" err="1"/>
              <a:t>здогаду</a:t>
            </a:r>
            <a:r>
              <a:rPr lang="ru-RU" sz="2000" b="1" dirty="0"/>
              <a:t>. </a:t>
            </a:r>
            <a:endParaRPr lang="ru-RU" sz="2000" b="1" dirty="0" smtClean="0"/>
          </a:p>
          <a:p>
            <a:endParaRPr lang="ru-RU" sz="2000" b="1" dirty="0"/>
          </a:p>
          <a:p>
            <a:r>
              <a:rPr lang="ru-RU" sz="2000" b="1" dirty="0" smtClean="0"/>
              <a:t>НАПРИКЛАД</a:t>
            </a:r>
            <a:endParaRPr lang="ru-RU" sz="2000" b="1" dirty="0"/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err="1"/>
              <a:t>Напишіть</a:t>
            </a:r>
            <a:r>
              <a:rPr lang="ru-RU" sz="2000" b="1" dirty="0"/>
              <a:t> </a:t>
            </a:r>
            <a:r>
              <a:rPr lang="ru-RU" sz="2000" b="1" dirty="0" err="1"/>
              <a:t>форми</a:t>
            </a:r>
            <a:r>
              <a:rPr lang="ru-RU" sz="2000" b="1" dirty="0"/>
              <a:t> </a:t>
            </a:r>
            <a:r>
              <a:rPr lang="ru-RU" sz="2000" b="1" dirty="0" err="1"/>
              <a:t>дієслова</a:t>
            </a:r>
            <a:r>
              <a:rPr lang="ru-RU" sz="2000" b="1" dirty="0"/>
              <a:t> та </a:t>
            </a:r>
            <a:r>
              <a:rPr lang="ru-RU" sz="2000" b="1" dirty="0" err="1"/>
              <a:t>наведіть</a:t>
            </a:r>
            <a:r>
              <a:rPr lang="ru-RU" sz="2000" b="1" dirty="0"/>
              <a:t> </a:t>
            </a:r>
            <a:r>
              <a:rPr lang="ru-RU" sz="2000" b="1" dirty="0" err="1"/>
              <a:t>приклади</a:t>
            </a:r>
            <a:r>
              <a:rPr lang="ru-RU" sz="2000" b="1" dirty="0"/>
              <a:t>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err="1"/>
              <a:t>Напишіть</a:t>
            </a:r>
            <a:r>
              <a:rPr lang="ru-RU" sz="2000" b="1" dirty="0"/>
              <a:t> невеликий </a:t>
            </a:r>
            <a:r>
              <a:rPr lang="ru-RU" sz="2000" b="1" dirty="0" err="1"/>
              <a:t>роздум</a:t>
            </a:r>
            <a:r>
              <a:rPr lang="ru-RU" sz="2000" b="1" dirty="0"/>
              <a:t> «</a:t>
            </a:r>
            <a:r>
              <a:rPr lang="ru-RU" sz="2000" b="1" dirty="0" err="1"/>
              <a:t>Яким</a:t>
            </a:r>
            <a:r>
              <a:rPr lang="ru-RU" sz="2000" b="1" dirty="0"/>
              <a:t> я </a:t>
            </a:r>
            <a:r>
              <a:rPr lang="ru-RU" sz="2000" b="1" dirty="0" err="1"/>
              <a:t>бачу</a:t>
            </a:r>
            <a:r>
              <a:rPr lang="ru-RU" sz="2000" b="1" dirty="0"/>
              <a:t> </a:t>
            </a:r>
            <a:r>
              <a:rPr lang="ru-RU" sz="2000" b="1" dirty="0" err="1"/>
              <a:t>майбутнє</a:t>
            </a:r>
            <a:r>
              <a:rPr lang="ru-RU" sz="2000" b="1" dirty="0"/>
              <a:t> </a:t>
            </a:r>
            <a:r>
              <a:rPr lang="ru-RU" sz="2000" b="1" dirty="0" err="1"/>
              <a:t>України</a:t>
            </a:r>
            <a:r>
              <a:rPr lang="ru-RU" sz="2000" b="1" dirty="0"/>
              <a:t>» (до 10 </a:t>
            </a:r>
            <a:r>
              <a:rPr lang="ru-RU" sz="2000" b="1" dirty="0" err="1"/>
              <a:t>речень</a:t>
            </a:r>
            <a:r>
              <a:rPr lang="ru-RU" sz="2000" b="1" dirty="0"/>
              <a:t>), </a:t>
            </a:r>
            <a:r>
              <a:rPr lang="ru-RU" sz="2000" b="1" dirty="0" err="1"/>
              <a:t>використовуючи</a:t>
            </a:r>
            <a:r>
              <a:rPr lang="ru-RU" sz="2000" b="1" dirty="0"/>
              <a:t> </a:t>
            </a:r>
            <a:r>
              <a:rPr lang="ru-RU" sz="2000" b="1" dirty="0" err="1"/>
              <a:t>дієслова</a:t>
            </a:r>
            <a:r>
              <a:rPr lang="ru-RU" sz="2000" b="1" dirty="0"/>
              <a:t> </a:t>
            </a:r>
            <a:r>
              <a:rPr lang="ru-RU" sz="2000" b="1" dirty="0" err="1"/>
              <a:t>майбутнього</a:t>
            </a:r>
            <a:r>
              <a:rPr lang="ru-RU" sz="2000" b="1" dirty="0"/>
              <a:t> часу.</a:t>
            </a:r>
          </a:p>
        </p:txBody>
      </p:sp>
      <p:pic>
        <p:nvPicPr>
          <p:cNvPr id="5122" name="Picture 2" descr="D:\Робота\Малюнки\Вибір\248177_вопросе-знак-значок-вектора-белый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0225" y="3212976"/>
            <a:ext cx="3236659" cy="323665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3060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3" grpId="0" animBg="1"/>
      <p:bldP spid="3" grpId="0" animBg="1"/>
      <p:bldP spid="21" grpId="0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9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357562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1475656" y="30853"/>
            <a:ext cx="584185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ЕТАПИ ВИКОРИСТАННЯ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pic>
        <p:nvPicPr>
          <p:cNvPr id="12" name="Picture 2" descr="D:\Робота\Шаблони (фони)\Школа\Дошка\vivesk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584113" y="660768"/>
            <a:ext cx="3168352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Блок-схема: документ 13"/>
          <p:cNvSpPr/>
          <p:nvPr/>
        </p:nvSpPr>
        <p:spPr>
          <a:xfrm>
            <a:off x="4770229" y="1191645"/>
            <a:ext cx="4194259" cy="2957435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err="1"/>
              <a:t>вчитель</a:t>
            </a:r>
            <a:r>
              <a:rPr lang="ru-RU" sz="2000" b="1" dirty="0"/>
              <a:t>-словесник </a:t>
            </a:r>
            <a:r>
              <a:rPr lang="ru-RU" sz="2000" b="1" dirty="0" err="1"/>
              <a:t>здійснює</a:t>
            </a:r>
            <a:r>
              <a:rPr lang="ru-RU" sz="2000" b="1" dirty="0"/>
              <a:t> </a:t>
            </a:r>
            <a:r>
              <a:rPr lang="ru-RU" sz="2000" b="1" dirty="0" err="1"/>
              <a:t>відбір</a:t>
            </a:r>
            <a:r>
              <a:rPr lang="ru-RU" sz="2000" b="1" dirty="0"/>
              <a:t> </a:t>
            </a:r>
            <a:r>
              <a:rPr lang="ru-RU" sz="2000" b="1" dirty="0" err="1"/>
              <a:t>або</a:t>
            </a:r>
            <a:r>
              <a:rPr lang="ru-RU" sz="2000" b="1" dirty="0"/>
              <a:t> </a:t>
            </a:r>
            <a:r>
              <a:rPr lang="ru-RU" sz="2000" b="1" dirty="0" err="1"/>
              <a:t>самостійно</a:t>
            </a:r>
            <a:r>
              <a:rPr lang="ru-RU" sz="2000" b="1" dirty="0"/>
              <a:t> </a:t>
            </a:r>
            <a:r>
              <a:rPr lang="ru-RU" sz="2000" b="1" dirty="0" err="1"/>
              <a:t>розробляє</a:t>
            </a:r>
            <a:r>
              <a:rPr lang="ru-RU" sz="2000" b="1" dirty="0"/>
              <a:t> </a:t>
            </a:r>
            <a:r>
              <a:rPr lang="ru-RU" sz="2000" b="1" dirty="0" err="1"/>
              <a:t>тестові</a:t>
            </a:r>
            <a:r>
              <a:rPr lang="ru-RU" sz="2000" b="1" dirty="0"/>
              <a:t> </a:t>
            </a:r>
            <a:r>
              <a:rPr lang="ru-RU" sz="2000" b="1" dirty="0" err="1"/>
              <a:t>завдання</a:t>
            </a:r>
            <a:r>
              <a:rPr lang="ru-RU" sz="2000" b="1" dirty="0"/>
              <a:t>. </a:t>
            </a:r>
            <a:r>
              <a:rPr lang="ru-RU" sz="2000" b="1" dirty="0" err="1"/>
              <a:t>Головними</a:t>
            </a:r>
            <a:r>
              <a:rPr lang="ru-RU" sz="2000" b="1" dirty="0"/>
              <a:t> </a:t>
            </a:r>
            <a:r>
              <a:rPr lang="ru-RU" sz="2000" b="1" dirty="0" err="1"/>
              <a:t>вимогами</a:t>
            </a:r>
            <a:r>
              <a:rPr lang="ru-RU" sz="2000" b="1" dirty="0"/>
              <a:t> до них є </a:t>
            </a:r>
            <a:r>
              <a:rPr lang="ru-RU" sz="2000" b="1" dirty="0" err="1"/>
              <a:t>відповідність</a:t>
            </a:r>
            <a:r>
              <a:rPr lang="ru-RU" sz="2000" b="1" dirty="0"/>
              <a:t> </a:t>
            </a:r>
            <a:r>
              <a:rPr lang="ru-RU" sz="2000" b="1" dirty="0" err="1"/>
              <a:t>меті</a:t>
            </a:r>
            <a:r>
              <a:rPr lang="ru-RU" sz="2000" b="1" dirty="0"/>
              <a:t> </a:t>
            </a:r>
            <a:r>
              <a:rPr lang="ru-RU" sz="2000" b="1" dirty="0" err="1"/>
              <a:t>навчання</a:t>
            </a:r>
            <a:r>
              <a:rPr lang="ru-RU" sz="2000" b="1" dirty="0"/>
              <a:t>, </a:t>
            </a:r>
            <a:r>
              <a:rPr lang="ru-RU" sz="2000" b="1" dirty="0" err="1"/>
              <a:t>високий</a:t>
            </a:r>
            <a:r>
              <a:rPr lang="ru-RU" sz="2000" b="1" dirty="0"/>
              <a:t> </a:t>
            </a:r>
            <a:r>
              <a:rPr lang="ru-RU" sz="2000" b="1" dirty="0" err="1"/>
              <a:t>ступінь</a:t>
            </a:r>
            <a:r>
              <a:rPr lang="ru-RU" sz="2000" b="1" dirty="0"/>
              <a:t> </a:t>
            </a:r>
            <a:r>
              <a:rPr lang="ru-RU" sz="2000" b="1" dirty="0" err="1"/>
              <a:t>валідності</a:t>
            </a:r>
            <a:r>
              <a:rPr lang="ru-RU" sz="2000" b="1" dirty="0"/>
              <a:t>, </a:t>
            </a:r>
            <a:r>
              <a:rPr lang="ru-RU" sz="2000" b="1" dirty="0" err="1"/>
              <a:t>багатоваріантність</a:t>
            </a:r>
            <a:r>
              <a:rPr lang="ru-RU" sz="2000" b="1" dirty="0"/>
              <a:t>, </a:t>
            </a:r>
            <a:r>
              <a:rPr lang="ru-RU" sz="2000" b="1" dirty="0" err="1"/>
              <a:t>побудова</a:t>
            </a:r>
            <a:r>
              <a:rPr lang="ru-RU" sz="2000" b="1" dirty="0"/>
              <a:t> </a:t>
            </a:r>
            <a:r>
              <a:rPr lang="ru-RU" sz="2000" b="1" dirty="0" err="1"/>
              <a:t>неправильних</a:t>
            </a:r>
            <a:r>
              <a:rPr lang="ru-RU" sz="2000" b="1" dirty="0"/>
              <a:t> </a:t>
            </a:r>
            <a:r>
              <a:rPr lang="ru-RU" sz="2000" b="1" dirty="0" err="1"/>
              <a:t>відповідей</a:t>
            </a:r>
            <a:r>
              <a:rPr lang="ru-RU" sz="2000" b="1" dirty="0"/>
              <a:t> на </a:t>
            </a:r>
            <a:r>
              <a:rPr lang="ru-RU" sz="2000" b="1" dirty="0" err="1"/>
              <a:t>основі</a:t>
            </a:r>
            <a:r>
              <a:rPr lang="ru-RU" sz="2000" b="1" dirty="0"/>
              <a:t> </a:t>
            </a:r>
            <a:r>
              <a:rPr lang="ru-RU" sz="2000" b="1" dirty="0" err="1"/>
              <a:t>типових</a:t>
            </a:r>
            <a:r>
              <a:rPr lang="ru-RU" sz="2000" b="1" dirty="0"/>
              <a:t> </a:t>
            </a:r>
            <a:r>
              <a:rPr lang="ru-RU" sz="2000" b="1" dirty="0" err="1"/>
              <a:t>помилок</a:t>
            </a:r>
            <a:endParaRPr lang="ru-RU" sz="2000" b="1" dirty="0" smtClean="0"/>
          </a:p>
        </p:txBody>
      </p:sp>
      <p:pic>
        <p:nvPicPr>
          <p:cNvPr id="6146" name="Picture 2" descr="D:\Робота\Малюнки\Цифри\один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6789" y="1528659"/>
            <a:ext cx="1143000" cy="10763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D:\Робота\Малюнки\Цифри\два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7264" y="1528659"/>
            <a:ext cx="1152525" cy="109537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Блок-схема: документ 18"/>
          <p:cNvSpPr/>
          <p:nvPr/>
        </p:nvSpPr>
        <p:spPr>
          <a:xfrm>
            <a:off x="4770229" y="1191645"/>
            <a:ext cx="4194259" cy="2957435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err="1"/>
              <a:t>пояснення</a:t>
            </a:r>
            <a:r>
              <a:rPr lang="ru-RU" sz="2000" b="1" dirty="0"/>
              <a:t> </a:t>
            </a:r>
            <a:r>
              <a:rPr lang="ru-RU" sz="2000" b="1" dirty="0" err="1"/>
              <a:t>процедури</a:t>
            </a:r>
            <a:r>
              <a:rPr lang="ru-RU" sz="2000" b="1" dirty="0"/>
              <a:t>, режиму, правил </a:t>
            </a:r>
            <a:r>
              <a:rPr lang="ru-RU" sz="2000" b="1" dirty="0" err="1"/>
              <a:t>виконання</a:t>
            </a:r>
            <a:r>
              <a:rPr lang="ru-RU" sz="2000" b="1" dirty="0"/>
              <a:t> </a:t>
            </a:r>
            <a:r>
              <a:rPr lang="ru-RU" sz="2000" b="1" dirty="0" err="1"/>
              <a:t>тестових</a:t>
            </a:r>
            <a:r>
              <a:rPr lang="ru-RU" sz="2000" b="1" dirty="0"/>
              <a:t> </a:t>
            </a:r>
            <a:r>
              <a:rPr lang="ru-RU" sz="2000" b="1" dirty="0" err="1"/>
              <a:t>завдань</a:t>
            </a:r>
            <a:r>
              <a:rPr lang="ru-RU" sz="2000" b="1" dirty="0"/>
              <a:t>, умов </a:t>
            </a:r>
            <a:r>
              <a:rPr lang="ru-RU" sz="2000" b="1" dirty="0" err="1"/>
              <a:t>оформлення</a:t>
            </a:r>
            <a:r>
              <a:rPr lang="ru-RU" sz="2000" b="1" dirty="0"/>
              <a:t> </a:t>
            </a:r>
            <a:r>
              <a:rPr lang="ru-RU" sz="2000" b="1" dirty="0" err="1"/>
              <a:t>робіт</a:t>
            </a:r>
            <a:r>
              <a:rPr lang="ru-RU" sz="2000" b="1" dirty="0"/>
              <a:t>, </a:t>
            </a:r>
            <a:r>
              <a:rPr lang="ru-RU" sz="2000" b="1" dirty="0" err="1"/>
              <a:t>демонстрування</a:t>
            </a:r>
            <a:r>
              <a:rPr lang="ru-RU" sz="2000" b="1" dirty="0"/>
              <a:t> </a:t>
            </a:r>
            <a:r>
              <a:rPr lang="ru-RU" sz="2000" b="1" dirty="0" err="1"/>
              <a:t>алгоритмів</a:t>
            </a:r>
            <a:r>
              <a:rPr lang="ru-RU" sz="2000" b="1" dirty="0"/>
              <a:t> </a:t>
            </a:r>
            <a:r>
              <a:rPr lang="ru-RU" sz="2000" b="1" dirty="0" err="1"/>
              <a:t>виконання</a:t>
            </a:r>
            <a:r>
              <a:rPr lang="ru-RU" sz="2000" b="1" dirty="0"/>
              <a:t> </a:t>
            </a:r>
            <a:r>
              <a:rPr lang="ru-RU" sz="2000" b="1" dirty="0" err="1" smtClean="0"/>
              <a:t>завдання</a:t>
            </a:r>
            <a:r>
              <a:rPr lang="ru-RU" sz="2000" b="1" dirty="0" smtClean="0"/>
              <a:t>. </a:t>
            </a:r>
            <a:r>
              <a:rPr lang="ru-RU" sz="2000" b="1" dirty="0" err="1"/>
              <a:t>Важливим</a:t>
            </a:r>
            <a:r>
              <a:rPr lang="ru-RU" sz="2000" b="1" dirty="0"/>
              <a:t> </a:t>
            </a:r>
            <a:r>
              <a:rPr lang="ru-RU" sz="2000" b="1" dirty="0" smtClean="0"/>
              <a:t>є </a:t>
            </a:r>
            <a:r>
              <a:rPr lang="ru-RU" sz="2000" b="1" dirty="0" err="1"/>
              <a:t>дотримання</a:t>
            </a:r>
            <a:r>
              <a:rPr lang="ru-RU" sz="2000" b="1" dirty="0"/>
              <a:t> </a:t>
            </a:r>
            <a:r>
              <a:rPr lang="ru-RU" sz="2000" b="1" dirty="0" err="1"/>
              <a:t>головної</a:t>
            </a:r>
            <a:r>
              <a:rPr lang="ru-RU" sz="2000" b="1" dirty="0"/>
              <a:t> </a:t>
            </a:r>
            <a:r>
              <a:rPr lang="ru-RU" sz="2000" b="1" dirty="0" err="1" smtClean="0"/>
              <a:t>вимоги</a:t>
            </a:r>
            <a:r>
              <a:rPr lang="ru-RU" sz="2000" b="1" dirty="0" smtClean="0"/>
              <a:t> – </a:t>
            </a:r>
            <a:r>
              <a:rPr lang="ru-RU" sz="2000" b="1" dirty="0" err="1"/>
              <a:t>від</a:t>
            </a:r>
            <a:r>
              <a:rPr lang="ru-RU" sz="2000" b="1" dirty="0"/>
              <a:t> </a:t>
            </a:r>
            <a:r>
              <a:rPr lang="ru-RU" sz="2000" b="1" dirty="0" err="1"/>
              <a:t>простих</a:t>
            </a:r>
            <a:r>
              <a:rPr lang="ru-RU" sz="2000" b="1" dirty="0"/>
              <a:t> </a:t>
            </a:r>
            <a:r>
              <a:rPr lang="ru-RU" sz="2000" b="1" dirty="0" err="1"/>
              <a:t>завдань</a:t>
            </a:r>
            <a:r>
              <a:rPr lang="ru-RU" sz="2000" b="1" dirty="0"/>
              <a:t> до </a:t>
            </a:r>
            <a:r>
              <a:rPr lang="ru-RU" sz="2000" b="1" dirty="0" err="1"/>
              <a:t>складніших</a:t>
            </a:r>
            <a:r>
              <a:rPr lang="ru-RU" sz="2000" b="1" dirty="0"/>
              <a:t>.</a:t>
            </a:r>
            <a:endParaRPr lang="ru-RU" sz="2000" b="1" dirty="0" smtClean="0"/>
          </a:p>
        </p:txBody>
      </p:sp>
      <p:pic>
        <p:nvPicPr>
          <p:cNvPr id="6148" name="Picture 4" descr="D:\Робота\Малюнки\Цифри\три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7264" y="1542198"/>
            <a:ext cx="1123950" cy="108585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Блок-схема: документ 19"/>
          <p:cNvSpPr/>
          <p:nvPr/>
        </p:nvSpPr>
        <p:spPr>
          <a:xfrm>
            <a:off x="4752465" y="1191645"/>
            <a:ext cx="4194259" cy="2957435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err="1"/>
              <a:t>виявлення</a:t>
            </a:r>
            <a:r>
              <a:rPr lang="ru-RU" sz="2000" b="1" dirty="0"/>
              <a:t> </a:t>
            </a:r>
            <a:r>
              <a:rPr lang="ru-RU" sz="2000" b="1" dirty="0" err="1"/>
              <a:t>типових</a:t>
            </a:r>
            <a:r>
              <a:rPr lang="ru-RU" sz="2000" b="1" dirty="0"/>
              <a:t> та </a:t>
            </a:r>
            <a:r>
              <a:rPr lang="ru-RU" sz="2000" b="1" dirty="0" err="1"/>
              <a:t>індивідуальних</a:t>
            </a:r>
            <a:r>
              <a:rPr lang="ru-RU" sz="2000" b="1" dirty="0"/>
              <a:t> </a:t>
            </a:r>
            <a:r>
              <a:rPr lang="ru-RU" sz="2000" b="1" dirty="0" err="1"/>
              <a:t>помилок</a:t>
            </a:r>
            <a:r>
              <a:rPr lang="ru-RU" sz="2000" b="1" dirty="0"/>
              <a:t>, </a:t>
            </a:r>
            <a:r>
              <a:rPr lang="ru-RU" sz="2000" b="1" dirty="0" err="1"/>
              <a:t>що</a:t>
            </a:r>
            <a:r>
              <a:rPr lang="ru-RU" sz="2000" b="1" dirty="0"/>
              <a:t> </a:t>
            </a:r>
            <a:r>
              <a:rPr lang="ru-RU" sz="2000" b="1" dirty="0" err="1"/>
              <a:t>їх</a:t>
            </a:r>
            <a:r>
              <a:rPr lang="ru-RU" sz="2000" b="1" dirty="0"/>
              <a:t> </a:t>
            </a:r>
            <a:r>
              <a:rPr lang="ru-RU" sz="2000" b="1" dirty="0" err="1"/>
              <a:t>припустилися</a:t>
            </a:r>
            <a:r>
              <a:rPr lang="ru-RU" sz="2000" b="1" dirty="0"/>
              <a:t> </a:t>
            </a:r>
            <a:r>
              <a:rPr lang="ru-RU" sz="2000" b="1" dirty="0" err="1"/>
              <a:t>учні</a:t>
            </a:r>
            <a:r>
              <a:rPr lang="ru-RU" sz="2000" b="1" dirty="0"/>
              <a:t>. </a:t>
            </a:r>
            <a:r>
              <a:rPr lang="ru-RU" sz="2000" b="1" dirty="0" err="1"/>
              <a:t>Аналіз</a:t>
            </a:r>
            <a:r>
              <a:rPr lang="ru-RU" sz="2000" b="1" dirty="0"/>
              <a:t> </a:t>
            </a:r>
            <a:r>
              <a:rPr lang="ru-RU" sz="2000" b="1" dirty="0" err="1"/>
              <a:t>результатів</a:t>
            </a:r>
            <a:r>
              <a:rPr lang="ru-RU" sz="2000" b="1" dirty="0"/>
              <a:t> проводиться в </a:t>
            </a:r>
            <a:r>
              <a:rPr lang="ru-RU" sz="2000" b="1" dirty="0" err="1"/>
              <a:t>довільній</a:t>
            </a:r>
            <a:r>
              <a:rPr lang="ru-RU" sz="2000" b="1" dirty="0"/>
              <a:t>, </a:t>
            </a:r>
            <a:r>
              <a:rPr lang="ru-RU" sz="2000" b="1" dirty="0" err="1"/>
              <a:t>найбільш</a:t>
            </a:r>
            <a:r>
              <a:rPr lang="ru-RU" sz="2000" b="1" dirty="0"/>
              <a:t> </a:t>
            </a:r>
            <a:r>
              <a:rPr lang="ru-RU" sz="2000" b="1" dirty="0" err="1"/>
              <a:t>зручній</a:t>
            </a:r>
            <a:r>
              <a:rPr lang="ru-RU" sz="2000" b="1" dirty="0"/>
              <a:t> і </a:t>
            </a:r>
            <a:r>
              <a:rPr lang="ru-RU" sz="2000" b="1" dirty="0" err="1"/>
              <a:t>звичній</a:t>
            </a:r>
            <a:r>
              <a:rPr lang="ru-RU" sz="2000" b="1" dirty="0"/>
              <a:t> для </a:t>
            </a:r>
            <a:r>
              <a:rPr lang="ru-RU" sz="2000" b="1" dirty="0" err="1"/>
              <a:t>вчителя</a:t>
            </a:r>
            <a:r>
              <a:rPr lang="ru-RU" sz="2000" b="1" dirty="0"/>
              <a:t> й </a:t>
            </a:r>
            <a:r>
              <a:rPr lang="ru-RU" sz="2000" b="1" dirty="0" err="1"/>
              <a:t>школярів</a:t>
            </a:r>
            <a:r>
              <a:rPr lang="ru-RU" sz="2000" b="1" dirty="0"/>
              <a:t> </a:t>
            </a:r>
            <a:r>
              <a:rPr lang="ru-RU" sz="2000" b="1" dirty="0" err="1"/>
              <a:t>формі</a:t>
            </a:r>
            <a:r>
              <a:rPr lang="ru-RU" sz="2000" b="1" dirty="0"/>
              <a:t>.</a:t>
            </a:r>
            <a:endParaRPr lang="ru-RU" sz="2000" b="1" dirty="0" smtClean="0"/>
          </a:p>
        </p:txBody>
      </p:sp>
      <p:pic>
        <p:nvPicPr>
          <p:cNvPr id="6150" name="Picture 6" descr="Картинки по запросу &quot;учИТЕЛЬ&quot;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18" y="4172243"/>
            <a:ext cx="6962546" cy="268575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6033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4" grpId="0" animBg="1"/>
      <p:bldP spid="19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9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357562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1584113" y="55292"/>
            <a:ext cx="468121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ПРИКЛАДИ ТЕСТІВ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pic>
        <p:nvPicPr>
          <p:cNvPr id="13" name="Picture 5" descr="C:\Users\Наталия\Desktop\png-transparent-teacher-student-cartoon-cartoon-teacher-cartoon-character-cartoons-fictional-character.pn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9940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784" y="692696"/>
            <a:ext cx="7897161" cy="5968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5364088" y="1288554"/>
            <a:ext cx="3369390" cy="1938992"/>
          </a:xfrm>
          <a:prstGeom prst="rect">
            <a:avLst/>
          </a:prstGeom>
          <a:solidFill>
            <a:srgbClr val="009900"/>
          </a:solidFill>
        </p:spPr>
        <p:txBody>
          <a:bodyPr wrap="square">
            <a:spAutoFit/>
          </a:bodyPr>
          <a:lstStyle/>
          <a:p>
            <a:r>
              <a:rPr lang="en-US" sz="2000" b="1" dirty="0">
                <a:hlinkClick r:id="rId6"/>
              </a:rPr>
              <a:t>https://</a:t>
            </a:r>
            <a:r>
              <a:rPr lang="en-US" sz="2000" b="1" dirty="0" smtClean="0">
                <a:hlinkClick r:id="rId6"/>
              </a:rPr>
              <a:t>naurok.com.ua/test/ukra-nska-pisnya-oy-tam-v-stepu-pri-dorozi-774674.html</a:t>
            </a:r>
            <a:endParaRPr lang="uk-UA" sz="2000" b="1" dirty="0" smtClean="0"/>
          </a:p>
          <a:p>
            <a:r>
              <a:rPr lang="uk-UA" sz="2000" b="1" dirty="0"/>
              <a:t> </a:t>
            </a:r>
            <a:r>
              <a:rPr lang="uk-UA" sz="2000" b="1" dirty="0" smtClean="0"/>
              <a:t> </a:t>
            </a:r>
          </a:p>
          <a:p>
            <a:r>
              <a:rPr lang="uk-UA" sz="2000" b="1" dirty="0" smtClean="0"/>
              <a:t>ОБРАТИ «ТЕСТУВАННЯ» АБО «ВІДПОВІДНОСТІ» </a:t>
            </a:r>
            <a:endParaRPr lang="ru-RU" sz="2000" b="1" dirty="0"/>
          </a:p>
        </p:txBody>
      </p:sp>
      <p:pic>
        <p:nvPicPr>
          <p:cNvPr id="9218" name="Picture 2" descr="D:\Робота\Малюнки\Цифри\один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181725"/>
            <a:ext cx="1143000" cy="10763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64088" y="1288554"/>
            <a:ext cx="3369390" cy="1938992"/>
          </a:xfrm>
          <a:prstGeom prst="rect">
            <a:avLst/>
          </a:prstGeom>
          <a:solidFill>
            <a:srgbClr val="009900"/>
          </a:solidFill>
        </p:spPr>
        <p:txBody>
          <a:bodyPr wrap="square">
            <a:spAutoFit/>
          </a:bodyPr>
          <a:lstStyle/>
          <a:p>
            <a:endParaRPr lang="uk-UA" sz="2000" b="1" dirty="0" smtClean="0">
              <a:hlinkClick r:id="rId8"/>
            </a:endParaRPr>
          </a:p>
          <a:p>
            <a:endParaRPr lang="uk-UA" sz="2000" b="1" dirty="0">
              <a:hlinkClick r:id="rId8"/>
            </a:endParaRPr>
          </a:p>
          <a:p>
            <a:endParaRPr lang="uk-UA" sz="2000" b="1" dirty="0" smtClean="0">
              <a:hlinkClick r:id="rId8"/>
            </a:endParaRPr>
          </a:p>
          <a:p>
            <a:endParaRPr lang="uk-UA" sz="2000" b="1" dirty="0" smtClean="0">
              <a:hlinkClick r:id="rId8"/>
            </a:endParaRPr>
          </a:p>
          <a:p>
            <a:r>
              <a:rPr lang="en-US" sz="2000" b="1" dirty="0" smtClean="0">
                <a:hlinkClick r:id="rId8"/>
              </a:rPr>
              <a:t>https://learningapps.org/display?v=ppjvxe0hn21</a:t>
            </a:r>
            <a:r>
              <a:rPr lang="uk-UA" sz="2000" b="1" dirty="0" smtClean="0"/>
              <a:t>  </a:t>
            </a:r>
            <a:endParaRPr lang="ru-RU" sz="2000" b="1" dirty="0"/>
          </a:p>
        </p:txBody>
      </p:sp>
      <p:pic>
        <p:nvPicPr>
          <p:cNvPr id="9219" name="Picture 3" descr="D:\Робота\Малюнки\Цифри\два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7722" y="1162675"/>
            <a:ext cx="1152525" cy="109537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249327" y="1596330"/>
            <a:ext cx="3399509" cy="1631216"/>
          </a:xfrm>
          <a:prstGeom prst="rect">
            <a:avLst/>
          </a:prstGeom>
          <a:solidFill>
            <a:srgbClr val="009900"/>
          </a:solidFill>
        </p:spPr>
        <p:txBody>
          <a:bodyPr wrap="square">
            <a:spAutoFit/>
          </a:bodyPr>
          <a:lstStyle/>
          <a:p>
            <a:endParaRPr lang="uk-UA" sz="2000" b="1" dirty="0" smtClean="0"/>
          </a:p>
          <a:p>
            <a:endParaRPr lang="uk-UA" sz="2000" b="1" dirty="0"/>
          </a:p>
          <a:p>
            <a:r>
              <a:rPr lang="en-US" sz="2000" b="1" dirty="0" smtClean="0">
                <a:hlinkClick r:id="rId10"/>
              </a:rPr>
              <a:t>https</a:t>
            </a:r>
            <a:r>
              <a:rPr lang="en-US" sz="2000" b="1" dirty="0">
                <a:hlinkClick r:id="rId10"/>
              </a:rPr>
              <a:t>://</a:t>
            </a:r>
            <a:r>
              <a:rPr lang="en-US" sz="2000" b="1" dirty="0" smtClean="0">
                <a:hlinkClick r:id="rId10"/>
              </a:rPr>
              <a:t>naurok.com.ua/test/ukra-nska-pisnya-oy-tam-v-stepu-pri-dorozi-775031.html</a:t>
            </a:r>
            <a:r>
              <a:rPr lang="uk-UA" sz="2000" b="1" dirty="0" smtClean="0"/>
              <a:t> </a:t>
            </a:r>
            <a:endParaRPr lang="ru-RU" sz="2000" b="1" dirty="0"/>
          </a:p>
        </p:txBody>
      </p:sp>
      <p:pic>
        <p:nvPicPr>
          <p:cNvPr id="9220" name="Picture 4" descr="D:\Робота\Малюнки\Цифри\три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6994" y="1167437"/>
            <a:ext cx="1123950" cy="108585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2705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5" grpId="0" animBg="1"/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1.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1.1</Template>
  <TotalTime>458</TotalTime>
  <Words>385</Words>
  <Application>Microsoft Office PowerPoint</Application>
  <PresentationFormat>Экран (4:3)</PresentationFormat>
  <Paragraphs>84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1.1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30</cp:revision>
  <dcterms:created xsi:type="dcterms:W3CDTF">2021-02-09T16:32:54Z</dcterms:created>
  <dcterms:modified xsi:type="dcterms:W3CDTF">2021-02-12T14:36:13Z</dcterms:modified>
</cp:coreProperties>
</file>