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9" r:id="rId4"/>
    <p:sldId id="267" r:id="rId5"/>
    <p:sldId id="27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4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547287-6DF1-40C8-9F33-BF2FCD03EA94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4900BFDF-EFF9-45FD-8157-B8EE104A1359}">
      <dgm:prSet custT="1"/>
      <dgm:spPr/>
      <dgm:t>
        <a:bodyPr/>
        <a:lstStyle/>
        <a:p>
          <a:r>
            <a:rPr lang="ru-RU" sz="2000" b="0" i="0" dirty="0" err="1" smtClean="0"/>
            <a:t>миттєвий</a:t>
          </a:r>
          <a:r>
            <a:rPr lang="ru-RU" sz="2000" b="0" i="0" dirty="0" smtClean="0"/>
            <a:t> доступ до будь-</a:t>
          </a:r>
          <a:r>
            <a:rPr lang="ru-RU" sz="2000" b="0" i="0" dirty="0" err="1" smtClean="0"/>
            <a:t>якої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інформації</a:t>
          </a:r>
          <a:r>
            <a:rPr lang="ru-RU" sz="2000" b="0" i="0" dirty="0" smtClean="0"/>
            <a:t> з </a:t>
          </a:r>
          <a:r>
            <a:rPr lang="ru-RU" sz="2000" b="0" i="0" dirty="0" err="1" smtClean="0"/>
            <a:t>мережі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інтернет</a:t>
          </a:r>
          <a:r>
            <a:rPr lang="ru-RU" sz="2000" b="0" i="0" dirty="0" smtClean="0"/>
            <a:t> за </a:t>
          </a:r>
          <a:r>
            <a:rPr lang="ru-RU" sz="2000" b="0" i="0" dirty="0" err="1" smtClean="0"/>
            <a:t>допомогою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смартфонів</a:t>
          </a:r>
          <a:endParaRPr lang="ru-RU" sz="2000" dirty="0"/>
        </a:p>
      </dgm:t>
    </dgm:pt>
    <dgm:pt modelId="{959F15A0-02AE-4139-B515-D9151BB69909}" type="parTrans" cxnId="{61957AB4-47ED-4072-8D62-0135861EE3E2}">
      <dgm:prSet/>
      <dgm:spPr/>
      <dgm:t>
        <a:bodyPr/>
        <a:lstStyle/>
        <a:p>
          <a:endParaRPr lang="ru-RU"/>
        </a:p>
      </dgm:t>
    </dgm:pt>
    <dgm:pt modelId="{6A0438BE-964B-4534-899C-4859434155E2}" type="sibTrans" cxnId="{61957AB4-47ED-4072-8D62-0135861EE3E2}">
      <dgm:prSet/>
      <dgm:spPr/>
      <dgm:t>
        <a:bodyPr/>
        <a:lstStyle/>
        <a:p>
          <a:endParaRPr lang="ru-RU"/>
        </a:p>
      </dgm:t>
    </dgm:pt>
    <dgm:pt modelId="{A273C7D9-50C2-490D-B8B7-DCB882CAB6F7}">
      <dgm:prSet custT="1"/>
      <dgm:spPr/>
      <dgm:t>
        <a:bodyPr/>
        <a:lstStyle/>
        <a:p>
          <a:r>
            <a:rPr lang="ru-RU" sz="2000" b="0" i="0" dirty="0" err="1" smtClean="0"/>
            <a:t>використовуються</a:t>
          </a:r>
          <a:r>
            <a:rPr lang="ru-RU" sz="2000" b="0" i="0" dirty="0" smtClean="0"/>
            <a:t> практично </a:t>
          </a:r>
          <a:r>
            <a:rPr lang="ru-RU" sz="2000" b="0" i="0" dirty="0" err="1" smtClean="0"/>
            <a:t>повсюдно</a:t>
          </a:r>
          <a:endParaRPr lang="ru-RU" sz="2000" dirty="0"/>
        </a:p>
      </dgm:t>
    </dgm:pt>
    <dgm:pt modelId="{5DEA21CA-CB81-4805-9378-5150897801A6}" type="parTrans" cxnId="{234D2E7E-D299-4652-8B4E-3B8BE04E9A57}">
      <dgm:prSet/>
      <dgm:spPr/>
      <dgm:t>
        <a:bodyPr/>
        <a:lstStyle/>
        <a:p>
          <a:endParaRPr lang="ru-RU"/>
        </a:p>
      </dgm:t>
    </dgm:pt>
    <dgm:pt modelId="{D811B207-E5C9-41EC-96D9-D81EB28354FB}" type="sibTrans" cxnId="{234D2E7E-D299-4652-8B4E-3B8BE04E9A57}">
      <dgm:prSet/>
      <dgm:spPr/>
      <dgm:t>
        <a:bodyPr/>
        <a:lstStyle/>
        <a:p>
          <a:endParaRPr lang="ru-RU"/>
        </a:p>
      </dgm:t>
    </dgm:pt>
    <dgm:pt modelId="{732AAD9C-3635-4246-A143-DED612AC24DB}">
      <dgm:prSet custT="1"/>
      <dgm:spPr/>
      <dgm:t>
        <a:bodyPr/>
        <a:lstStyle/>
        <a:p>
          <a:r>
            <a:rPr lang="ru-RU" sz="2000" b="0" i="0" dirty="0" err="1" smtClean="0"/>
            <a:t>встановлена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відповідна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програма</a:t>
          </a:r>
          <a:r>
            <a:rPr lang="ru-RU" sz="2000" b="0" i="0" dirty="0" smtClean="0"/>
            <a:t>-сканер</a:t>
          </a:r>
          <a:endParaRPr lang="ru-RU" sz="2000" dirty="0"/>
        </a:p>
      </dgm:t>
    </dgm:pt>
    <dgm:pt modelId="{36ECFD70-4087-4BD9-825D-51B216480922}" type="parTrans" cxnId="{BE557EFD-F4E6-4324-AE31-73C959863F3A}">
      <dgm:prSet/>
      <dgm:spPr/>
      <dgm:t>
        <a:bodyPr/>
        <a:lstStyle/>
        <a:p>
          <a:endParaRPr lang="ru-RU"/>
        </a:p>
      </dgm:t>
    </dgm:pt>
    <dgm:pt modelId="{C5518B46-927D-44A1-876F-FC1EA3B6370D}" type="sibTrans" cxnId="{BE557EFD-F4E6-4324-AE31-73C959863F3A}">
      <dgm:prSet/>
      <dgm:spPr/>
      <dgm:t>
        <a:bodyPr/>
        <a:lstStyle/>
        <a:p>
          <a:endParaRPr lang="ru-RU"/>
        </a:p>
      </dgm:t>
    </dgm:pt>
    <dgm:pt modelId="{000FC169-D19D-4EEA-AE30-BE00F1852144}" type="pres">
      <dgm:prSet presAssocID="{84547287-6DF1-40C8-9F33-BF2FCD03EA94}" presName="CompostProcess" presStyleCnt="0">
        <dgm:presLayoutVars>
          <dgm:dir/>
          <dgm:resizeHandles val="exact"/>
        </dgm:presLayoutVars>
      </dgm:prSet>
      <dgm:spPr/>
    </dgm:pt>
    <dgm:pt modelId="{7C192088-E6A4-4BA6-B0C2-5E78ADAE6EB1}" type="pres">
      <dgm:prSet presAssocID="{84547287-6DF1-40C8-9F33-BF2FCD03EA94}" presName="arrow" presStyleLbl="bgShp" presStyleIdx="0" presStyleCnt="1"/>
      <dgm:spPr/>
    </dgm:pt>
    <dgm:pt modelId="{616212AA-1EC2-4F8A-8C3D-65BAE8F985AB}" type="pres">
      <dgm:prSet presAssocID="{84547287-6DF1-40C8-9F33-BF2FCD03EA94}" presName="linearProcess" presStyleCnt="0"/>
      <dgm:spPr/>
    </dgm:pt>
    <dgm:pt modelId="{B8ED3B36-0F5F-4E29-860D-D8D25F2CE28E}" type="pres">
      <dgm:prSet presAssocID="{4900BFDF-EFF9-45FD-8157-B8EE104A1359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144EEE-E06D-468F-9CA5-654A2D23B306}" type="pres">
      <dgm:prSet presAssocID="{6A0438BE-964B-4534-899C-4859434155E2}" presName="sibTrans" presStyleCnt="0"/>
      <dgm:spPr/>
    </dgm:pt>
    <dgm:pt modelId="{1153AF3F-C9D6-472D-BFC7-67A0063AAA4B}" type="pres">
      <dgm:prSet presAssocID="{A273C7D9-50C2-490D-B8B7-DCB882CAB6F7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7655FA-43DE-430E-9E56-487AB3328343}" type="pres">
      <dgm:prSet presAssocID="{D811B207-E5C9-41EC-96D9-D81EB28354FB}" presName="sibTrans" presStyleCnt="0"/>
      <dgm:spPr/>
    </dgm:pt>
    <dgm:pt modelId="{913E5332-0316-4A0C-B7B5-243635688D2F}" type="pres">
      <dgm:prSet presAssocID="{732AAD9C-3635-4246-A143-DED612AC24DB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4F535B-9FE0-4073-9FD5-38D139F322A6}" type="presOf" srcId="{4900BFDF-EFF9-45FD-8157-B8EE104A1359}" destId="{B8ED3B36-0F5F-4E29-860D-D8D25F2CE28E}" srcOrd="0" destOrd="0" presId="urn:microsoft.com/office/officeart/2005/8/layout/hProcess9"/>
    <dgm:cxn modelId="{BE557EFD-F4E6-4324-AE31-73C959863F3A}" srcId="{84547287-6DF1-40C8-9F33-BF2FCD03EA94}" destId="{732AAD9C-3635-4246-A143-DED612AC24DB}" srcOrd="2" destOrd="0" parTransId="{36ECFD70-4087-4BD9-825D-51B216480922}" sibTransId="{C5518B46-927D-44A1-876F-FC1EA3B6370D}"/>
    <dgm:cxn modelId="{61957AB4-47ED-4072-8D62-0135861EE3E2}" srcId="{84547287-6DF1-40C8-9F33-BF2FCD03EA94}" destId="{4900BFDF-EFF9-45FD-8157-B8EE104A1359}" srcOrd="0" destOrd="0" parTransId="{959F15A0-02AE-4139-B515-D9151BB69909}" sibTransId="{6A0438BE-964B-4534-899C-4859434155E2}"/>
    <dgm:cxn modelId="{6E230FCF-8D64-4ADF-B140-602C55E61EBE}" type="presOf" srcId="{84547287-6DF1-40C8-9F33-BF2FCD03EA94}" destId="{000FC169-D19D-4EEA-AE30-BE00F1852144}" srcOrd="0" destOrd="0" presId="urn:microsoft.com/office/officeart/2005/8/layout/hProcess9"/>
    <dgm:cxn modelId="{BEACAB93-A03A-4C04-9DC7-86028B4D806E}" type="presOf" srcId="{732AAD9C-3635-4246-A143-DED612AC24DB}" destId="{913E5332-0316-4A0C-B7B5-243635688D2F}" srcOrd="0" destOrd="0" presId="urn:microsoft.com/office/officeart/2005/8/layout/hProcess9"/>
    <dgm:cxn modelId="{0CCC1BBA-2137-402B-A09A-0E784353AFBE}" type="presOf" srcId="{A273C7D9-50C2-490D-B8B7-DCB882CAB6F7}" destId="{1153AF3F-C9D6-472D-BFC7-67A0063AAA4B}" srcOrd="0" destOrd="0" presId="urn:microsoft.com/office/officeart/2005/8/layout/hProcess9"/>
    <dgm:cxn modelId="{234D2E7E-D299-4652-8B4E-3B8BE04E9A57}" srcId="{84547287-6DF1-40C8-9F33-BF2FCD03EA94}" destId="{A273C7D9-50C2-490D-B8B7-DCB882CAB6F7}" srcOrd="1" destOrd="0" parTransId="{5DEA21CA-CB81-4805-9378-5150897801A6}" sibTransId="{D811B207-E5C9-41EC-96D9-D81EB28354FB}"/>
    <dgm:cxn modelId="{27844FF7-215E-467B-B8E7-9F2E96A86CBA}" type="presParOf" srcId="{000FC169-D19D-4EEA-AE30-BE00F1852144}" destId="{7C192088-E6A4-4BA6-B0C2-5E78ADAE6EB1}" srcOrd="0" destOrd="0" presId="urn:microsoft.com/office/officeart/2005/8/layout/hProcess9"/>
    <dgm:cxn modelId="{97C3BE74-0BFC-4946-BEC5-77ED60EC168B}" type="presParOf" srcId="{000FC169-D19D-4EEA-AE30-BE00F1852144}" destId="{616212AA-1EC2-4F8A-8C3D-65BAE8F985AB}" srcOrd="1" destOrd="0" presId="urn:microsoft.com/office/officeart/2005/8/layout/hProcess9"/>
    <dgm:cxn modelId="{EE5DA54C-D146-49C7-AB2D-DBA4FAB852BA}" type="presParOf" srcId="{616212AA-1EC2-4F8A-8C3D-65BAE8F985AB}" destId="{B8ED3B36-0F5F-4E29-860D-D8D25F2CE28E}" srcOrd="0" destOrd="0" presId="urn:microsoft.com/office/officeart/2005/8/layout/hProcess9"/>
    <dgm:cxn modelId="{87493C44-A4FD-42EF-85E2-237A80711892}" type="presParOf" srcId="{616212AA-1EC2-4F8A-8C3D-65BAE8F985AB}" destId="{2B144EEE-E06D-468F-9CA5-654A2D23B306}" srcOrd="1" destOrd="0" presId="urn:microsoft.com/office/officeart/2005/8/layout/hProcess9"/>
    <dgm:cxn modelId="{6D41FDC5-2B28-48B1-904A-8DDBFCA9747C}" type="presParOf" srcId="{616212AA-1EC2-4F8A-8C3D-65BAE8F985AB}" destId="{1153AF3F-C9D6-472D-BFC7-67A0063AAA4B}" srcOrd="2" destOrd="0" presId="urn:microsoft.com/office/officeart/2005/8/layout/hProcess9"/>
    <dgm:cxn modelId="{9A622833-CBA4-47A0-A8ED-9244C4621130}" type="presParOf" srcId="{616212AA-1EC2-4F8A-8C3D-65BAE8F985AB}" destId="{C97655FA-43DE-430E-9E56-487AB3328343}" srcOrd="3" destOrd="0" presId="urn:microsoft.com/office/officeart/2005/8/layout/hProcess9"/>
    <dgm:cxn modelId="{F8FE2453-36F0-4281-96BD-E6E98059817A}" type="presParOf" srcId="{616212AA-1EC2-4F8A-8C3D-65BAE8F985AB}" destId="{913E5332-0316-4A0C-B7B5-243635688D2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5281F0-F10B-4BEA-8491-D50F4E14391A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3FEEB0B-F6F5-4DCD-B526-125D852425B0}">
      <dgm:prSet phldrT="[Текст]"/>
      <dgm:spPr/>
      <dgm:t>
        <a:bodyPr/>
        <a:lstStyle/>
        <a:p>
          <a:r>
            <a:rPr lang="ru-RU" b="1" i="0" dirty="0" err="1" smtClean="0"/>
            <a:t>швидко</a:t>
          </a:r>
          <a:r>
            <a:rPr lang="ru-RU" b="1" i="0" dirty="0" smtClean="0"/>
            <a:t>:</a:t>
          </a:r>
          <a:r>
            <a:rPr lang="ru-RU" b="0" i="0" dirty="0" smtClean="0"/>
            <a:t> </a:t>
          </a:r>
          <a:r>
            <a:rPr lang="ru-RU" b="0" i="0" dirty="0" err="1" smtClean="0"/>
            <a:t>дозволяє</a:t>
          </a:r>
          <a:r>
            <a:rPr lang="ru-RU" b="0" i="0" dirty="0" smtClean="0"/>
            <a:t> </a:t>
          </a:r>
          <a:r>
            <a:rPr lang="ru-RU" b="0" i="0" dirty="0" err="1" smtClean="0"/>
            <a:t>отримати</a:t>
          </a:r>
          <a:r>
            <a:rPr lang="ru-RU" b="0" i="0" dirty="0" smtClean="0"/>
            <a:t> </a:t>
          </a:r>
          <a:r>
            <a:rPr lang="ru-RU" b="0" i="0" dirty="0" err="1" smtClean="0"/>
            <a:t>миттєвий</a:t>
          </a:r>
          <a:r>
            <a:rPr lang="ru-RU" b="0" i="0" dirty="0" smtClean="0"/>
            <a:t> доступ до </a:t>
          </a:r>
          <a:r>
            <a:rPr lang="ru-RU" b="0" i="0" dirty="0" err="1" smtClean="0"/>
            <a:t>закодованої</a:t>
          </a:r>
          <a:r>
            <a:rPr lang="ru-RU" b="0" i="0" dirty="0" smtClean="0"/>
            <a:t> </a:t>
          </a:r>
          <a:r>
            <a:rPr lang="ru-RU" b="0" i="0" dirty="0" err="1" smtClean="0"/>
            <a:t>інформації</a:t>
          </a:r>
          <a:r>
            <a:rPr lang="ru-RU" b="0" i="0" dirty="0" smtClean="0"/>
            <a:t>;</a:t>
          </a:r>
          <a:endParaRPr lang="ru-RU" dirty="0"/>
        </a:p>
      </dgm:t>
    </dgm:pt>
    <dgm:pt modelId="{18BA9C4A-4436-42E6-B9A2-2BFD4D67467C}" type="parTrans" cxnId="{76237EDE-B06B-40E5-BEF8-6AF18BED03AA}">
      <dgm:prSet/>
      <dgm:spPr/>
      <dgm:t>
        <a:bodyPr/>
        <a:lstStyle/>
        <a:p>
          <a:endParaRPr lang="ru-RU"/>
        </a:p>
      </dgm:t>
    </dgm:pt>
    <dgm:pt modelId="{D006A3CA-E960-4706-BD48-31CA9BE441A6}" type="sibTrans" cxnId="{76237EDE-B06B-40E5-BEF8-6AF18BED03AA}">
      <dgm:prSet/>
      <dgm:spPr/>
      <dgm:t>
        <a:bodyPr/>
        <a:lstStyle/>
        <a:p>
          <a:endParaRPr lang="ru-RU"/>
        </a:p>
      </dgm:t>
    </dgm:pt>
    <dgm:pt modelId="{AF8E2E9E-EB2D-45BA-AB37-1945ED5B0F37}">
      <dgm:prSet phldrT="[Текст]"/>
      <dgm:spPr/>
      <dgm:t>
        <a:bodyPr/>
        <a:lstStyle/>
        <a:p>
          <a:r>
            <a:rPr lang="ru-RU" b="1" i="0" dirty="0" err="1" smtClean="0"/>
            <a:t>зручно</a:t>
          </a:r>
          <a:r>
            <a:rPr lang="ru-RU" b="0" i="0" dirty="0" smtClean="0"/>
            <a:t>: </a:t>
          </a:r>
          <a:r>
            <a:rPr lang="ru-RU" b="0" i="0" dirty="0" err="1" smtClean="0"/>
            <a:t>вміщує</a:t>
          </a:r>
          <a:r>
            <a:rPr lang="ru-RU" b="0" i="0" dirty="0" smtClean="0"/>
            <a:t> </a:t>
          </a:r>
          <a:r>
            <a:rPr lang="ru-RU" b="0" i="0" dirty="0" err="1" smtClean="0"/>
            <a:t>великі</a:t>
          </a:r>
          <a:r>
            <a:rPr lang="ru-RU" b="0" i="0" dirty="0" smtClean="0"/>
            <a:t> </a:t>
          </a:r>
          <a:r>
            <a:rPr lang="ru-RU" b="0" i="0" dirty="0" err="1" smtClean="0"/>
            <a:t>об'єми</a:t>
          </a:r>
          <a:r>
            <a:rPr lang="ru-RU" b="0" i="0" dirty="0" smtClean="0"/>
            <a:t> </a:t>
          </a:r>
          <a:r>
            <a:rPr lang="ru-RU" b="0" i="0" dirty="0" err="1" smtClean="0"/>
            <a:t>відомостей</a:t>
          </a:r>
          <a:r>
            <a:rPr lang="ru-RU" b="0" i="0" dirty="0" smtClean="0"/>
            <a:t> у невеликому </a:t>
          </a:r>
          <a:r>
            <a:rPr lang="ru-RU" b="0" i="0" dirty="0" err="1" smtClean="0"/>
            <a:t>зображенні</a:t>
          </a:r>
          <a:r>
            <a:rPr lang="ru-RU" b="0" i="0" dirty="0" smtClean="0"/>
            <a:t> (4296 </a:t>
          </a:r>
          <a:r>
            <a:rPr lang="ru-RU" b="0" i="0" dirty="0" err="1" smtClean="0"/>
            <a:t>символів</a:t>
          </a:r>
          <a:r>
            <a:rPr lang="ru-RU" b="0" i="0" dirty="0" smtClean="0"/>
            <a:t>, а </a:t>
          </a:r>
          <a:r>
            <a:rPr lang="ru-RU" b="0" i="0" dirty="0" err="1" smtClean="0"/>
            <a:t>це</a:t>
          </a:r>
          <a:r>
            <a:rPr lang="ru-RU" b="0" i="0" dirty="0" smtClean="0"/>
            <a:t> </a:t>
          </a:r>
          <a:r>
            <a:rPr lang="ru-RU" b="0" i="0" dirty="0" err="1" smtClean="0"/>
            <a:t>більше</a:t>
          </a:r>
          <a:r>
            <a:rPr lang="ru-RU" b="0" i="0" dirty="0" smtClean="0"/>
            <a:t>, </a:t>
          </a:r>
          <a:r>
            <a:rPr lang="ru-RU" b="0" i="0" dirty="0" err="1" smtClean="0"/>
            <a:t>ніж</a:t>
          </a:r>
          <a:r>
            <a:rPr lang="ru-RU" b="0" i="0" dirty="0" smtClean="0"/>
            <a:t> 2 </a:t>
          </a:r>
          <a:r>
            <a:rPr lang="ru-RU" b="0" i="0" dirty="0" err="1" smtClean="0"/>
            <a:t>аркуші</a:t>
          </a:r>
          <a:r>
            <a:rPr lang="ru-RU" b="0" i="0" dirty="0" smtClean="0"/>
            <a:t> машинописного тексту);</a:t>
          </a:r>
          <a:endParaRPr lang="ru-RU" dirty="0"/>
        </a:p>
      </dgm:t>
    </dgm:pt>
    <dgm:pt modelId="{B44C7A3E-F1EE-4DF8-8B53-301313AFC57C}" type="parTrans" cxnId="{C327967B-E0D4-4855-9C3A-1AFFF47A7A9F}">
      <dgm:prSet/>
      <dgm:spPr/>
      <dgm:t>
        <a:bodyPr/>
        <a:lstStyle/>
        <a:p>
          <a:endParaRPr lang="ru-RU"/>
        </a:p>
      </dgm:t>
    </dgm:pt>
    <dgm:pt modelId="{E5AC2EE4-DD01-4311-BBEB-A6E943A8C483}" type="sibTrans" cxnId="{C327967B-E0D4-4855-9C3A-1AFFF47A7A9F}">
      <dgm:prSet/>
      <dgm:spPr/>
      <dgm:t>
        <a:bodyPr/>
        <a:lstStyle/>
        <a:p>
          <a:endParaRPr lang="ru-RU"/>
        </a:p>
      </dgm:t>
    </dgm:pt>
    <dgm:pt modelId="{39452908-CFF7-46E2-9E78-DBCC5673E856}">
      <dgm:prSet phldrT="[Текст]"/>
      <dgm:spPr/>
      <dgm:t>
        <a:bodyPr/>
        <a:lstStyle/>
        <a:p>
          <a:r>
            <a:rPr lang="ru-RU" b="1" i="0" dirty="0" smtClean="0"/>
            <a:t>просто:</a:t>
          </a:r>
          <a:r>
            <a:rPr lang="ru-RU" b="0" i="0" dirty="0" smtClean="0"/>
            <a:t> </a:t>
          </a:r>
          <a:r>
            <a:rPr lang="ru-RU" b="0" i="0" dirty="0" err="1" smtClean="0"/>
            <a:t>розміщувати</a:t>
          </a:r>
          <a:r>
            <a:rPr lang="ru-RU" b="0" i="0" dirty="0" smtClean="0"/>
            <a:t> код </a:t>
          </a:r>
          <a:r>
            <a:rPr lang="ru-RU" b="0" i="0" dirty="0" err="1" smtClean="0"/>
            <a:t>можна</a:t>
          </a:r>
          <a:r>
            <a:rPr lang="ru-RU" b="0" i="0" dirty="0" smtClean="0"/>
            <a:t> на будь-</a:t>
          </a:r>
          <a:r>
            <a:rPr lang="ru-RU" b="0" i="0" dirty="0" err="1" smtClean="0"/>
            <a:t>якій</a:t>
          </a:r>
          <a:r>
            <a:rPr lang="ru-RU" b="0" i="0" dirty="0" smtClean="0"/>
            <a:t> </a:t>
          </a:r>
          <a:r>
            <a:rPr lang="ru-RU" b="0" i="0" dirty="0" err="1" smtClean="0"/>
            <a:t>рівній</a:t>
          </a:r>
          <a:r>
            <a:rPr lang="ru-RU" b="0" i="0" dirty="0" smtClean="0"/>
            <a:t> </a:t>
          </a:r>
          <a:r>
            <a:rPr lang="ru-RU" b="0" i="0" dirty="0" err="1" smtClean="0"/>
            <a:t>поверхні</a:t>
          </a:r>
          <a:r>
            <a:rPr lang="ru-RU" b="0" i="0" dirty="0" smtClean="0"/>
            <a:t> (</a:t>
          </a:r>
          <a:r>
            <a:rPr lang="ru-RU" b="0" i="0" dirty="0" err="1" smtClean="0"/>
            <a:t>аркуш</a:t>
          </a:r>
          <a:r>
            <a:rPr lang="ru-RU" b="0" i="0" dirty="0" smtClean="0"/>
            <a:t>, </a:t>
          </a:r>
          <a:r>
            <a:rPr lang="ru-RU" b="0" i="0" dirty="0" err="1" smtClean="0"/>
            <a:t>стіна</a:t>
          </a:r>
          <a:r>
            <a:rPr lang="ru-RU" b="0" i="0" dirty="0" smtClean="0"/>
            <a:t>, </a:t>
          </a:r>
          <a:r>
            <a:rPr lang="ru-RU" b="0" i="0" dirty="0" err="1" smtClean="0"/>
            <a:t>підлога</a:t>
          </a:r>
          <a:r>
            <a:rPr lang="ru-RU" b="0" i="0" dirty="0" smtClean="0"/>
            <a:t>, </a:t>
          </a:r>
          <a:r>
            <a:rPr lang="ru-RU" b="0" i="0" dirty="0" err="1" smtClean="0"/>
            <a:t>бетоноване</a:t>
          </a:r>
          <a:r>
            <a:rPr lang="ru-RU" b="0" i="0" dirty="0" smtClean="0"/>
            <a:t> </a:t>
          </a:r>
          <a:r>
            <a:rPr lang="ru-RU" b="0" i="0" dirty="0" err="1" smtClean="0"/>
            <a:t>шкільне</a:t>
          </a:r>
          <a:r>
            <a:rPr lang="ru-RU" b="0" i="0" dirty="0" smtClean="0"/>
            <a:t> </a:t>
          </a:r>
          <a:r>
            <a:rPr lang="ru-RU" b="0" i="0" dirty="0" err="1" smtClean="0"/>
            <a:t>подвір'я</a:t>
          </a:r>
          <a:r>
            <a:rPr lang="ru-RU" b="0" i="0" dirty="0" smtClean="0"/>
            <a:t> </a:t>
          </a:r>
          <a:r>
            <a:rPr lang="ru-RU" b="0" i="0" dirty="0" err="1" smtClean="0"/>
            <a:t>тощо</a:t>
          </a:r>
          <a:r>
            <a:rPr lang="ru-RU" b="0" i="0" dirty="0" smtClean="0"/>
            <a:t>).</a:t>
          </a:r>
          <a:endParaRPr lang="ru-RU" dirty="0"/>
        </a:p>
      </dgm:t>
    </dgm:pt>
    <dgm:pt modelId="{4602DF83-0B69-48C4-9162-28B230F908B4}" type="parTrans" cxnId="{8DFAF3EB-6024-40E1-A881-F3FDE9C2D903}">
      <dgm:prSet/>
      <dgm:spPr/>
      <dgm:t>
        <a:bodyPr/>
        <a:lstStyle/>
        <a:p>
          <a:endParaRPr lang="ru-RU"/>
        </a:p>
      </dgm:t>
    </dgm:pt>
    <dgm:pt modelId="{C5D36757-4528-453F-A827-4DE7F1312A86}" type="sibTrans" cxnId="{8DFAF3EB-6024-40E1-A881-F3FDE9C2D903}">
      <dgm:prSet/>
      <dgm:spPr/>
      <dgm:t>
        <a:bodyPr/>
        <a:lstStyle/>
        <a:p>
          <a:endParaRPr lang="ru-RU"/>
        </a:p>
      </dgm:t>
    </dgm:pt>
    <dgm:pt modelId="{7AB98D29-58F1-44D8-9028-C6A850EA0557}" type="pres">
      <dgm:prSet presAssocID="{D85281F0-F10B-4BEA-8491-D50F4E14391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C2F1616B-22C8-4716-8C4D-AB10DC8D6137}" type="pres">
      <dgm:prSet presAssocID="{D85281F0-F10B-4BEA-8491-D50F4E14391A}" presName="Name1" presStyleCnt="0"/>
      <dgm:spPr/>
    </dgm:pt>
    <dgm:pt modelId="{5F1C807A-44FE-4470-A188-B4FBB84BC514}" type="pres">
      <dgm:prSet presAssocID="{D85281F0-F10B-4BEA-8491-D50F4E14391A}" presName="cycle" presStyleCnt="0"/>
      <dgm:spPr/>
    </dgm:pt>
    <dgm:pt modelId="{C64F7EF6-29A4-4E8C-B0AE-2B746ECD88F0}" type="pres">
      <dgm:prSet presAssocID="{D85281F0-F10B-4BEA-8491-D50F4E14391A}" presName="srcNode" presStyleLbl="node1" presStyleIdx="0" presStyleCnt="3"/>
      <dgm:spPr/>
    </dgm:pt>
    <dgm:pt modelId="{1B4473BB-76BB-4FE5-BCFF-7879451E7FFE}" type="pres">
      <dgm:prSet presAssocID="{D85281F0-F10B-4BEA-8491-D50F4E14391A}" presName="conn" presStyleLbl="parChTrans1D2" presStyleIdx="0" presStyleCnt="1"/>
      <dgm:spPr/>
      <dgm:t>
        <a:bodyPr/>
        <a:lstStyle/>
        <a:p>
          <a:endParaRPr lang="ru-RU"/>
        </a:p>
      </dgm:t>
    </dgm:pt>
    <dgm:pt modelId="{118F49E0-CD92-4ACF-91D7-4354B9D50C3A}" type="pres">
      <dgm:prSet presAssocID="{D85281F0-F10B-4BEA-8491-D50F4E14391A}" presName="extraNode" presStyleLbl="node1" presStyleIdx="0" presStyleCnt="3"/>
      <dgm:spPr/>
    </dgm:pt>
    <dgm:pt modelId="{A8D1CEAA-C94F-43A8-87AD-00D4AA94D307}" type="pres">
      <dgm:prSet presAssocID="{D85281F0-F10B-4BEA-8491-D50F4E14391A}" presName="dstNode" presStyleLbl="node1" presStyleIdx="0" presStyleCnt="3"/>
      <dgm:spPr/>
    </dgm:pt>
    <dgm:pt modelId="{87B07B52-F68B-41AF-831A-9E8A312473B2}" type="pres">
      <dgm:prSet presAssocID="{83FEEB0B-F6F5-4DCD-B526-125D852425B0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995557-14E4-422A-A135-687BA165273A}" type="pres">
      <dgm:prSet presAssocID="{83FEEB0B-F6F5-4DCD-B526-125D852425B0}" presName="accent_1" presStyleCnt="0"/>
      <dgm:spPr/>
    </dgm:pt>
    <dgm:pt modelId="{9B207C61-9BC2-4424-A072-283B08844799}" type="pres">
      <dgm:prSet presAssocID="{83FEEB0B-F6F5-4DCD-B526-125D852425B0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87F1F54-ED35-4D3E-91AC-00048E7D6BB0}" type="pres">
      <dgm:prSet presAssocID="{AF8E2E9E-EB2D-45BA-AB37-1945ED5B0F37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9382FD-38E4-4351-9E2B-FCBB28DA5BF0}" type="pres">
      <dgm:prSet presAssocID="{AF8E2E9E-EB2D-45BA-AB37-1945ED5B0F37}" presName="accent_2" presStyleCnt="0"/>
      <dgm:spPr/>
    </dgm:pt>
    <dgm:pt modelId="{7080C533-22E4-45D2-80A4-AA43DC7C93BF}" type="pres">
      <dgm:prSet presAssocID="{AF8E2E9E-EB2D-45BA-AB37-1945ED5B0F37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86EF634-0285-4D2C-BA73-55F3594D172F}" type="pres">
      <dgm:prSet presAssocID="{39452908-CFF7-46E2-9E78-DBCC5673E856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A30ED0-C8CD-4CE5-8507-345FF1BDEE35}" type="pres">
      <dgm:prSet presAssocID="{39452908-CFF7-46E2-9E78-DBCC5673E856}" presName="accent_3" presStyleCnt="0"/>
      <dgm:spPr/>
    </dgm:pt>
    <dgm:pt modelId="{2E561A02-2CB1-4E3E-B355-FF2EDE2BB3C0}" type="pres">
      <dgm:prSet presAssocID="{39452908-CFF7-46E2-9E78-DBCC5673E856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1281683E-710D-4E61-9805-9FFB6E196A5A}" type="presOf" srcId="{D006A3CA-E960-4706-BD48-31CA9BE441A6}" destId="{1B4473BB-76BB-4FE5-BCFF-7879451E7FFE}" srcOrd="0" destOrd="0" presId="urn:microsoft.com/office/officeart/2008/layout/VerticalCurvedList"/>
    <dgm:cxn modelId="{76237EDE-B06B-40E5-BEF8-6AF18BED03AA}" srcId="{D85281F0-F10B-4BEA-8491-D50F4E14391A}" destId="{83FEEB0B-F6F5-4DCD-B526-125D852425B0}" srcOrd="0" destOrd="0" parTransId="{18BA9C4A-4436-42E6-B9A2-2BFD4D67467C}" sibTransId="{D006A3CA-E960-4706-BD48-31CA9BE441A6}"/>
    <dgm:cxn modelId="{C327967B-E0D4-4855-9C3A-1AFFF47A7A9F}" srcId="{D85281F0-F10B-4BEA-8491-D50F4E14391A}" destId="{AF8E2E9E-EB2D-45BA-AB37-1945ED5B0F37}" srcOrd="1" destOrd="0" parTransId="{B44C7A3E-F1EE-4DF8-8B53-301313AFC57C}" sibTransId="{E5AC2EE4-DD01-4311-BBEB-A6E943A8C483}"/>
    <dgm:cxn modelId="{B6984A3C-4DB2-4F58-8C21-C6CBCB6EA412}" type="presOf" srcId="{39452908-CFF7-46E2-9E78-DBCC5673E856}" destId="{286EF634-0285-4D2C-BA73-55F3594D172F}" srcOrd="0" destOrd="0" presId="urn:microsoft.com/office/officeart/2008/layout/VerticalCurvedList"/>
    <dgm:cxn modelId="{03898641-9550-4A23-8EF0-A8A87336AD58}" type="presOf" srcId="{AF8E2E9E-EB2D-45BA-AB37-1945ED5B0F37}" destId="{F87F1F54-ED35-4D3E-91AC-00048E7D6BB0}" srcOrd="0" destOrd="0" presId="urn:microsoft.com/office/officeart/2008/layout/VerticalCurvedList"/>
    <dgm:cxn modelId="{3A86BFA5-5404-4DA4-A928-6D9288569BEB}" type="presOf" srcId="{D85281F0-F10B-4BEA-8491-D50F4E14391A}" destId="{7AB98D29-58F1-44D8-9028-C6A850EA0557}" srcOrd="0" destOrd="0" presId="urn:microsoft.com/office/officeart/2008/layout/VerticalCurvedList"/>
    <dgm:cxn modelId="{8DFAF3EB-6024-40E1-A881-F3FDE9C2D903}" srcId="{D85281F0-F10B-4BEA-8491-D50F4E14391A}" destId="{39452908-CFF7-46E2-9E78-DBCC5673E856}" srcOrd="2" destOrd="0" parTransId="{4602DF83-0B69-48C4-9162-28B230F908B4}" sibTransId="{C5D36757-4528-453F-A827-4DE7F1312A86}"/>
    <dgm:cxn modelId="{4DD1FF9A-A985-4D85-AE61-E7AC07A3CE95}" type="presOf" srcId="{83FEEB0B-F6F5-4DCD-B526-125D852425B0}" destId="{87B07B52-F68B-41AF-831A-9E8A312473B2}" srcOrd="0" destOrd="0" presId="urn:microsoft.com/office/officeart/2008/layout/VerticalCurvedList"/>
    <dgm:cxn modelId="{B9C38E89-7676-43C6-9E4B-8CB7E66070A3}" type="presParOf" srcId="{7AB98D29-58F1-44D8-9028-C6A850EA0557}" destId="{C2F1616B-22C8-4716-8C4D-AB10DC8D6137}" srcOrd="0" destOrd="0" presId="urn:microsoft.com/office/officeart/2008/layout/VerticalCurvedList"/>
    <dgm:cxn modelId="{3F500237-F6BD-4294-A1FF-9EE038C97D9C}" type="presParOf" srcId="{C2F1616B-22C8-4716-8C4D-AB10DC8D6137}" destId="{5F1C807A-44FE-4470-A188-B4FBB84BC514}" srcOrd="0" destOrd="0" presId="urn:microsoft.com/office/officeart/2008/layout/VerticalCurvedList"/>
    <dgm:cxn modelId="{948B83A8-C78C-4662-8B94-21E022A14E39}" type="presParOf" srcId="{5F1C807A-44FE-4470-A188-B4FBB84BC514}" destId="{C64F7EF6-29A4-4E8C-B0AE-2B746ECD88F0}" srcOrd="0" destOrd="0" presId="urn:microsoft.com/office/officeart/2008/layout/VerticalCurvedList"/>
    <dgm:cxn modelId="{3144397F-4EE2-49C7-8258-F1A99EF1FB72}" type="presParOf" srcId="{5F1C807A-44FE-4470-A188-B4FBB84BC514}" destId="{1B4473BB-76BB-4FE5-BCFF-7879451E7FFE}" srcOrd="1" destOrd="0" presId="urn:microsoft.com/office/officeart/2008/layout/VerticalCurvedList"/>
    <dgm:cxn modelId="{ED7831B1-2C94-4A0C-BC70-E2957C72197F}" type="presParOf" srcId="{5F1C807A-44FE-4470-A188-B4FBB84BC514}" destId="{118F49E0-CD92-4ACF-91D7-4354B9D50C3A}" srcOrd="2" destOrd="0" presId="urn:microsoft.com/office/officeart/2008/layout/VerticalCurvedList"/>
    <dgm:cxn modelId="{858ABC6B-6A17-41CB-B844-24EAC8E7FAEB}" type="presParOf" srcId="{5F1C807A-44FE-4470-A188-B4FBB84BC514}" destId="{A8D1CEAA-C94F-43A8-87AD-00D4AA94D307}" srcOrd="3" destOrd="0" presId="urn:microsoft.com/office/officeart/2008/layout/VerticalCurvedList"/>
    <dgm:cxn modelId="{8DE74B93-193E-4469-BCBF-891C6D24DD4C}" type="presParOf" srcId="{C2F1616B-22C8-4716-8C4D-AB10DC8D6137}" destId="{87B07B52-F68B-41AF-831A-9E8A312473B2}" srcOrd="1" destOrd="0" presId="urn:microsoft.com/office/officeart/2008/layout/VerticalCurvedList"/>
    <dgm:cxn modelId="{756CB920-5632-41C5-BE7C-79961C5B2608}" type="presParOf" srcId="{C2F1616B-22C8-4716-8C4D-AB10DC8D6137}" destId="{FF995557-14E4-422A-A135-687BA165273A}" srcOrd="2" destOrd="0" presId="urn:microsoft.com/office/officeart/2008/layout/VerticalCurvedList"/>
    <dgm:cxn modelId="{ED0C353F-16C9-4FE0-BE7C-B110F9F72BFF}" type="presParOf" srcId="{FF995557-14E4-422A-A135-687BA165273A}" destId="{9B207C61-9BC2-4424-A072-283B08844799}" srcOrd="0" destOrd="0" presId="urn:microsoft.com/office/officeart/2008/layout/VerticalCurvedList"/>
    <dgm:cxn modelId="{E97688E2-68E5-4ADF-922C-AA8EA3ED868B}" type="presParOf" srcId="{C2F1616B-22C8-4716-8C4D-AB10DC8D6137}" destId="{F87F1F54-ED35-4D3E-91AC-00048E7D6BB0}" srcOrd="3" destOrd="0" presId="urn:microsoft.com/office/officeart/2008/layout/VerticalCurvedList"/>
    <dgm:cxn modelId="{DB0E6586-6EB6-4444-9B94-B5BFF7C4A5BE}" type="presParOf" srcId="{C2F1616B-22C8-4716-8C4D-AB10DC8D6137}" destId="{859382FD-38E4-4351-9E2B-FCBB28DA5BF0}" srcOrd="4" destOrd="0" presId="urn:microsoft.com/office/officeart/2008/layout/VerticalCurvedList"/>
    <dgm:cxn modelId="{89A0821C-1B6B-4419-BB51-89A31A28B545}" type="presParOf" srcId="{859382FD-38E4-4351-9E2B-FCBB28DA5BF0}" destId="{7080C533-22E4-45D2-80A4-AA43DC7C93BF}" srcOrd="0" destOrd="0" presId="urn:microsoft.com/office/officeart/2008/layout/VerticalCurvedList"/>
    <dgm:cxn modelId="{EA01DA07-0E49-4FD0-A566-27ED634E45C5}" type="presParOf" srcId="{C2F1616B-22C8-4716-8C4D-AB10DC8D6137}" destId="{286EF634-0285-4D2C-BA73-55F3594D172F}" srcOrd="5" destOrd="0" presId="urn:microsoft.com/office/officeart/2008/layout/VerticalCurvedList"/>
    <dgm:cxn modelId="{35F7B8B1-E63F-4614-9049-9470E26246FC}" type="presParOf" srcId="{C2F1616B-22C8-4716-8C4D-AB10DC8D6137}" destId="{2EA30ED0-C8CD-4CE5-8507-345FF1BDEE35}" srcOrd="6" destOrd="0" presId="urn:microsoft.com/office/officeart/2008/layout/VerticalCurvedList"/>
    <dgm:cxn modelId="{464F6C34-1ED7-4FC6-A9C4-35130C86FA8E}" type="presParOf" srcId="{2EA30ED0-C8CD-4CE5-8507-345FF1BDEE35}" destId="{2E561A02-2CB1-4E3E-B355-FF2EDE2BB3C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14CAFA1-7323-4FC3-9283-423660FC8A1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468380A-3BA8-48DF-8193-CE766AE12E9A}" type="pres">
      <dgm:prSet presAssocID="{C14CAFA1-7323-4FC3-9283-423660FC8A1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E624AF-DA71-426C-B430-3E874FCBC4B0}" type="pres">
      <dgm:prSet presAssocID="{C14CAFA1-7323-4FC3-9283-423660FC8A10}" presName="arrow" presStyleLbl="bgShp" presStyleIdx="0" presStyleCnt="1" custLinFactNeighborX="-219" custLinFactNeighborY="-25471"/>
      <dgm:spPr>
        <a:solidFill>
          <a:schemeClr val="bg1">
            <a:lumMod val="65000"/>
          </a:schemeClr>
        </a:solidFill>
      </dgm:spPr>
      <dgm:t>
        <a:bodyPr/>
        <a:lstStyle/>
        <a:p>
          <a:endParaRPr lang="ru-RU"/>
        </a:p>
      </dgm:t>
    </dgm:pt>
    <dgm:pt modelId="{327FF674-343E-44B7-BA83-5572E182DA8C}" type="pres">
      <dgm:prSet presAssocID="{C14CAFA1-7323-4FC3-9283-423660FC8A10}" presName="linearProcess" presStyleCnt="0"/>
      <dgm:spPr/>
    </dgm:pt>
  </dgm:ptLst>
  <dgm:cxnLst>
    <dgm:cxn modelId="{85E0EEE4-070C-4594-A754-52B7A8973CA2}" type="presOf" srcId="{C14CAFA1-7323-4FC3-9283-423660FC8A10}" destId="{1468380A-3BA8-48DF-8193-CE766AE12E9A}" srcOrd="0" destOrd="0" presId="urn:microsoft.com/office/officeart/2005/8/layout/hProcess9"/>
    <dgm:cxn modelId="{303EC87D-D942-42DF-80AE-4973D4B09A7B}" type="presParOf" srcId="{1468380A-3BA8-48DF-8193-CE766AE12E9A}" destId="{1EE624AF-DA71-426C-B430-3E874FCBC4B0}" srcOrd="0" destOrd="0" presId="urn:microsoft.com/office/officeart/2005/8/layout/hProcess9"/>
    <dgm:cxn modelId="{32826AF2-BA29-4D6B-8338-1B23AB051B46}" type="presParOf" srcId="{1468380A-3BA8-48DF-8193-CE766AE12E9A}" destId="{327FF674-343E-44B7-BA83-5572E182DA8C}" srcOrd="1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192088-E6A4-4BA6-B0C2-5E78ADAE6EB1}">
      <dsp:nvSpPr>
        <dsp:cNvPr id="0" name=""/>
        <dsp:cNvSpPr/>
      </dsp:nvSpPr>
      <dsp:spPr>
        <a:xfrm>
          <a:off x="591885" y="0"/>
          <a:ext cx="6708039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ED3B36-0F5F-4E29-860D-D8D25F2CE28E}">
      <dsp:nvSpPr>
        <dsp:cNvPr id="0" name=""/>
        <dsp:cNvSpPr/>
      </dsp:nvSpPr>
      <dsp:spPr>
        <a:xfrm>
          <a:off x="2589" y="1219199"/>
          <a:ext cx="2409232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err="1" smtClean="0"/>
            <a:t>миттєвий</a:t>
          </a:r>
          <a:r>
            <a:rPr lang="ru-RU" sz="2000" b="0" i="0" kern="1200" dirty="0" smtClean="0"/>
            <a:t> доступ до будь-</a:t>
          </a:r>
          <a:r>
            <a:rPr lang="ru-RU" sz="2000" b="0" i="0" kern="1200" dirty="0" err="1" smtClean="0"/>
            <a:t>якої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інформації</a:t>
          </a:r>
          <a:r>
            <a:rPr lang="ru-RU" sz="2000" b="0" i="0" kern="1200" dirty="0" smtClean="0"/>
            <a:t> з </a:t>
          </a:r>
          <a:r>
            <a:rPr lang="ru-RU" sz="2000" b="0" i="0" kern="1200" dirty="0" err="1" smtClean="0"/>
            <a:t>мережі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інтернет</a:t>
          </a:r>
          <a:r>
            <a:rPr lang="ru-RU" sz="2000" b="0" i="0" kern="1200" dirty="0" smtClean="0"/>
            <a:t> за </a:t>
          </a:r>
          <a:r>
            <a:rPr lang="ru-RU" sz="2000" b="0" i="0" kern="1200" dirty="0" err="1" smtClean="0"/>
            <a:t>допомогою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смартфонів</a:t>
          </a:r>
          <a:endParaRPr lang="ru-RU" sz="2000" kern="1200" dirty="0"/>
        </a:p>
      </dsp:txBody>
      <dsp:txXfrm>
        <a:off x="81944" y="1298554"/>
        <a:ext cx="2250522" cy="1466890"/>
      </dsp:txXfrm>
    </dsp:sp>
    <dsp:sp modelId="{1153AF3F-C9D6-472D-BFC7-67A0063AAA4B}">
      <dsp:nvSpPr>
        <dsp:cNvPr id="0" name=""/>
        <dsp:cNvSpPr/>
      </dsp:nvSpPr>
      <dsp:spPr>
        <a:xfrm>
          <a:off x="2741289" y="1219199"/>
          <a:ext cx="2409232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err="1" smtClean="0"/>
            <a:t>використовуються</a:t>
          </a:r>
          <a:r>
            <a:rPr lang="ru-RU" sz="2000" b="0" i="0" kern="1200" dirty="0" smtClean="0"/>
            <a:t> практично </a:t>
          </a:r>
          <a:r>
            <a:rPr lang="ru-RU" sz="2000" b="0" i="0" kern="1200" dirty="0" err="1" smtClean="0"/>
            <a:t>повсюдно</a:t>
          </a:r>
          <a:endParaRPr lang="ru-RU" sz="2000" kern="1200" dirty="0"/>
        </a:p>
      </dsp:txBody>
      <dsp:txXfrm>
        <a:off x="2820644" y="1298554"/>
        <a:ext cx="2250522" cy="1466890"/>
      </dsp:txXfrm>
    </dsp:sp>
    <dsp:sp modelId="{913E5332-0316-4A0C-B7B5-243635688D2F}">
      <dsp:nvSpPr>
        <dsp:cNvPr id="0" name=""/>
        <dsp:cNvSpPr/>
      </dsp:nvSpPr>
      <dsp:spPr>
        <a:xfrm>
          <a:off x="5479989" y="1219199"/>
          <a:ext cx="2409232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err="1" smtClean="0"/>
            <a:t>встановлена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відповідна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програма</a:t>
          </a:r>
          <a:r>
            <a:rPr lang="ru-RU" sz="2000" b="0" i="0" kern="1200" dirty="0" smtClean="0"/>
            <a:t>-сканер</a:t>
          </a:r>
          <a:endParaRPr lang="ru-RU" sz="2000" kern="1200" dirty="0"/>
        </a:p>
      </dsp:txBody>
      <dsp:txXfrm>
        <a:off x="5559344" y="1298554"/>
        <a:ext cx="2250522" cy="14668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4473BB-76BB-4FE5-BCFF-7879451E7FFE}">
      <dsp:nvSpPr>
        <dsp:cNvPr id="0" name=""/>
        <dsp:cNvSpPr/>
      </dsp:nvSpPr>
      <dsp:spPr>
        <a:xfrm>
          <a:off x="-5683312" y="-870117"/>
          <a:ext cx="6767659" cy="6767659"/>
        </a:xfrm>
        <a:prstGeom prst="blockArc">
          <a:avLst>
            <a:gd name="adj1" fmla="val 18900000"/>
            <a:gd name="adj2" fmla="val 2700000"/>
            <a:gd name="adj3" fmla="val 319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B07B52-F68B-41AF-831A-9E8A312473B2}">
      <dsp:nvSpPr>
        <dsp:cNvPr id="0" name=""/>
        <dsp:cNvSpPr/>
      </dsp:nvSpPr>
      <dsp:spPr>
        <a:xfrm>
          <a:off x="697806" y="502742"/>
          <a:ext cx="7310604" cy="10054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98104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0" kern="1200" dirty="0" err="1" smtClean="0"/>
            <a:t>швидко</a:t>
          </a:r>
          <a:r>
            <a:rPr lang="ru-RU" sz="2100" b="1" i="0" kern="1200" dirty="0" smtClean="0"/>
            <a:t>:</a:t>
          </a:r>
          <a:r>
            <a:rPr lang="ru-RU" sz="2100" b="0" i="0" kern="1200" dirty="0" smtClean="0"/>
            <a:t> </a:t>
          </a:r>
          <a:r>
            <a:rPr lang="ru-RU" sz="2100" b="0" i="0" kern="1200" dirty="0" err="1" smtClean="0"/>
            <a:t>дозволяє</a:t>
          </a:r>
          <a:r>
            <a:rPr lang="ru-RU" sz="2100" b="0" i="0" kern="1200" dirty="0" smtClean="0"/>
            <a:t> </a:t>
          </a:r>
          <a:r>
            <a:rPr lang="ru-RU" sz="2100" b="0" i="0" kern="1200" dirty="0" err="1" smtClean="0"/>
            <a:t>отримати</a:t>
          </a:r>
          <a:r>
            <a:rPr lang="ru-RU" sz="2100" b="0" i="0" kern="1200" dirty="0" smtClean="0"/>
            <a:t> </a:t>
          </a:r>
          <a:r>
            <a:rPr lang="ru-RU" sz="2100" b="0" i="0" kern="1200" dirty="0" err="1" smtClean="0"/>
            <a:t>миттєвий</a:t>
          </a:r>
          <a:r>
            <a:rPr lang="ru-RU" sz="2100" b="0" i="0" kern="1200" dirty="0" smtClean="0"/>
            <a:t> доступ до </a:t>
          </a:r>
          <a:r>
            <a:rPr lang="ru-RU" sz="2100" b="0" i="0" kern="1200" dirty="0" err="1" smtClean="0"/>
            <a:t>закодованої</a:t>
          </a:r>
          <a:r>
            <a:rPr lang="ru-RU" sz="2100" b="0" i="0" kern="1200" dirty="0" smtClean="0"/>
            <a:t> </a:t>
          </a:r>
          <a:r>
            <a:rPr lang="ru-RU" sz="2100" b="0" i="0" kern="1200" dirty="0" err="1" smtClean="0"/>
            <a:t>інформації</a:t>
          </a:r>
          <a:r>
            <a:rPr lang="ru-RU" sz="2100" b="0" i="0" kern="1200" dirty="0" smtClean="0"/>
            <a:t>;</a:t>
          </a:r>
          <a:endParaRPr lang="ru-RU" sz="2100" kern="1200" dirty="0"/>
        </a:p>
      </dsp:txBody>
      <dsp:txXfrm>
        <a:off x="697806" y="502742"/>
        <a:ext cx="7310604" cy="1005485"/>
      </dsp:txXfrm>
    </dsp:sp>
    <dsp:sp modelId="{9B207C61-9BC2-4424-A072-283B08844799}">
      <dsp:nvSpPr>
        <dsp:cNvPr id="0" name=""/>
        <dsp:cNvSpPr/>
      </dsp:nvSpPr>
      <dsp:spPr>
        <a:xfrm>
          <a:off x="69378" y="377056"/>
          <a:ext cx="1256856" cy="125685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7F1F54-ED35-4D3E-91AC-00048E7D6BB0}">
      <dsp:nvSpPr>
        <dsp:cNvPr id="0" name=""/>
        <dsp:cNvSpPr/>
      </dsp:nvSpPr>
      <dsp:spPr>
        <a:xfrm>
          <a:off x="1063300" y="2010970"/>
          <a:ext cx="6945111" cy="10054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98104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0" kern="1200" dirty="0" err="1" smtClean="0"/>
            <a:t>зручно</a:t>
          </a:r>
          <a:r>
            <a:rPr lang="ru-RU" sz="2100" b="0" i="0" kern="1200" dirty="0" smtClean="0"/>
            <a:t>: </a:t>
          </a:r>
          <a:r>
            <a:rPr lang="ru-RU" sz="2100" b="0" i="0" kern="1200" dirty="0" err="1" smtClean="0"/>
            <a:t>вміщує</a:t>
          </a:r>
          <a:r>
            <a:rPr lang="ru-RU" sz="2100" b="0" i="0" kern="1200" dirty="0" smtClean="0"/>
            <a:t> </a:t>
          </a:r>
          <a:r>
            <a:rPr lang="ru-RU" sz="2100" b="0" i="0" kern="1200" dirty="0" err="1" smtClean="0"/>
            <a:t>великі</a:t>
          </a:r>
          <a:r>
            <a:rPr lang="ru-RU" sz="2100" b="0" i="0" kern="1200" dirty="0" smtClean="0"/>
            <a:t> </a:t>
          </a:r>
          <a:r>
            <a:rPr lang="ru-RU" sz="2100" b="0" i="0" kern="1200" dirty="0" err="1" smtClean="0"/>
            <a:t>об'єми</a:t>
          </a:r>
          <a:r>
            <a:rPr lang="ru-RU" sz="2100" b="0" i="0" kern="1200" dirty="0" smtClean="0"/>
            <a:t> </a:t>
          </a:r>
          <a:r>
            <a:rPr lang="ru-RU" sz="2100" b="0" i="0" kern="1200" dirty="0" err="1" smtClean="0"/>
            <a:t>відомостей</a:t>
          </a:r>
          <a:r>
            <a:rPr lang="ru-RU" sz="2100" b="0" i="0" kern="1200" dirty="0" smtClean="0"/>
            <a:t> у невеликому </a:t>
          </a:r>
          <a:r>
            <a:rPr lang="ru-RU" sz="2100" b="0" i="0" kern="1200" dirty="0" err="1" smtClean="0"/>
            <a:t>зображенні</a:t>
          </a:r>
          <a:r>
            <a:rPr lang="ru-RU" sz="2100" b="0" i="0" kern="1200" dirty="0" smtClean="0"/>
            <a:t> (4296 </a:t>
          </a:r>
          <a:r>
            <a:rPr lang="ru-RU" sz="2100" b="0" i="0" kern="1200" dirty="0" err="1" smtClean="0"/>
            <a:t>символів</a:t>
          </a:r>
          <a:r>
            <a:rPr lang="ru-RU" sz="2100" b="0" i="0" kern="1200" dirty="0" smtClean="0"/>
            <a:t>, а </a:t>
          </a:r>
          <a:r>
            <a:rPr lang="ru-RU" sz="2100" b="0" i="0" kern="1200" dirty="0" err="1" smtClean="0"/>
            <a:t>це</a:t>
          </a:r>
          <a:r>
            <a:rPr lang="ru-RU" sz="2100" b="0" i="0" kern="1200" dirty="0" smtClean="0"/>
            <a:t> </a:t>
          </a:r>
          <a:r>
            <a:rPr lang="ru-RU" sz="2100" b="0" i="0" kern="1200" dirty="0" err="1" smtClean="0"/>
            <a:t>більше</a:t>
          </a:r>
          <a:r>
            <a:rPr lang="ru-RU" sz="2100" b="0" i="0" kern="1200" dirty="0" smtClean="0"/>
            <a:t>, </a:t>
          </a:r>
          <a:r>
            <a:rPr lang="ru-RU" sz="2100" b="0" i="0" kern="1200" dirty="0" err="1" smtClean="0"/>
            <a:t>ніж</a:t>
          </a:r>
          <a:r>
            <a:rPr lang="ru-RU" sz="2100" b="0" i="0" kern="1200" dirty="0" smtClean="0"/>
            <a:t> 2 </a:t>
          </a:r>
          <a:r>
            <a:rPr lang="ru-RU" sz="2100" b="0" i="0" kern="1200" dirty="0" err="1" smtClean="0"/>
            <a:t>аркуші</a:t>
          </a:r>
          <a:r>
            <a:rPr lang="ru-RU" sz="2100" b="0" i="0" kern="1200" dirty="0" smtClean="0"/>
            <a:t> машинописного тексту);</a:t>
          </a:r>
          <a:endParaRPr lang="ru-RU" sz="2100" kern="1200" dirty="0"/>
        </a:p>
      </dsp:txBody>
      <dsp:txXfrm>
        <a:off x="1063300" y="2010970"/>
        <a:ext cx="6945111" cy="1005485"/>
      </dsp:txXfrm>
    </dsp:sp>
    <dsp:sp modelId="{7080C533-22E4-45D2-80A4-AA43DC7C93BF}">
      <dsp:nvSpPr>
        <dsp:cNvPr id="0" name=""/>
        <dsp:cNvSpPr/>
      </dsp:nvSpPr>
      <dsp:spPr>
        <a:xfrm>
          <a:off x="434872" y="1885284"/>
          <a:ext cx="1256856" cy="1256856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6EF634-0285-4D2C-BA73-55F3594D172F}">
      <dsp:nvSpPr>
        <dsp:cNvPr id="0" name=""/>
        <dsp:cNvSpPr/>
      </dsp:nvSpPr>
      <dsp:spPr>
        <a:xfrm>
          <a:off x="697806" y="3519197"/>
          <a:ext cx="7310604" cy="10054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98104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0" kern="1200" dirty="0" smtClean="0"/>
            <a:t>просто:</a:t>
          </a:r>
          <a:r>
            <a:rPr lang="ru-RU" sz="2100" b="0" i="0" kern="1200" dirty="0" smtClean="0"/>
            <a:t> </a:t>
          </a:r>
          <a:r>
            <a:rPr lang="ru-RU" sz="2100" b="0" i="0" kern="1200" dirty="0" err="1" smtClean="0"/>
            <a:t>розміщувати</a:t>
          </a:r>
          <a:r>
            <a:rPr lang="ru-RU" sz="2100" b="0" i="0" kern="1200" dirty="0" smtClean="0"/>
            <a:t> код </a:t>
          </a:r>
          <a:r>
            <a:rPr lang="ru-RU" sz="2100" b="0" i="0" kern="1200" dirty="0" err="1" smtClean="0"/>
            <a:t>можна</a:t>
          </a:r>
          <a:r>
            <a:rPr lang="ru-RU" sz="2100" b="0" i="0" kern="1200" dirty="0" smtClean="0"/>
            <a:t> на будь-</a:t>
          </a:r>
          <a:r>
            <a:rPr lang="ru-RU" sz="2100" b="0" i="0" kern="1200" dirty="0" err="1" smtClean="0"/>
            <a:t>якій</a:t>
          </a:r>
          <a:r>
            <a:rPr lang="ru-RU" sz="2100" b="0" i="0" kern="1200" dirty="0" smtClean="0"/>
            <a:t> </a:t>
          </a:r>
          <a:r>
            <a:rPr lang="ru-RU" sz="2100" b="0" i="0" kern="1200" dirty="0" err="1" smtClean="0"/>
            <a:t>рівній</a:t>
          </a:r>
          <a:r>
            <a:rPr lang="ru-RU" sz="2100" b="0" i="0" kern="1200" dirty="0" smtClean="0"/>
            <a:t> </a:t>
          </a:r>
          <a:r>
            <a:rPr lang="ru-RU" sz="2100" b="0" i="0" kern="1200" dirty="0" err="1" smtClean="0"/>
            <a:t>поверхні</a:t>
          </a:r>
          <a:r>
            <a:rPr lang="ru-RU" sz="2100" b="0" i="0" kern="1200" dirty="0" smtClean="0"/>
            <a:t> (</a:t>
          </a:r>
          <a:r>
            <a:rPr lang="ru-RU" sz="2100" b="0" i="0" kern="1200" dirty="0" err="1" smtClean="0"/>
            <a:t>аркуш</a:t>
          </a:r>
          <a:r>
            <a:rPr lang="ru-RU" sz="2100" b="0" i="0" kern="1200" dirty="0" smtClean="0"/>
            <a:t>, </a:t>
          </a:r>
          <a:r>
            <a:rPr lang="ru-RU" sz="2100" b="0" i="0" kern="1200" dirty="0" err="1" smtClean="0"/>
            <a:t>стіна</a:t>
          </a:r>
          <a:r>
            <a:rPr lang="ru-RU" sz="2100" b="0" i="0" kern="1200" dirty="0" smtClean="0"/>
            <a:t>, </a:t>
          </a:r>
          <a:r>
            <a:rPr lang="ru-RU" sz="2100" b="0" i="0" kern="1200" dirty="0" err="1" smtClean="0"/>
            <a:t>підлога</a:t>
          </a:r>
          <a:r>
            <a:rPr lang="ru-RU" sz="2100" b="0" i="0" kern="1200" dirty="0" smtClean="0"/>
            <a:t>, </a:t>
          </a:r>
          <a:r>
            <a:rPr lang="ru-RU" sz="2100" b="0" i="0" kern="1200" dirty="0" err="1" smtClean="0"/>
            <a:t>бетоноване</a:t>
          </a:r>
          <a:r>
            <a:rPr lang="ru-RU" sz="2100" b="0" i="0" kern="1200" dirty="0" smtClean="0"/>
            <a:t> </a:t>
          </a:r>
          <a:r>
            <a:rPr lang="ru-RU" sz="2100" b="0" i="0" kern="1200" dirty="0" err="1" smtClean="0"/>
            <a:t>шкільне</a:t>
          </a:r>
          <a:r>
            <a:rPr lang="ru-RU" sz="2100" b="0" i="0" kern="1200" dirty="0" smtClean="0"/>
            <a:t> </a:t>
          </a:r>
          <a:r>
            <a:rPr lang="ru-RU" sz="2100" b="0" i="0" kern="1200" dirty="0" err="1" smtClean="0"/>
            <a:t>подвір'я</a:t>
          </a:r>
          <a:r>
            <a:rPr lang="ru-RU" sz="2100" b="0" i="0" kern="1200" dirty="0" smtClean="0"/>
            <a:t> </a:t>
          </a:r>
          <a:r>
            <a:rPr lang="ru-RU" sz="2100" b="0" i="0" kern="1200" dirty="0" err="1" smtClean="0"/>
            <a:t>тощо</a:t>
          </a:r>
          <a:r>
            <a:rPr lang="ru-RU" sz="2100" b="0" i="0" kern="1200" dirty="0" smtClean="0"/>
            <a:t>).</a:t>
          </a:r>
          <a:endParaRPr lang="ru-RU" sz="2100" kern="1200" dirty="0"/>
        </a:p>
      </dsp:txBody>
      <dsp:txXfrm>
        <a:off x="697806" y="3519197"/>
        <a:ext cx="7310604" cy="1005485"/>
      </dsp:txXfrm>
    </dsp:sp>
    <dsp:sp modelId="{2E561A02-2CB1-4E3E-B355-FF2EDE2BB3C0}">
      <dsp:nvSpPr>
        <dsp:cNvPr id="0" name=""/>
        <dsp:cNvSpPr/>
      </dsp:nvSpPr>
      <dsp:spPr>
        <a:xfrm>
          <a:off x="69378" y="3393511"/>
          <a:ext cx="1256856" cy="1256856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E624AF-DA71-426C-B430-3E874FCBC4B0}">
      <dsp:nvSpPr>
        <dsp:cNvPr id="0" name=""/>
        <dsp:cNvSpPr/>
      </dsp:nvSpPr>
      <dsp:spPr>
        <a:xfrm>
          <a:off x="584296" y="0"/>
          <a:ext cx="6790569" cy="5115480"/>
        </a:xfrm>
        <a:prstGeom prst="rightArrow">
          <a:avLst/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74FF9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0zPbto08zsA&amp;feature=emb_logo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13" Type="http://schemas.openxmlformats.org/officeDocument/2006/relationships/image" Target="../media/image13.gif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3.xml"/><Relationship Id="rId12" Type="http://schemas.openxmlformats.org/officeDocument/2006/relationships/image" Target="../media/image1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11" Type="http://schemas.openxmlformats.org/officeDocument/2006/relationships/image" Target="../media/image11.gif"/><Relationship Id="rId5" Type="http://schemas.openxmlformats.org/officeDocument/2006/relationships/diagramData" Target="../diagrams/data3.xml"/><Relationship Id="rId10" Type="http://schemas.openxmlformats.org/officeDocument/2006/relationships/image" Target="../media/image10.gif"/><Relationship Id="rId4" Type="http://schemas.openxmlformats.org/officeDocument/2006/relationships/image" Target="../media/image9.png"/><Relationship Id="rId9" Type="http://schemas.microsoft.com/office/2007/relationships/diagramDrawing" Target="../diagrams/drawin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59" y="2857496"/>
            <a:ext cx="6840761" cy="1507608"/>
          </a:xfrm>
        </p:spPr>
        <p:txBody>
          <a:bodyPr>
            <a:normAutofit lnSpcReduction="10000"/>
          </a:bodyPr>
          <a:lstStyle/>
          <a:p>
            <a:r>
              <a:rPr lang="uk-UA" b="1" dirty="0">
                <a:solidFill>
                  <a:schemeClr val="tx1"/>
                </a:solidFill>
              </a:rPr>
              <a:t>3.1. Вступ. Духовне ядро  </a:t>
            </a:r>
            <a:r>
              <a:rPr lang="uk-UA" b="1" dirty="0" smtClean="0">
                <a:solidFill>
                  <a:schemeClr val="tx1"/>
                </a:solidFill>
              </a:rPr>
              <a:t>                   козацької </a:t>
            </a:r>
            <a:r>
              <a:rPr lang="uk-UA" b="1" dirty="0">
                <a:solidFill>
                  <a:schemeClr val="tx1"/>
                </a:solidFill>
              </a:rPr>
              <a:t>душі – </a:t>
            </a:r>
            <a:r>
              <a:rPr lang="uk-UA" b="1" dirty="0" smtClean="0">
                <a:solidFill>
                  <a:schemeClr val="tx1"/>
                </a:solidFill>
              </a:rPr>
              <a:t>шляхетність,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uk-UA" b="1" dirty="0" smtClean="0">
                <a:solidFill>
                  <a:schemeClr val="tx1"/>
                </a:solidFill>
              </a:rPr>
              <a:t>мудрість</a:t>
            </a:r>
            <a:r>
              <a:rPr lang="uk-UA" b="1" dirty="0">
                <a:solidFill>
                  <a:schemeClr val="tx1"/>
                </a:solidFill>
              </a:rPr>
              <a:t>, відвага, лицарство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8" name="Picture 4" descr="C:\Documents and Settings\Учитель\Рабочий стол\орнаменти\Gimn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-1" y="0"/>
            <a:ext cx="2627785" cy="2636912"/>
          </a:xfrm>
          <a:prstGeom prst="rect">
            <a:avLst/>
          </a:prstGeom>
          <a:noFill/>
          <a:effectLst>
            <a:softEdge rad="317500"/>
          </a:effectLst>
        </p:spPr>
      </p:pic>
      <p:grpSp>
        <p:nvGrpSpPr>
          <p:cNvPr id="15" name="Группа 14"/>
          <p:cNvGrpSpPr/>
          <p:nvPr/>
        </p:nvGrpSpPr>
        <p:grpSpPr>
          <a:xfrm rot="16200000">
            <a:off x="4929199" y="2643196"/>
            <a:ext cx="6858000" cy="157160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4" name="Прямоугольник 3"/>
          <p:cNvSpPr/>
          <p:nvPr/>
        </p:nvSpPr>
        <p:spPr>
          <a:xfrm>
            <a:off x="2555776" y="583115"/>
            <a:ext cx="31460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РОЗДІЛ ІІІ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" name="Picture 2" descr="D:\Робота\Малюнки\Цифри\три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745718"/>
            <a:ext cx="1123950" cy="10858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5" name="Выноска со стрелкой вниз 4"/>
          <p:cNvSpPr/>
          <p:nvPr/>
        </p:nvSpPr>
        <p:spPr>
          <a:xfrm>
            <a:off x="323527" y="910808"/>
            <a:ext cx="7606061" cy="1928826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/>
              <a:t>графічне</a:t>
            </a:r>
            <a:r>
              <a:rPr lang="ru-RU" sz="2000" dirty="0"/>
              <a:t> </a:t>
            </a:r>
            <a:r>
              <a:rPr lang="ru-RU" sz="2000" dirty="0" err="1"/>
              <a:t>зображення</a:t>
            </a:r>
            <a:r>
              <a:rPr lang="ru-RU" sz="2000" dirty="0"/>
              <a:t>, в </a:t>
            </a:r>
            <a:r>
              <a:rPr lang="ru-RU" sz="2000" dirty="0" err="1"/>
              <a:t>якому</a:t>
            </a:r>
            <a:r>
              <a:rPr lang="ru-RU" sz="2000" dirty="0"/>
              <a:t> зашифрована </a:t>
            </a:r>
            <a:r>
              <a:rPr lang="ru-RU" sz="2000" dirty="0" err="1"/>
              <a:t>певна</a:t>
            </a:r>
            <a:r>
              <a:rPr lang="ru-RU" sz="2000" dirty="0"/>
              <a:t> </a:t>
            </a:r>
            <a:r>
              <a:rPr lang="ru-RU" sz="2000" dirty="0" err="1"/>
              <a:t>інформація</a:t>
            </a:r>
            <a:r>
              <a:rPr lang="ru-RU" sz="2000" dirty="0"/>
              <a:t>, </a:t>
            </a:r>
            <a:r>
              <a:rPr lang="ru-RU" sz="2000" dirty="0" err="1"/>
              <a:t>посилання</a:t>
            </a:r>
            <a:r>
              <a:rPr lang="ru-RU" sz="2000" dirty="0"/>
              <a:t> на сайт </a:t>
            </a:r>
            <a:r>
              <a:rPr lang="ru-RU" sz="2000" dirty="0" err="1"/>
              <a:t>чи</a:t>
            </a:r>
            <a:r>
              <a:rPr lang="ru-RU" sz="2000" dirty="0"/>
              <a:t> </a:t>
            </a:r>
            <a:r>
              <a:rPr lang="ru-RU" sz="2000" dirty="0" err="1"/>
              <a:t>окрему</a:t>
            </a:r>
            <a:r>
              <a:rPr lang="ru-RU" sz="2000" dirty="0"/>
              <a:t> </a:t>
            </a:r>
            <a:r>
              <a:rPr lang="ru-RU" sz="2000" dirty="0" err="1"/>
              <a:t>його</a:t>
            </a:r>
            <a:r>
              <a:rPr lang="ru-RU" sz="2000" dirty="0"/>
              <a:t> </a:t>
            </a:r>
            <a:r>
              <a:rPr lang="ru-RU" sz="2000" dirty="0" err="1"/>
              <a:t>сторінку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595" y="10615"/>
            <a:ext cx="5301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QR - </a:t>
            </a:r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КОДУВАННЯ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498048958"/>
              </p:ext>
            </p:extLst>
          </p:nvPr>
        </p:nvGraphicFramePr>
        <p:xfrm>
          <a:off x="323526" y="2032794"/>
          <a:ext cx="7891811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Graphic spid="2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0880" y="60725"/>
            <a:ext cx="68456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QR 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– </a:t>
            </a:r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КОД: ІНСТРУКЦІЯ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265151" y="4476047"/>
            <a:ext cx="4939482" cy="149149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071884"/>
            <a:ext cx="4628842" cy="2357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717032"/>
            <a:ext cx="2464232" cy="2250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Прямоугольник 30"/>
          <p:cNvSpPr/>
          <p:nvPr/>
        </p:nvSpPr>
        <p:spPr>
          <a:xfrm>
            <a:off x="3423001" y="4773691"/>
            <a:ext cx="47816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hlinkClick r:id="rId6"/>
              </a:rPr>
              <a:t>https://</a:t>
            </a:r>
            <a:r>
              <a:rPr lang="en-US" sz="2000" dirty="0" smtClean="0">
                <a:hlinkClick r:id="rId6"/>
              </a:rPr>
              <a:t>www.youtube.com/watch?v=0zPbto08zsA&amp;feature=emb_logo</a:t>
            </a:r>
            <a:r>
              <a:rPr lang="uk-UA" sz="2000" dirty="0" smtClean="0"/>
              <a:t> </a:t>
            </a:r>
            <a:endParaRPr lang="ru-RU" sz="2000" dirty="0"/>
          </a:p>
        </p:txBody>
      </p:sp>
      <p:pic>
        <p:nvPicPr>
          <p:cNvPr id="3074" name="Picture 2" descr="Картинки по запросу &quot;гіперсилка&quot;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024" y="3193577"/>
            <a:ext cx="2260254" cy="1934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83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37548" y="121451"/>
            <a:ext cx="8231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ПЕРЕВАГИ ВИКОРИСТАННЯ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168947992"/>
              </p:ext>
            </p:extLst>
          </p:nvPr>
        </p:nvGraphicFramePr>
        <p:xfrm>
          <a:off x="137548" y="1044781"/>
          <a:ext cx="8077790" cy="5027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984681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Graphic spid="2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99584" y="6072208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9861" y="60725"/>
            <a:ext cx="85643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ЦІКАВІ ФАКТИ ПРО КОЗАКІВ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0" name="Блок-схема: перфолента 19"/>
          <p:cNvSpPr/>
          <p:nvPr/>
        </p:nvSpPr>
        <p:spPr>
          <a:xfrm>
            <a:off x="59565" y="1916425"/>
            <a:ext cx="1992155" cy="648072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ПРИКЛАД 1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21" name="Блок-схема: перфолента 20"/>
          <p:cNvSpPr/>
          <p:nvPr/>
        </p:nvSpPr>
        <p:spPr>
          <a:xfrm>
            <a:off x="2152789" y="1903267"/>
            <a:ext cx="2059171" cy="648072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ПРИКЛАД 2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1" name="Скругленный прямоугольник 4"/>
          <p:cNvSpPr/>
          <p:nvPr/>
        </p:nvSpPr>
        <p:spPr>
          <a:xfrm>
            <a:off x="9838921" y="1479459"/>
            <a:ext cx="1956216" cy="176844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47650" tIns="247650" rIns="247650" bIns="2476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6500" kern="1200" dirty="0"/>
          </a:p>
        </p:txBody>
      </p:sp>
      <p:sp>
        <p:nvSpPr>
          <p:cNvPr id="44" name="Скругленный прямоугольник 4"/>
          <p:cNvSpPr/>
          <p:nvPr/>
        </p:nvSpPr>
        <p:spPr>
          <a:xfrm>
            <a:off x="9938807" y="1010695"/>
            <a:ext cx="2234716" cy="184641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600" kern="1200" dirty="0"/>
          </a:p>
        </p:txBody>
      </p:sp>
      <p:grpSp>
        <p:nvGrpSpPr>
          <p:cNvPr id="45" name="Группа 44"/>
          <p:cNvGrpSpPr/>
          <p:nvPr/>
        </p:nvGrpSpPr>
        <p:grpSpPr>
          <a:xfrm>
            <a:off x="155576" y="840767"/>
            <a:ext cx="1237468" cy="1093135"/>
            <a:chOff x="0" y="815468"/>
            <a:chExt cx="2434490" cy="2046191"/>
          </a:xfrm>
        </p:grpSpPr>
        <p:sp>
          <p:nvSpPr>
            <p:cNvPr id="46" name="Скругленный прямоугольник 45"/>
            <p:cNvSpPr/>
            <p:nvPr/>
          </p:nvSpPr>
          <p:spPr>
            <a:xfrm>
              <a:off x="0" y="815468"/>
              <a:ext cx="2434490" cy="2046191"/>
            </a:xfrm>
            <a:prstGeom prst="roundRect">
              <a:avLst/>
            </a:prstGeom>
            <a:blipFill rotWithShape="0">
              <a:blip r:embed="rId4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7" name="Скругленный прямоугольник 4"/>
            <p:cNvSpPr/>
            <p:nvPr/>
          </p:nvSpPr>
          <p:spPr>
            <a:xfrm>
              <a:off x="99887" y="915355"/>
              <a:ext cx="2234716" cy="18464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600" kern="1200" dirty="0"/>
            </a:p>
          </p:txBody>
        </p:sp>
      </p:grpSp>
      <p:graphicFrame>
        <p:nvGraphicFramePr>
          <p:cNvPr id="48" name="Схема 47"/>
          <p:cNvGraphicFramePr/>
          <p:nvPr>
            <p:extLst>
              <p:ext uri="{D42A27DB-BD31-4B8C-83A1-F6EECF244321}">
                <p14:modId xmlns:p14="http://schemas.microsoft.com/office/powerpoint/2010/main" val="2942460615"/>
              </p:ext>
            </p:extLst>
          </p:nvPr>
        </p:nvGraphicFramePr>
        <p:xfrm>
          <a:off x="731202" y="1487622"/>
          <a:ext cx="7988905" cy="5115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4" name="Блок-схема: перфолента 23"/>
          <p:cNvSpPr/>
          <p:nvPr/>
        </p:nvSpPr>
        <p:spPr>
          <a:xfrm>
            <a:off x="4302027" y="1887170"/>
            <a:ext cx="1998165" cy="648072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ПРИКЛАД 3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9" name="Блок-схема: перфолента 48"/>
          <p:cNvSpPr/>
          <p:nvPr/>
        </p:nvSpPr>
        <p:spPr>
          <a:xfrm>
            <a:off x="6367017" y="1838266"/>
            <a:ext cx="1998165" cy="648072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ПРИКЛАД 4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4" name="Скругленный прямоугольник 4"/>
          <p:cNvSpPr/>
          <p:nvPr/>
        </p:nvSpPr>
        <p:spPr>
          <a:xfrm>
            <a:off x="2251443" y="3037495"/>
            <a:ext cx="1905348" cy="182362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47650" tIns="247650" rIns="247650" bIns="2476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6500" kern="1200" dirty="0"/>
          </a:p>
        </p:txBody>
      </p:sp>
      <p:sp>
        <p:nvSpPr>
          <p:cNvPr id="7" name="AutoShape 7" descr="http://qrcoder.ru/code/?%D3+%EA%EE%E7%E0%EA%B3%E2+%E1%F3%E2++%EE%F0%E8%E3%B3%ED%E0%EB%FC%ED%E8%E9+%F7%EE%E2%E5%ED+%28%F7%E0%E9%EA%E0%29.+%C9%EE%E3%EE+%E2%E8%EA%EE%F0%E8%F1%F2%EE%E2%F3%E2%E0%EB%E8+%E4%EB%FF+%E2%B3%E9%F1%FC%EA%EE%E2%E8%F5+%EF%EE%F5%EE%E4%B3%E2.+%D7%EE%E2%E5%ED+%EA%EE%E7%E0%EA%B3%E2+-+%AB%EF%F0%E0%E1%E0%F2%FC%EA%EE%BB+%F1%F3%F7%E0%F1%ED%E8%F5+%EF%B3%E4%E2%EE%E4%ED%E8%F5+%F7%EE%E2%ED%B3%E2.+%D1%EA%EB%E0%E4%E0%E2%F1%FF+%E7+%E4%E2%EE%F5+%E4%ED%E8%F9%2C+%EC%B3%E6+%FF%EA%E8%EC%E8+%F0%EE%E7%EC%B3%F9%F3%E2%E0%EB%E8+%E2%E0%ED%F2%E0%E6%2C+%E0%E1%E8+%E7%E0%ED%F3%F0%E8%F2%E8+%F1%F3%E4%ED%EE+%F3+%E2%EE%E4%F3.+%D2%E0%EA+%EA%EE%E7%E0%EA%E8+%ED%E5%EF%EE%EC%B3%F2%ED%EE+%EF%B3%E4%EF%EB%E8%E2%E0%EB%E8+%E4%EE+%E2%EE%F0%EE%E3%B3%E2.+%CF%E5%F0%E5%E4+%EF%EE%F7%E0%F2%EA%EE%EC+%ED%E0%F1%F2%F3%EF%F3+%E2%E0%ED%F2%E0%E6+%E2%E8%EA%E8%E4%E0%E2%F1%FF%2C+%E0+%F1%F3%E4%ED%EE+%F0%E0%EF%F2%EE%E2%EE+%EF%B3%E4%ED%B3%EC%E0%EB%EE%F1%FC+%ED%E0+%EF%EE%E2%E5%F0%F5%ED%FE.+%D6%E5+%F1%F2%E0%E2%E0%EB%EE+%ED%E5%F1%EF%EE%E4%B3%E2%E0%ED%EA%EE%FE+%E4%EB%FF+%EF%F0%EE%F2%E8%E2%ED%E8%EA%E0+-+%E7%E0%EF%EE%F0%B3%E7%FC%EA%E5+%E2%B3%E9%F1%FC%EA%EE+%E7%92%FF%E2%EB%FF%EB%EE%F1%FF+%E7+%EC%EE%F0%F1%FC%EA%E8%F5+%E3%EB%E8%E1%E8%ED.+%C2%E8%EA%EE%F0%E8%F1%F2%EE%E2%F3%E2%E0%EB%E8%F1%FC+%F2%E0%EA%EE%E6+%EF%E5%F0%E5%E2%E5%F0%ED%F3%F2%B3+%F7%E0%E9%EA%E8+%96+%F1%EB%E0%E2%ED%EE%E7%E2%B3%F1%ED%B3+%F7%EE%E2%ED%E8+%EA%EE%E7%E0%EA%B3%E2%2C+%EA%EE%F2%F0%B3+%ED%E5+%E1%EE%FF%EB%E8%F1%FC+%ED%B3+%F8%F2%EE%F0%EC%B3%E2%2C+%ED%B3+%E2%EE%F0%EE%E6%E8%F5+%EA%EE%F0%E0%E1%EB%B3%E2.+%AF%F5+%EF%E5%F0%E5%E2%E5%F0%F2%E0%EB%E8+%E4%EE%E3%EE%F0%E8+%E4%ED%EE%EC%2C+%E0%E1%E8+%ED%E5%EF%EE%EC%B3%F2%ED%EE+%EF%B3%E4%EA%F0%E0%F1%F2%E8%F1%FF+%E4%EE+%E2%EE%F0%EE%E3%E0.&amp;4&amp;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6" name="Picture 10" descr="http://qrcoder.ru/code/?%D3%EA%F0%E0%BF%ED%F1%FC%EA%B3+%EA%EE%E7%E0%EA%E8+%96+%F1%EB%E0%E2%E5%F2%ED%B3+%EB%E8%F6%E0%F0%B3%2C+%EC%F3%E6%ED%B3+%E2%EE%BF%ED%E8.+%C2%EE%ED%E8+%E7%E0%EB%E8%F8%E8%EB%E8+%E2%E0%E3%EE%EC%E8%E9+%F1%EB%B3%E4+%E2+%ED%E0%F8%B3%E9+%B3%F1%F2%EE%F0%B3%BF%2C+%E7+%ED%E8%EC%E8+%EF%EE%E2%92%FF%E7%E0%ED%EE+%B3+%E1%E0%E3%E0%F2%EE+%F6%B3%EA%E0%E2%E8%F5+%EB%E5%E3%E5%ED%E4%2C+%EF%E5%F0%E5%EA%E0%E7%B3%E2.+%D2%E0%EA%EE%E6+%EA%EE%E7%E0%EA%E8+%F1%EB%E0%E2%E8%EB%E8%F1%FF+%F1%E2%EE%BF%EC%E8+%F8%E0%F0%EE%E2%E0%F0%E0%EC%E8%2C+%E2%EC%B3%ED%ED%FF%EC+%E2%EF%F0%E0%E2%ED%EE+%BF%E7%E4%E8%F2%E8+%ED%E0+%EA%EE%ED%FF%F5+%F2%E0+%F1%EF%B3%E2%E0%F2%E8+%EA%EE%E7%E0%F6%FC%EA%E8%F5+%EF%B3%F1%E5%ED%FC.&amp;4&amp;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5" y="2897944"/>
            <a:ext cx="2191878" cy="2131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qrcoder.ru/code/?%CE%EA%F0%B3%EC+%E7%E1%F0%EE%BF%2C+%F1%E8%EB%E8+%B3+%E2%EC%B3%ED%ED%FF+%E3%E0%F0%ED%EE+%E1%E8%F2%E8%F1%FF%2C+%EA%EE%E7%E0%EA%E8+%EC%E0%EB%E8+%F9%E5+%EE%E4%ED%F3+%E7%ED%E0%F7%ED%F3+%EF%E5%F0%E5%E2%E0%E3%F3+%96+%EA%EC%B3%F2%EB%E8%E2%B3%F1%F2%FC+%F2%E0+%F5%E8%F2%F0%B3%F1%F2%FC.+%CF%F0%E0%EA%F2%E8%F7%ED%EE+%E7%E0%E2%E6%E4%E8+%BF%EC+%E2%E4%E0%E2%E0%EB%EE%F1%FC+%ED%E5%EF%EE%EC%B3%F2%ED%EE+%EF%B3%E4%EA%F0%E0%F1%F2%E8%F1%FF+%E4%EE+%E2%EE%F0%EE%E3%E0+%F2%E0+%E7%E0%F1%F2%E0%F2%E8+%E9%EE%E3%EE+%E7%ED%E5%ED%E0%F6%FC%EA%E0.+%C7%E2%E8%F7%E0%E9%ED%EE%2C+%F6%E5+%E4%EE%E4%E0%E2%E0%EB%EE+%F8%E0%ED%F1%B3%E2+%E7%E4%EE%E1%F3%F2%E8+%EF%E5%F0%E5%EC%EE%E3%F3.&amp;4&amp;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428" y="2897944"/>
            <a:ext cx="2087555" cy="2131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://qrcoder.ru/code/?%D0%EE%E7%EF%EE%E2%B3%E4%E0%FE%F2%FC%2C+%F9%EE+%ED%E0+%D5%EE%F0%F2%E8%F6%B3+%E4%EE%F1%B3+%F0%EE%F1%F2%E5+%E2%E5%EB%E8%F7%E5%E7%ED%E8%E9+%E4%F3%E1%2C+%EE%F1%EF%B3%E2%E0%ED%E8%E9+%F3+%EA%EE%E7%E0%F6%FC%EA%E8%F5+%EF%B3%F1%ED%FF%F5+%B3+%EB%E5%E3%E5%ED%E4%E0%F5.+%C2+%E4%E5%FF%EA%E8%F5+%E7+%ED%E8%F5+%F0%EE%E7%EF%EE%E2%B3%E4%E0%BA%F2%FC%F1%FF%2C+%F9%EE+%E7%E0%EF%EE%F0%B3%E6%F6%B3+%EF%F0%EE%E2%EE%E4%E8%EB%E8+%EF%B3%E4+%ED%E8%EC+%F1%E2%EE%BF+%EE%E1%F0%FF%E4%E8%2C+%E9%E4%F3%F7%E8+%ED%E0+%E1%B3%E9.+%CF%EE%E4%E5%E9%EA%F3%FE%F2%FC%2C+%F9%EE+%F6%FC%EE%EC%F3+%E4%E5%F0%E5%E2%F3+%F3%E6%E5+700+%F0%EE%EA%B3%E2.&amp;4&amp;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226" y="2897944"/>
            <a:ext cx="1983772" cy="2117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http://qrcoder.ru/code/?%D3+%EA%EE%E7%E0%EA%B3%E2+%E1%F3%E2++%EE%F0%E8%E3%B3%ED%E0%EB%FC%ED%E8%E9+%F7%EE%E2%E5%ED+%28%F7%E0%E9%EA%E0%29.+%C9%EE%E3%EE+%E2%E8%EA%EE%F0%E8%F1%F2%EE%E2%F3%E2%E0%EB%E8+%E4%EB%FF+%E2%B3%E9%F1%FC%EA%EE%E2%E8%F5+%EF%EE%F5%EE%E4%B3%E2.+%D7%EE%E2%E5%ED+%EA%EE%E7%E0%EA%B3%E2+-+%AB%EF%F0%E0%E1%E0%F2%FC%EA%EE%BB+%F1%F3%F7%E0%F1%ED%E8%F5+%EF%B3%E4%E2%EE%E4%ED%E8%F5+%F7%EE%E2%ED%B3%E2.+%D1%EA%EB%E0%E4%E0%E2%F1%FF+%E7+%E4%E2%EE%F5+%E4%ED%E8%F9%2C+%EC%B3%E6+%FF%EA%E8%EC%E8+%F0%EE%E7%EC%B3%F9%F3%E2%E0%EB%E8+%E2%E0%ED%F2%E0%E6%2C+%E0%E1%E8+%E7%E0%ED%F3%F0%E8%F2%E8+%F1%F3%E4%ED%EE+%F3+%E2%EE%E4%F3.+%D2%E0%EA+%EA%EE%E7%E0%EA%E8+%ED%E5%EF%EE%EC%B3%F2%ED%EE+%EF%B3%E4%EF%EB%E8%E2%E0%EB%E8+%E4%EE+%E2%EE%F0%EE%E3%B3%E2.+%CF%E5%F0%E5%E4+%EF%EE%F7%E0%F2%EA%EE%EC+%ED%E0%F1%F2%F3%EF%F3+%E2%E0%ED%F2%E0%E6+%E2%E8%EA%E8%E4%E0%E2%F1%FF%2C+%E0+%F1%F3%E4%ED%EE+%F0%E0%EF%F2%EE%E2%EE+%EF%B3%E4%ED%B3%EC%E0%EB%EE%F1%FC+%ED%E0+%EF%EE%E2%E5%F0%F5%ED%FE.&amp;3&amp;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492" y="2883479"/>
            <a:ext cx="2074328" cy="2131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409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  <p:bldP spid="21" grpId="0" animBg="1"/>
      <p:bldP spid="24" grpId="0" animBg="1"/>
      <p:bldP spid="49" grpId="0" animBg="1"/>
    </p:bldLst>
  </p:timing>
</p:sld>
</file>

<file path=ppt/theme/theme1.xml><?xml version="1.0" encoding="utf-8"?>
<a:theme xmlns:a="http://schemas.openxmlformats.org/drawingml/2006/main" name="Розділ ІІІ. (3.1.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Розділ ІІІ. (3.1.)</Template>
  <TotalTime>437</TotalTime>
  <Words>103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Розділ ІІІ. (3.1.)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РОЗДІЛ ІІІ</dc:title>
  <dc:creator>Пользователь Windows</dc:creator>
  <cp:lastModifiedBy>Пользователь Windows</cp:lastModifiedBy>
  <cp:revision>37</cp:revision>
  <dcterms:created xsi:type="dcterms:W3CDTF">2021-02-07T07:55:42Z</dcterms:created>
  <dcterms:modified xsi:type="dcterms:W3CDTF">2021-02-09T06:33:45Z</dcterms:modified>
</cp:coreProperties>
</file>