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81" r:id="rId5"/>
    <p:sldId id="280" r:id="rId6"/>
    <p:sldId id="283" r:id="rId7"/>
    <p:sldId id="284" r:id="rId8"/>
    <p:sldId id="27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4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547287-6DF1-40C8-9F33-BF2FCD03EA9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900BFDF-EFF9-45FD-8157-B8EE104A1359}">
      <dgm:prSet custT="1"/>
      <dgm:spPr/>
      <dgm:t>
        <a:bodyPr/>
        <a:lstStyle/>
        <a:p>
          <a:r>
            <a:rPr lang="ru-RU" sz="2000" b="0" i="0" dirty="0" smtClean="0"/>
            <a:t>СКЛАСТИ ПСИХОЛОГІЧНИЙ ПОРТРЕТ</a:t>
          </a:r>
          <a:endParaRPr lang="ru-RU" sz="2000" dirty="0"/>
        </a:p>
      </dgm:t>
    </dgm:pt>
    <dgm:pt modelId="{959F15A0-02AE-4139-B515-D9151BB69909}" type="parTrans" cxnId="{61957AB4-47ED-4072-8D62-0135861EE3E2}">
      <dgm:prSet/>
      <dgm:spPr/>
      <dgm:t>
        <a:bodyPr/>
        <a:lstStyle/>
        <a:p>
          <a:endParaRPr lang="ru-RU"/>
        </a:p>
      </dgm:t>
    </dgm:pt>
    <dgm:pt modelId="{6A0438BE-964B-4534-899C-4859434155E2}" type="sibTrans" cxnId="{61957AB4-47ED-4072-8D62-0135861EE3E2}">
      <dgm:prSet/>
      <dgm:spPr/>
      <dgm:t>
        <a:bodyPr/>
        <a:lstStyle/>
        <a:p>
          <a:endParaRPr lang="ru-RU"/>
        </a:p>
      </dgm:t>
    </dgm:pt>
    <dgm:pt modelId="{A273C7D9-50C2-490D-B8B7-DCB882CAB6F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2000" b="0" i="0" dirty="0" err="1" smtClean="0"/>
            <a:t>визначити</a:t>
          </a:r>
          <a:r>
            <a:rPr lang="ru-RU" sz="2000" b="0" i="0" dirty="0" smtClean="0"/>
            <a:t>    </a:t>
          </a:r>
          <a:r>
            <a:rPr lang="ru-RU" sz="2000" b="0" i="0" dirty="0" err="1" smtClean="0"/>
            <a:t>психологічну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своєрідність</a:t>
          </a:r>
          <a:r>
            <a:rPr lang="ru-RU" sz="2000" b="0" i="0" dirty="0" smtClean="0"/>
            <a:t> конкретного </a:t>
          </a:r>
          <a:r>
            <a:rPr lang="ru-RU" sz="2000" b="0" i="0" dirty="0" err="1" smtClean="0"/>
            <a:t>обличчя</a:t>
          </a:r>
          <a:endParaRPr lang="ru-RU" sz="2000" dirty="0"/>
        </a:p>
      </dgm:t>
    </dgm:pt>
    <dgm:pt modelId="{5DEA21CA-CB81-4805-9378-5150897801A6}" type="parTrans" cxnId="{234D2E7E-D299-4652-8B4E-3B8BE04E9A57}">
      <dgm:prSet/>
      <dgm:spPr/>
      <dgm:t>
        <a:bodyPr/>
        <a:lstStyle/>
        <a:p>
          <a:endParaRPr lang="ru-RU"/>
        </a:p>
      </dgm:t>
    </dgm:pt>
    <dgm:pt modelId="{D811B207-E5C9-41EC-96D9-D81EB28354FB}" type="sibTrans" cxnId="{234D2E7E-D299-4652-8B4E-3B8BE04E9A57}">
      <dgm:prSet/>
      <dgm:spPr/>
      <dgm:t>
        <a:bodyPr/>
        <a:lstStyle/>
        <a:p>
          <a:endParaRPr lang="ru-RU"/>
        </a:p>
      </dgm:t>
    </dgm:pt>
    <dgm:pt modelId="{732AAD9C-3635-4246-A143-DED612AC24DB}">
      <dgm:prSet custT="1"/>
      <dgm:spPr/>
      <dgm:t>
        <a:bodyPr/>
        <a:lstStyle/>
        <a:p>
          <a:r>
            <a:rPr lang="ru-RU" sz="2000" b="0" i="0" dirty="0" err="1" smtClean="0"/>
            <a:t>звернути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увагу</a:t>
          </a:r>
          <a:r>
            <a:rPr lang="ru-RU" sz="2000" b="0" i="0" dirty="0" smtClean="0"/>
            <a:t> на </a:t>
          </a:r>
          <a:r>
            <a:rPr lang="ru-RU" sz="2000" b="0" i="0" dirty="0" err="1" smtClean="0"/>
            <a:t>ті</a:t>
          </a:r>
          <a:r>
            <a:rPr lang="ru-RU" sz="2000" b="0" i="0" dirty="0" smtClean="0"/>
            <a:t> характеристики, </a:t>
          </a:r>
          <a:r>
            <a:rPr lang="ru-RU" sz="2000" b="0" i="0" dirty="0" err="1" smtClean="0"/>
            <a:t>що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можуть</a:t>
          </a:r>
          <a:r>
            <a:rPr lang="ru-RU" sz="2000" b="0" i="0" dirty="0" smtClean="0"/>
            <a:t> бути </a:t>
          </a:r>
          <a:r>
            <a:rPr lang="ru-RU" sz="2000" b="0" i="0" dirty="0" err="1" smtClean="0"/>
            <a:t>безпосередньо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використані</a:t>
          </a:r>
          <a:r>
            <a:rPr lang="ru-RU" sz="2000" b="0" i="0" dirty="0" smtClean="0"/>
            <a:t> для </a:t>
          </a:r>
          <a:r>
            <a:rPr lang="ru-RU" sz="2000" b="0" i="0" dirty="0" err="1" smtClean="0"/>
            <a:t>рішення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даного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завдання</a:t>
          </a:r>
          <a:endParaRPr lang="ru-RU" sz="2000" dirty="0"/>
        </a:p>
      </dgm:t>
    </dgm:pt>
    <dgm:pt modelId="{36ECFD70-4087-4BD9-825D-51B216480922}" type="parTrans" cxnId="{BE557EFD-F4E6-4324-AE31-73C959863F3A}">
      <dgm:prSet/>
      <dgm:spPr/>
      <dgm:t>
        <a:bodyPr/>
        <a:lstStyle/>
        <a:p>
          <a:endParaRPr lang="ru-RU"/>
        </a:p>
      </dgm:t>
    </dgm:pt>
    <dgm:pt modelId="{C5518B46-927D-44A1-876F-FC1EA3B6370D}" type="sibTrans" cxnId="{BE557EFD-F4E6-4324-AE31-73C959863F3A}">
      <dgm:prSet/>
      <dgm:spPr/>
      <dgm:t>
        <a:bodyPr/>
        <a:lstStyle/>
        <a:p>
          <a:endParaRPr lang="ru-RU"/>
        </a:p>
      </dgm:t>
    </dgm:pt>
    <dgm:pt modelId="{000FC169-D19D-4EEA-AE30-BE00F1852144}" type="pres">
      <dgm:prSet presAssocID="{84547287-6DF1-40C8-9F33-BF2FCD03EA94}" presName="CompostProcess" presStyleCnt="0">
        <dgm:presLayoutVars>
          <dgm:dir/>
          <dgm:resizeHandles val="exact"/>
        </dgm:presLayoutVars>
      </dgm:prSet>
      <dgm:spPr/>
    </dgm:pt>
    <dgm:pt modelId="{7C192088-E6A4-4BA6-B0C2-5E78ADAE6EB1}" type="pres">
      <dgm:prSet presAssocID="{84547287-6DF1-40C8-9F33-BF2FCD03EA94}" presName="arrow" presStyleLbl="bgShp" presStyleIdx="0" presStyleCnt="1"/>
      <dgm:spPr/>
    </dgm:pt>
    <dgm:pt modelId="{616212AA-1EC2-4F8A-8C3D-65BAE8F985AB}" type="pres">
      <dgm:prSet presAssocID="{84547287-6DF1-40C8-9F33-BF2FCD03EA94}" presName="linearProcess" presStyleCnt="0"/>
      <dgm:spPr/>
    </dgm:pt>
    <dgm:pt modelId="{B8ED3B36-0F5F-4E29-860D-D8D25F2CE28E}" type="pres">
      <dgm:prSet presAssocID="{4900BFDF-EFF9-45FD-8157-B8EE104A1359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144EEE-E06D-468F-9CA5-654A2D23B306}" type="pres">
      <dgm:prSet presAssocID="{6A0438BE-964B-4534-899C-4859434155E2}" presName="sibTrans" presStyleCnt="0"/>
      <dgm:spPr/>
    </dgm:pt>
    <dgm:pt modelId="{1153AF3F-C9D6-472D-BFC7-67A0063AAA4B}" type="pres">
      <dgm:prSet presAssocID="{A273C7D9-50C2-490D-B8B7-DCB882CAB6F7}" presName="textNode" presStyleLbl="node1" presStyleIdx="1" presStyleCnt="3" custScaleY="1309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655FA-43DE-430E-9E56-487AB3328343}" type="pres">
      <dgm:prSet presAssocID="{D811B207-E5C9-41EC-96D9-D81EB28354FB}" presName="sibTrans" presStyleCnt="0"/>
      <dgm:spPr/>
    </dgm:pt>
    <dgm:pt modelId="{913E5332-0316-4A0C-B7B5-243635688D2F}" type="pres">
      <dgm:prSet presAssocID="{732AAD9C-3635-4246-A143-DED612AC24DB}" presName="textNode" presStyleLbl="node1" presStyleIdx="2" presStyleCnt="3" custScaleY="1309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4F535B-9FE0-4073-9FD5-38D139F322A6}" type="presOf" srcId="{4900BFDF-EFF9-45FD-8157-B8EE104A1359}" destId="{B8ED3B36-0F5F-4E29-860D-D8D25F2CE28E}" srcOrd="0" destOrd="0" presId="urn:microsoft.com/office/officeart/2005/8/layout/hProcess9"/>
    <dgm:cxn modelId="{BE557EFD-F4E6-4324-AE31-73C959863F3A}" srcId="{84547287-6DF1-40C8-9F33-BF2FCD03EA94}" destId="{732AAD9C-3635-4246-A143-DED612AC24DB}" srcOrd="2" destOrd="0" parTransId="{36ECFD70-4087-4BD9-825D-51B216480922}" sibTransId="{C5518B46-927D-44A1-876F-FC1EA3B6370D}"/>
    <dgm:cxn modelId="{61957AB4-47ED-4072-8D62-0135861EE3E2}" srcId="{84547287-6DF1-40C8-9F33-BF2FCD03EA94}" destId="{4900BFDF-EFF9-45FD-8157-B8EE104A1359}" srcOrd="0" destOrd="0" parTransId="{959F15A0-02AE-4139-B515-D9151BB69909}" sibTransId="{6A0438BE-964B-4534-899C-4859434155E2}"/>
    <dgm:cxn modelId="{6E230FCF-8D64-4ADF-B140-602C55E61EBE}" type="presOf" srcId="{84547287-6DF1-40C8-9F33-BF2FCD03EA94}" destId="{000FC169-D19D-4EEA-AE30-BE00F1852144}" srcOrd="0" destOrd="0" presId="urn:microsoft.com/office/officeart/2005/8/layout/hProcess9"/>
    <dgm:cxn modelId="{BEACAB93-A03A-4C04-9DC7-86028B4D806E}" type="presOf" srcId="{732AAD9C-3635-4246-A143-DED612AC24DB}" destId="{913E5332-0316-4A0C-B7B5-243635688D2F}" srcOrd="0" destOrd="0" presId="urn:microsoft.com/office/officeart/2005/8/layout/hProcess9"/>
    <dgm:cxn modelId="{0CCC1BBA-2137-402B-A09A-0E784353AFBE}" type="presOf" srcId="{A273C7D9-50C2-490D-B8B7-DCB882CAB6F7}" destId="{1153AF3F-C9D6-472D-BFC7-67A0063AAA4B}" srcOrd="0" destOrd="0" presId="urn:microsoft.com/office/officeart/2005/8/layout/hProcess9"/>
    <dgm:cxn modelId="{234D2E7E-D299-4652-8B4E-3B8BE04E9A57}" srcId="{84547287-6DF1-40C8-9F33-BF2FCD03EA94}" destId="{A273C7D9-50C2-490D-B8B7-DCB882CAB6F7}" srcOrd="1" destOrd="0" parTransId="{5DEA21CA-CB81-4805-9378-5150897801A6}" sibTransId="{D811B207-E5C9-41EC-96D9-D81EB28354FB}"/>
    <dgm:cxn modelId="{27844FF7-215E-467B-B8E7-9F2E96A86CBA}" type="presParOf" srcId="{000FC169-D19D-4EEA-AE30-BE00F1852144}" destId="{7C192088-E6A4-4BA6-B0C2-5E78ADAE6EB1}" srcOrd="0" destOrd="0" presId="urn:microsoft.com/office/officeart/2005/8/layout/hProcess9"/>
    <dgm:cxn modelId="{97C3BE74-0BFC-4946-BEC5-77ED60EC168B}" type="presParOf" srcId="{000FC169-D19D-4EEA-AE30-BE00F1852144}" destId="{616212AA-1EC2-4F8A-8C3D-65BAE8F985AB}" srcOrd="1" destOrd="0" presId="urn:microsoft.com/office/officeart/2005/8/layout/hProcess9"/>
    <dgm:cxn modelId="{EE5DA54C-D146-49C7-AB2D-DBA4FAB852BA}" type="presParOf" srcId="{616212AA-1EC2-4F8A-8C3D-65BAE8F985AB}" destId="{B8ED3B36-0F5F-4E29-860D-D8D25F2CE28E}" srcOrd="0" destOrd="0" presId="urn:microsoft.com/office/officeart/2005/8/layout/hProcess9"/>
    <dgm:cxn modelId="{87493C44-A4FD-42EF-85E2-237A80711892}" type="presParOf" srcId="{616212AA-1EC2-4F8A-8C3D-65BAE8F985AB}" destId="{2B144EEE-E06D-468F-9CA5-654A2D23B306}" srcOrd="1" destOrd="0" presId="urn:microsoft.com/office/officeart/2005/8/layout/hProcess9"/>
    <dgm:cxn modelId="{6D41FDC5-2B28-48B1-904A-8DDBFCA9747C}" type="presParOf" srcId="{616212AA-1EC2-4F8A-8C3D-65BAE8F985AB}" destId="{1153AF3F-C9D6-472D-BFC7-67A0063AAA4B}" srcOrd="2" destOrd="0" presId="urn:microsoft.com/office/officeart/2005/8/layout/hProcess9"/>
    <dgm:cxn modelId="{9A622833-CBA4-47A0-A8ED-9244C4621130}" type="presParOf" srcId="{616212AA-1EC2-4F8A-8C3D-65BAE8F985AB}" destId="{C97655FA-43DE-430E-9E56-487AB3328343}" srcOrd="3" destOrd="0" presId="urn:microsoft.com/office/officeart/2005/8/layout/hProcess9"/>
    <dgm:cxn modelId="{F8FE2453-36F0-4281-96BD-E6E98059817A}" type="presParOf" srcId="{616212AA-1EC2-4F8A-8C3D-65BAE8F985AB}" destId="{913E5332-0316-4A0C-B7B5-243635688D2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12A589-8ECE-4257-BFA2-85842A1635A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A031D6-48EA-41CC-AF2C-8D81190F52C1}">
      <dgm:prSet phldrT="[Текст]"/>
      <dgm:spPr/>
      <dgm:t>
        <a:bodyPr/>
        <a:lstStyle/>
        <a:p>
          <a:r>
            <a:rPr lang="ru-RU" dirty="0" err="1" smtClean="0"/>
            <a:t>особливості</a:t>
          </a:r>
          <a:r>
            <a:rPr lang="ru-RU" dirty="0" smtClean="0"/>
            <a:t> </a:t>
          </a:r>
          <a:r>
            <a:rPr lang="ru-RU" dirty="0" err="1" smtClean="0"/>
            <a:t>носіння</a:t>
          </a:r>
          <a:r>
            <a:rPr lang="ru-RU" dirty="0" smtClean="0"/>
            <a:t> </a:t>
          </a:r>
          <a:r>
            <a:rPr lang="ru-RU" dirty="0" err="1" smtClean="0"/>
            <a:t>одягу</a:t>
          </a:r>
          <a:endParaRPr lang="ru-RU" dirty="0"/>
        </a:p>
      </dgm:t>
    </dgm:pt>
    <dgm:pt modelId="{0C9D4BBE-A10D-48B8-8DA9-77773116F11B}" type="parTrans" cxnId="{A6223F80-8EDC-454B-8C8F-5DF664888933}">
      <dgm:prSet/>
      <dgm:spPr/>
      <dgm:t>
        <a:bodyPr/>
        <a:lstStyle/>
        <a:p>
          <a:endParaRPr lang="ru-RU"/>
        </a:p>
      </dgm:t>
    </dgm:pt>
    <dgm:pt modelId="{4E854E99-4EEE-46E8-B20F-739716DC4D93}" type="sibTrans" cxnId="{A6223F80-8EDC-454B-8C8F-5DF664888933}">
      <dgm:prSet/>
      <dgm:spPr/>
      <dgm:t>
        <a:bodyPr/>
        <a:lstStyle/>
        <a:p>
          <a:endParaRPr lang="ru-RU"/>
        </a:p>
      </dgm:t>
    </dgm:pt>
    <dgm:pt modelId="{1F8862A1-CC33-4956-9EAC-E29F9E6EC10A}">
      <dgm:prSet phldrT="[Текст]"/>
      <dgm:spPr/>
      <dgm:t>
        <a:bodyPr/>
        <a:lstStyle/>
        <a:p>
          <a:r>
            <a:rPr lang="uk-UA" dirty="0" smtClean="0"/>
            <a:t>манера говорити</a:t>
          </a:r>
          <a:endParaRPr lang="ru-RU" dirty="0"/>
        </a:p>
      </dgm:t>
    </dgm:pt>
    <dgm:pt modelId="{ED17911B-58EF-4843-B055-76443C21F799}" type="parTrans" cxnId="{E783DDE7-ECD4-4AC7-8A64-A72975F5743F}">
      <dgm:prSet/>
      <dgm:spPr/>
      <dgm:t>
        <a:bodyPr/>
        <a:lstStyle/>
        <a:p>
          <a:endParaRPr lang="ru-RU"/>
        </a:p>
      </dgm:t>
    </dgm:pt>
    <dgm:pt modelId="{16F33D22-6E31-46AB-83C7-85028B12A892}" type="sibTrans" cxnId="{E783DDE7-ECD4-4AC7-8A64-A72975F5743F}">
      <dgm:prSet/>
      <dgm:spPr/>
      <dgm:t>
        <a:bodyPr/>
        <a:lstStyle/>
        <a:p>
          <a:endParaRPr lang="ru-RU"/>
        </a:p>
      </dgm:t>
    </dgm:pt>
    <dgm:pt modelId="{D3658080-9FA4-4C27-9CC7-FA8A030AEB28}">
      <dgm:prSet/>
      <dgm:spPr/>
      <dgm:t>
        <a:bodyPr/>
        <a:lstStyle/>
        <a:p>
          <a:r>
            <a:rPr lang="ru-RU" dirty="0" err="1" smtClean="0"/>
            <a:t>особливості</a:t>
          </a:r>
          <a:r>
            <a:rPr lang="ru-RU" dirty="0" smtClean="0"/>
            <a:t> </a:t>
          </a:r>
          <a:r>
            <a:rPr lang="ru-RU" dirty="0" err="1" smtClean="0"/>
            <a:t>носіння</a:t>
          </a:r>
          <a:r>
            <a:rPr lang="ru-RU" dirty="0" smtClean="0"/>
            <a:t> </a:t>
          </a:r>
          <a:r>
            <a:rPr lang="ru-RU" dirty="0" err="1" smtClean="0"/>
            <a:t>взуття</a:t>
          </a:r>
          <a:endParaRPr lang="ru-RU" dirty="0"/>
        </a:p>
      </dgm:t>
    </dgm:pt>
    <dgm:pt modelId="{B4752394-DA93-4100-AE87-15DD0D384B2F}" type="parTrans" cxnId="{DDA4FBD0-4937-4E46-A378-0581BDA9D675}">
      <dgm:prSet/>
      <dgm:spPr/>
      <dgm:t>
        <a:bodyPr/>
        <a:lstStyle/>
        <a:p>
          <a:endParaRPr lang="ru-RU"/>
        </a:p>
      </dgm:t>
    </dgm:pt>
    <dgm:pt modelId="{9BE7CA50-E4C0-417F-8D7A-A06F6D6384C7}" type="sibTrans" cxnId="{DDA4FBD0-4937-4E46-A378-0581BDA9D675}">
      <dgm:prSet/>
      <dgm:spPr/>
      <dgm:t>
        <a:bodyPr/>
        <a:lstStyle/>
        <a:p>
          <a:endParaRPr lang="ru-RU"/>
        </a:p>
      </dgm:t>
    </dgm:pt>
    <dgm:pt modelId="{D6245470-9C08-4110-8CEF-04AFEE0720A3}">
      <dgm:prSet phldrT="[Текст]"/>
      <dgm:spPr/>
      <dgm:t>
        <a:bodyPr/>
        <a:lstStyle/>
        <a:p>
          <a:r>
            <a:rPr lang="uk-UA" dirty="0" smtClean="0"/>
            <a:t>жестикуляція</a:t>
          </a:r>
          <a:endParaRPr lang="ru-RU" dirty="0"/>
        </a:p>
      </dgm:t>
    </dgm:pt>
    <dgm:pt modelId="{9C91D29C-94B8-4652-B19F-B602DCD0C45E}" type="parTrans" cxnId="{414E6FFF-958A-47A0-90EE-005F3C471C06}">
      <dgm:prSet/>
      <dgm:spPr/>
      <dgm:t>
        <a:bodyPr/>
        <a:lstStyle/>
        <a:p>
          <a:endParaRPr lang="ru-RU"/>
        </a:p>
      </dgm:t>
    </dgm:pt>
    <dgm:pt modelId="{EE7EF45F-8983-4BEA-A1A0-DA8FA7400EB2}" type="sibTrans" cxnId="{414E6FFF-958A-47A0-90EE-005F3C471C06}">
      <dgm:prSet/>
      <dgm:spPr/>
      <dgm:t>
        <a:bodyPr/>
        <a:lstStyle/>
        <a:p>
          <a:endParaRPr lang="ru-RU"/>
        </a:p>
      </dgm:t>
    </dgm:pt>
    <dgm:pt modelId="{79E0321B-E784-47A5-8FE2-B6732928D274}">
      <dgm:prSet phldrT="[Текст]"/>
      <dgm:spPr/>
      <dgm:t>
        <a:bodyPr/>
        <a:lstStyle/>
        <a:p>
          <a:r>
            <a:rPr lang="uk-UA" dirty="0" smtClean="0"/>
            <a:t>міміка</a:t>
          </a:r>
          <a:endParaRPr lang="ru-RU" dirty="0"/>
        </a:p>
      </dgm:t>
    </dgm:pt>
    <dgm:pt modelId="{5E038D45-0939-4EEB-98FE-C1336F69A44B}" type="parTrans" cxnId="{A7A54DC5-BE51-4585-BDC7-42704BF3034A}">
      <dgm:prSet/>
      <dgm:spPr/>
      <dgm:t>
        <a:bodyPr/>
        <a:lstStyle/>
        <a:p>
          <a:endParaRPr lang="ru-RU"/>
        </a:p>
      </dgm:t>
    </dgm:pt>
    <dgm:pt modelId="{3ED1E757-1BFB-4F08-B369-ACC1FFDED0C6}" type="sibTrans" cxnId="{A7A54DC5-BE51-4585-BDC7-42704BF3034A}">
      <dgm:prSet/>
      <dgm:spPr/>
      <dgm:t>
        <a:bodyPr/>
        <a:lstStyle/>
        <a:p>
          <a:endParaRPr lang="ru-RU"/>
        </a:p>
      </dgm:t>
    </dgm:pt>
    <dgm:pt modelId="{BCCF7770-7D9A-45C2-A657-C915803B005E}">
      <dgm:prSet phldrT="[Текст]"/>
      <dgm:spPr/>
      <dgm:t>
        <a:bodyPr/>
        <a:lstStyle/>
        <a:p>
          <a:r>
            <a:rPr lang="uk-UA" dirty="0" smtClean="0"/>
            <a:t>особливі прикмети</a:t>
          </a:r>
          <a:endParaRPr lang="ru-RU" dirty="0"/>
        </a:p>
      </dgm:t>
    </dgm:pt>
    <dgm:pt modelId="{FF9CE745-EC84-48AE-938B-E590A5B24056}" type="parTrans" cxnId="{156F4EE6-570E-415A-B095-85368D190D82}">
      <dgm:prSet/>
      <dgm:spPr/>
      <dgm:t>
        <a:bodyPr/>
        <a:lstStyle/>
        <a:p>
          <a:endParaRPr lang="ru-RU"/>
        </a:p>
      </dgm:t>
    </dgm:pt>
    <dgm:pt modelId="{423D3422-245C-4EF5-B647-65A3B0DDCE24}" type="sibTrans" cxnId="{156F4EE6-570E-415A-B095-85368D190D82}">
      <dgm:prSet/>
      <dgm:spPr/>
      <dgm:t>
        <a:bodyPr/>
        <a:lstStyle/>
        <a:p>
          <a:endParaRPr lang="ru-RU"/>
        </a:p>
      </dgm:t>
    </dgm:pt>
    <dgm:pt modelId="{B4EB0556-E250-462A-B998-E6554E3A2391}" type="pres">
      <dgm:prSet presAssocID="{E512A589-8ECE-4257-BFA2-85842A1635AC}" presName="Name0" presStyleCnt="0">
        <dgm:presLayoutVars>
          <dgm:chMax val="7"/>
          <dgm:chPref val="7"/>
          <dgm:dir/>
        </dgm:presLayoutVars>
      </dgm:prSet>
      <dgm:spPr/>
    </dgm:pt>
    <dgm:pt modelId="{EDCB6B25-070C-4F20-B44E-D9D6527CF229}" type="pres">
      <dgm:prSet presAssocID="{E512A589-8ECE-4257-BFA2-85842A1635AC}" presName="Name1" presStyleCnt="0"/>
      <dgm:spPr/>
    </dgm:pt>
    <dgm:pt modelId="{30DC0AC2-5B06-45DB-B82D-27904CEC59B1}" type="pres">
      <dgm:prSet presAssocID="{E512A589-8ECE-4257-BFA2-85842A1635AC}" presName="cycle" presStyleCnt="0"/>
      <dgm:spPr/>
    </dgm:pt>
    <dgm:pt modelId="{87EFD6D7-6174-4A25-9B91-2457B8EBC79B}" type="pres">
      <dgm:prSet presAssocID="{E512A589-8ECE-4257-BFA2-85842A1635AC}" presName="srcNode" presStyleLbl="node1" presStyleIdx="0" presStyleCnt="6"/>
      <dgm:spPr/>
    </dgm:pt>
    <dgm:pt modelId="{016433A3-2226-4BAE-8ADC-E60955E0C083}" type="pres">
      <dgm:prSet presAssocID="{E512A589-8ECE-4257-BFA2-85842A1635AC}" presName="conn" presStyleLbl="parChTrans1D2" presStyleIdx="0" presStyleCnt="1"/>
      <dgm:spPr/>
    </dgm:pt>
    <dgm:pt modelId="{A83A4925-3629-4BB5-8639-5613A6AA9783}" type="pres">
      <dgm:prSet presAssocID="{E512A589-8ECE-4257-BFA2-85842A1635AC}" presName="extraNode" presStyleLbl="node1" presStyleIdx="0" presStyleCnt="6"/>
      <dgm:spPr/>
    </dgm:pt>
    <dgm:pt modelId="{54B6DD6D-B1CE-4FBD-9ECB-599AEF8F8B2C}" type="pres">
      <dgm:prSet presAssocID="{E512A589-8ECE-4257-BFA2-85842A1635AC}" presName="dstNode" presStyleLbl="node1" presStyleIdx="0" presStyleCnt="6"/>
      <dgm:spPr/>
    </dgm:pt>
    <dgm:pt modelId="{4D7062CE-6403-4C8E-87B1-8CBBB7D7B360}" type="pres">
      <dgm:prSet presAssocID="{DDA031D6-48EA-41CC-AF2C-8D81190F52C1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57AF0-A7A0-4A12-8B2E-1F9099E03D39}" type="pres">
      <dgm:prSet presAssocID="{DDA031D6-48EA-41CC-AF2C-8D81190F52C1}" presName="accent_1" presStyleCnt="0"/>
      <dgm:spPr/>
    </dgm:pt>
    <dgm:pt modelId="{7689B8CD-401E-43C3-98AB-318F171E9734}" type="pres">
      <dgm:prSet presAssocID="{DDA031D6-48EA-41CC-AF2C-8D81190F52C1}" presName="accentRepeatNode" presStyleLbl="solidFgAcc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DFBD4FA-5091-4DE1-B484-A4B1EE00F254}" type="pres">
      <dgm:prSet presAssocID="{D3658080-9FA4-4C27-9CC7-FA8A030AEB28}" presName="text_2" presStyleLbl="node1" presStyleIdx="1" presStyleCnt="6">
        <dgm:presLayoutVars>
          <dgm:bulletEnabled val="1"/>
        </dgm:presLayoutVars>
      </dgm:prSet>
      <dgm:spPr/>
    </dgm:pt>
    <dgm:pt modelId="{7BD70467-812E-4647-9E08-0BDBCEF16309}" type="pres">
      <dgm:prSet presAssocID="{D3658080-9FA4-4C27-9CC7-FA8A030AEB28}" presName="accent_2" presStyleCnt="0"/>
      <dgm:spPr/>
    </dgm:pt>
    <dgm:pt modelId="{F0E1CEC7-AB80-4CD1-8F66-744AB59BD80C}" type="pres">
      <dgm:prSet presAssocID="{D3658080-9FA4-4C27-9CC7-FA8A030AEB28}" presName="accentRepeatNode" presStyleLbl="solidFgAcc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25C19AB-AE53-406B-A540-636CC969591E}" type="pres">
      <dgm:prSet presAssocID="{1F8862A1-CC33-4956-9EAC-E29F9E6EC10A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948977-2E8F-4D8A-99B4-BECE0F74A65E}" type="pres">
      <dgm:prSet presAssocID="{1F8862A1-CC33-4956-9EAC-E29F9E6EC10A}" presName="accent_3" presStyleCnt="0"/>
      <dgm:spPr/>
    </dgm:pt>
    <dgm:pt modelId="{77E7FE23-2A77-463B-AAFA-85881B8942E8}" type="pres">
      <dgm:prSet presAssocID="{1F8862A1-CC33-4956-9EAC-E29F9E6EC10A}" presName="accentRepeatNode" presStyleLbl="solidFgAcc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CEC11E93-4268-4EA0-8E97-ABB766C60F0B}" type="pres">
      <dgm:prSet presAssocID="{D6245470-9C08-4110-8CEF-04AFEE0720A3}" presName="text_4" presStyleLbl="node1" presStyleIdx="3" presStyleCnt="6">
        <dgm:presLayoutVars>
          <dgm:bulletEnabled val="1"/>
        </dgm:presLayoutVars>
      </dgm:prSet>
      <dgm:spPr/>
    </dgm:pt>
    <dgm:pt modelId="{5536051E-7A1D-4D7B-9393-94A650B7BC5C}" type="pres">
      <dgm:prSet presAssocID="{D6245470-9C08-4110-8CEF-04AFEE0720A3}" presName="accent_4" presStyleCnt="0"/>
      <dgm:spPr/>
    </dgm:pt>
    <dgm:pt modelId="{F28EFEE2-B8CE-4EB1-90E9-F4EE089EF0AD}" type="pres">
      <dgm:prSet presAssocID="{D6245470-9C08-4110-8CEF-04AFEE0720A3}" presName="accentRepeatNode" presStyleLbl="solidFgAcc1" presStyleIdx="3" presStyleCnt="6" custAng="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AE58A2A-D3DF-43EE-B381-BC802B7DF3D6}" type="pres">
      <dgm:prSet presAssocID="{79E0321B-E784-47A5-8FE2-B6732928D274}" presName="text_5" presStyleLbl="node1" presStyleIdx="4" presStyleCnt="6">
        <dgm:presLayoutVars>
          <dgm:bulletEnabled val="1"/>
        </dgm:presLayoutVars>
      </dgm:prSet>
      <dgm:spPr/>
    </dgm:pt>
    <dgm:pt modelId="{3A4E73D7-BF47-42B3-A2BE-BF55101AAAF0}" type="pres">
      <dgm:prSet presAssocID="{79E0321B-E784-47A5-8FE2-B6732928D274}" presName="accent_5" presStyleCnt="0"/>
      <dgm:spPr/>
    </dgm:pt>
    <dgm:pt modelId="{E7354DC4-B553-4DD8-B9B2-982011AAE620}" type="pres">
      <dgm:prSet presAssocID="{79E0321B-E784-47A5-8FE2-B6732928D274}" presName="accentRepeatNode" presStyleLbl="solidFgAcc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A3D70F7C-B190-498A-970E-F90A99161359}" type="pres">
      <dgm:prSet presAssocID="{BCCF7770-7D9A-45C2-A657-C915803B005E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1E4537-0C71-4F33-BE5B-FFAA72A42B9B}" type="pres">
      <dgm:prSet presAssocID="{BCCF7770-7D9A-45C2-A657-C915803B005E}" presName="accent_6" presStyleCnt="0"/>
      <dgm:spPr/>
    </dgm:pt>
    <dgm:pt modelId="{42863266-85FF-4A65-8357-32BFC53465B0}" type="pres">
      <dgm:prSet presAssocID="{BCCF7770-7D9A-45C2-A657-C915803B005E}" presName="accentRepeatNode" presStyleLbl="solidFgAcc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919F94DA-08A5-4CD6-8B56-5D5137AD3522}" type="presOf" srcId="{D3658080-9FA4-4C27-9CC7-FA8A030AEB28}" destId="{9DFBD4FA-5091-4DE1-B484-A4B1EE00F254}" srcOrd="0" destOrd="0" presId="urn:microsoft.com/office/officeart/2008/layout/VerticalCurvedList"/>
    <dgm:cxn modelId="{156F4EE6-570E-415A-B095-85368D190D82}" srcId="{E512A589-8ECE-4257-BFA2-85842A1635AC}" destId="{BCCF7770-7D9A-45C2-A657-C915803B005E}" srcOrd="5" destOrd="0" parTransId="{FF9CE745-EC84-48AE-938B-E590A5B24056}" sibTransId="{423D3422-245C-4EF5-B647-65A3B0DDCE24}"/>
    <dgm:cxn modelId="{634644BA-ADE3-4372-BE00-B4010095D459}" type="presOf" srcId="{E512A589-8ECE-4257-BFA2-85842A1635AC}" destId="{B4EB0556-E250-462A-B998-E6554E3A2391}" srcOrd="0" destOrd="0" presId="urn:microsoft.com/office/officeart/2008/layout/VerticalCurvedList"/>
    <dgm:cxn modelId="{8AEFEDCB-8E75-4DFF-92B9-D11C1774194E}" type="presOf" srcId="{BCCF7770-7D9A-45C2-A657-C915803B005E}" destId="{A3D70F7C-B190-498A-970E-F90A99161359}" srcOrd="0" destOrd="0" presId="urn:microsoft.com/office/officeart/2008/layout/VerticalCurvedList"/>
    <dgm:cxn modelId="{A7A54DC5-BE51-4585-BDC7-42704BF3034A}" srcId="{E512A589-8ECE-4257-BFA2-85842A1635AC}" destId="{79E0321B-E784-47A5-8FE2-B6732928D274}" srcOrd="4" destOrd="0" parTransId="{5E038D45-0939-4EEB-98FE-C1336F69A44B}" sibTransId="{3ED1E757-1BFB-4F08-B369-ACC1FFDED0C6}"/>
    <dgm:cxn modelId="{E783DDE7-ECD4-4AC7-8A64-A72975F5743F}" srcId="{E512A589-8ECE-4257-BFA2-85842A1635AC}" destId="{1F8862A1-CC33-4956-9EAC-E29F9E6EC10A}" srcOrd="2" destOrd="0" parTransId="{ED17911B-58EF-4843-B055-76443C21F799}" sibTransId="{16F33D22-6E31-46AB-83C7-85028B12A892}"/>
    <dgm:cxn modelId="{DDA4FBD0-4937-4E46-A378-0581BDA9D675}" srcId="{E512A589-8ECE-4257-BFA2-85842A1635AC}" destId="{D3658080-9FA4-4C27-9CC7-FA8A030AEB28}" srcOrd="1" destOrd="0" parTransId="{B4752394-DA93-4100-AE87-15DD0D384B2F}" sibTransId="{9BE7CA50-E4C0-417F-8D7A-A06F6D6384C7}"/>
    <dgm:cxn modelId="{2839BB31-CB85-43D9-92DB-542107535312}" type="presOf" srcId="{DDA031D6-48EA-41CC-AF2C-8D81190F52C1}" destId="{4D7062CE-6403-4C8E-87B1-8CBBB7D7B360}" srcOrd="0" destOrd="0" presId="urn:microsoft.com/office/officeart/2008/layout/VerticalCurvedList"/>
    <dgm:cxn modelId="{A6223F80-8EDC-454B-8C8F-5DF664888933}" srcId="{E512A589-8ECE-4257-BFA2-85842A1635AC}" destId="{DDA031D6-48EA-41CC-AF2C-8D81190F52C1}" srcOrd="0" destOrd="0" parTransId="{0C9D4BBE-A10D-48B8-8DA9-77773116F11B}" sibTransId="{4E854E99-4EEE-46E8-B20F-739716DC4D93}"/>
    <dgm:cxn modelId="{F9C98ED9-4DC3-4787-ADAB-F6053083788F}" type="presOf" srcId="{D6245470-9C08-4110-8CEF-04AFEE0720A3}" destId="{CEC11E93-4268-4EA0-8E97-ABB766C60F0B}" srcOrd="0" destOrd="0" presId="urn:microsoft.com/office/officeart/2008/layout/VerticalCurvedList"/>
    <dgm:cxn modelId="{04C05C00-7453-4669-99FD-128DF650CF15}" type="presOf" srcId="{4E854E99-4EEE-46E8-B20F-739716DC4D93}" destId="{016433A3-2226-4BAE-8ADC-E60955E0C083}" srcOrd="0" destOrd="0" presId="urn:microsoft.com/office/officeart/2008/layout/VerticalCurvedList"/>
    <dgm:cxn modelId="{418EE7EE-5362-47CA-A221-5200B4077BD1}" type="presOf" srcId="{1F8862A1-CC33-4956-9EAC-E29F9E6EC10A}" destId="{625C19AB-AE53-406B-A540-636CC969591E}" srcOrd="0" destOrd="0" presId="urn:microsoft.com/office/officeart/2008/layout/VerticalCurvedList"/>
    <dgm:cxn modelId="{254091C5-15A0-481E-9266-7DB4457131F4}" type="presOf" srcId="{79E0321B-E784-47A5-8FE2-B6732928D274}" destId="{8AE58A2A-D3DF-43EE-B381-BC802B7DF3D6}" srcOrd="0" destOrd="0" presId="urn:microsoft.com/office/officeart/2008/layout/VerticalCurvedList"/>
    <dgm:cxn modelId="{414E6FFF-958A-47A0-90EE-005F3C471C06}" srcId="{E512A589-8ECE-4257-BFA2-85842A1635AC}" destId="{D6245470-9C08-4110-8CEF-04AFEE0720A3}" srcOrd="3" destOrd="0" parTransId="{9C91D29C-94B8-4652-B19F-B602DCD0C45E}" sibTransId="{EE7EF45F-8983-4BEA-A1A0-DA8FA7400EB2}"/>
    <dgm:cxn modelId="{53AF8534-63F4-480B-8BEE-9707D1BBBEC9}" type="presParOf" srcId="{B4EB0556-E250-462A-B998-E6554E3A2391}" destId="{EDCB6B25-070C-4F20-B44E-D9D6527CF229}" srcOrd="0" destOrd="0" presId="urn:microsoft.com/office/officeart/2008/layout/VerticalCurvedList"/>
    <dgm:cxn modelId="{840CC9F6-0022-4493-8C03-4DDB30315B86}" type="presParOf" srcId="{EDCB6B25-070C-4F20-B44E-D9D6527CF229}" destId="{30DC0AC2-5B06-45DB-B82D-27904CEC59B1}" srcOrd="0" destOrd="0" presId="urn:microsoft.com/office/officeart/2008/layout/VerticalCurvedList"/>
    <dgm:cxn modelId="{00F83FDA-5579-4370-AABC-400D81EF0D6A}" type="presParOf" srcId="{30DC0AC2-5B06-45DB-B82D-27904CEC59B1}" destId="{87EFD6D7-6174-4A25-9B91-2457B8EBC79B}" srcOrd="0" destOrd="0" presId="urn:microsoft.com/office/officeart/2008/layout/VerticalCurvedList"/>
    <dgm:cxn modelId="{E44B8D77-F200-44F7-8F16-C88743BB2453}" type="presParOf" srcId="{30DC0AC2-5B06-45DB-B82D-27904CEC59B1}" destId="{016433A3-2226-4BAE-8ADC-E60955E0C083}" srcOrd="1" destOrd="0" presId="urn:microsoft.com/office/officeart/2008/layout/VerticalCurvedList"/>
    <dgm:cxn modelId="{70228BB9-0695-4806-98A0-3015287BFEC7}" type="presParOf" srcId="{30DC0AC2-5B06-45DB-B82D-27904CEC59B1}" destId="{A83A4925-3629-4BB5-8639-5613A6AA9783}" srcOrd="2" destOrd="0" presId="urn:microsoft.com/office/officeart/2008/layout/VerticalCurvedList"/>
    <dgm:cxn modelId="{A5380D50-016F-4DA1-BA4A-71974ACA1A92}" type="presParOf" srcId="{30DC0AC2-5B06-45DB-B82D-27904CEC59B1}" destId="{54B6DD6D-B1CE-4FBD-9ECB-599AEF8F8B2C}" srcOrd="3" destOrd="0" presId="urn:microsoft.com/office/officeart/2008/layout/VerticalCurvedList"/>
    <dgm:cxn modelId="{845E9F5E-0BE1-4963-A215-071445AA4984}" type="presParOf" srcId="{EDCB6B25-070C-4F20-B44E-D9D6527CF229}" destId="{4D7062CE-6403-4C8E-87B1-8CBBB7D7B360}" srcOrd="1" destOrd="0" presId="urn:microsoft.com/office/officeart/2008/layout/VerticalCurvedList"/>
    <dgm:cxn modelId="{DA614395-4D0C-45FC-8738-8D64A8DCC006}" type="presParOf" srcId="{EDCB6B25-070C-4F20-B44E-D9D6527CF229}" destId="{5EF57AF0-A7A0-4A12-8B2E-1F9099E03D39}" srcOrd="2" destOrd="0" presId="urn:microsoft.com/office/officeart/2008/layout/VerticalCurvedList"/>
    <dgm:cxn modelId="{AFA6D39A-9E3F-4D2B-9930-F7C313FE6753}" type="presParOf" srcId="{5EF57AF0-A7A0-4A12-8B2E-1F9099E03D39}" destId="{7689B8CD-401E-43C3-98AB-318F171E9734}" srcOrd="0" destOrd="0" presId="urn:microsoft.com/office/officeart/2008/layout/VerticalCurvedList"/>
    <dgm:cxn modelId="{D5DE45F0-0312-4F2C-892A-09D2C5BE6167}" type="presParOf" srcId="{EDCB6B25-070C-4F20-B44E-D9D6527CF229}" destId="{9DFBD4FA-5091-4DE1-B484-A4B1EE00F254}" srcOrd="3" destOrd="0" presId="urn:microsoft.com/office/officeart/2008/layout/VerticalCurvedList"/>
    <dgm:cxn modelId="{E0CFA743-FA06-4334-B6C8-9AC7FC6144DD}" type="presParOf" srcId="{EDCB6B25-070C-4F20-B44E-D9D6527CF229}" destId="{7BD70467-812E-4647-9E08-0BDBCEF16309}" srcOrd="4" destOrd="0" presId="urn:microsoft.com/office/officeart/2008/layout/VerticalCurvedList"/>
    <dgm:cxn modelId="{7B5C5BCE-0903-42E7-8922-C7F8BB64CED4}" type="presParOf" srcId="{7BD70467-812E-4647-9E08-0BDBCEF16309}" destId="{F0E1CEC7-AB80-4CD1-8F66-744AB59BD80C}" srcOrd="0" destOrd="0" presId="urn:microsoft.com/office/officeart/2008/layout/VerticalCurvedList"/>
    <dgm:cxn modelId="{CDB50E4E-AE4A-491B-B413-1B447011AF3F}" type="presParOf" srcId="{EDCB6B25-070C-4F20-B44E-D9D6527CF229}" destId="{625C19AB-AE53-406B-A540-636CC969591E}" srcOrd="5" destOrd="0" presId="urn:microsoft.com/office/officeart/2008/layout/VerticalCurvedList"/>
    <dgm:cxn modelId="{0BD319C7-CD50-43BF-BA3F-34DD3F542A26}" type="presParOf" srcId="{EDCB6B25-070C-4F20-B44E-D9D6527CF229}" destId="{9D948977-2E8F-4D8A-99B4-BECE0F74A65E}" srcOrd="6" destOrd="0" presId="urn:microsoft.com/office/officeart/2008/layout/VerticalCurvedList"/>
    <dgm:cxn modelId="{D6A328FF-EAD3-48D5-BFBC-23BFE527D573}" type="presParOf" srcId="{9D948977-2E8F-4D8A-99B4-BECE0F74A65E}" destId="{77E7FE23-2A77-463B-AAFA-85881B8942E8}" srcOrd="0" destOrd="0" presId="urn:microsoft.com/office/officeart/2008/layout/VerticalCurvedList"/>
    <dgm:cxn modelId="{8A7E5878-506F-4E45-B349-321D7FC17B01}" type="presParOf" srcId="{EDCB6B25-070C-4F20-B44E-D9D6527CF229}" destId="{CEC11E93-4268-4EA0-8E97-ABB766C60F0B}" srcOrd="7" destOrd="0" presId="urn:microsoft.com/office/officeart/2008/layout/VerticalCurvedList"/>
    <dgm:cxn modelId="{4FDEB1F5-41AD-44D9-BF9E-EAA10976C42F}" type="presParOf" srcId="{EDCB6B25-070C-4F20-B44E-D9D6527CF229}" destId="{5536051E-7A1D-4D7B-9393-94A650B7BC5C}" srcOrd="8" destOrd="0" presId="urn:microsoft.com/office/officeart/2008/layout/VerticalCurvedList"/>
    <dgm:cxn modelId="{6C1240F2-65E7-4452-81DD-B0D7F732CDF2}" type="presParOf" srcId="{5536051E-7A1D-4D7B-9393-94A650B7BC5C}" destId="{F28EFEE2-B8CE-4EB1-90E9-F4EE089EF0AD}" srcOrd="0" destOrd="0" presId="urn:microsoft.com/office/officeart/2008/layout/VerticalCurvedList"/>
    <dgm:cxn modelId="{CED3CB86-59D6-4586-9BA3-46CD346E3291}" type="presParOf" srcId="{EDCB6B25-070C-4F20-B44E-D9D6527CF229}" destId="{8AE58A2A-D3DF-43EE-B381-BC802B7DF3D6}" srcOrd="9" destOrd="0" presId="urn:microsoft.com/office/officeart/2008/layout/VerticalCurvedList"/>
    <dgm:cxn modelId="{1C154A48-E0B6-417E-BEDD-4258BA909CDA}" type="presParOf" srcId="{EDCB6B25-070C-4F20-B44E-D9D6527CF229}" destId="{3A4E73D7-BF47-42B3-A2BE-BF55101AAAF0}" srcOrd="10" destOrd="0" presId="urn:microsoft.com/office/officeart/2008/layout/VerticalCurvedList"/>
    <dgm:cxn modelId="{8DD38F0A-214B-412A-9EFA-34BE6E497077}" type="presParOf" srcId="{3A4E73D7-BF47-42B3-A2BE-BF55101AAAF0}" destId="{E7354DC4-B553-4DD8-B9B2-982011AAE620}" srcOrd="0" destOrd="0" presId="urn:microsoft.com/office/officeart/2008/layout/VerticalCurvedList"/>
    <dgm:cxn modelId="{EA04D42A-FFAC-4BCE-B7D9-B82E53A854E2}" type="presParOf" srcId="{EDCB6B25-070C-4F20-B44E-D9D6527CF229}" destId="{A3D70F7C-B190-498A-970E-F90A99161359}" srcOrd="11" destOrd="0" presId="urn:microsoft.com/office/officeart/2008/layout/VerticalCurvedList"/>
    <dgm:cxn modelId="{5F5ED5BF-BEF1-48B8-AE4A-19CCC3B5DA3C}" type="presParOf" srcId="{EDCB6B25-070C-4F20-B44E-D9D6527CF229}" destId="{EE1E4537-0C71-4F33-BE5B-FFAA72A42B9B}" srcOrd="12" destOrd="0" presId="urn:microsoft.com/office/officeart/2008/layout/VerticalCurvedList"/>
    <dgm:cxn modelId="{716E40F4-D036-4F63-BD88-D494730DD54B}" type="presParOf" srcId="{EE1E4537-0C71-4F33-BE5B-FFAA72A42B9B}" destId="{42863266-85FF-4A65-8357-32BFC53465B0}" srcOrd="0" destOrd="0" presId="urn:microsoft.com/office/officeart/2008/layout/VerticalCurvedList"/>
  </dgm:cxnLst>
  <dgm:bg>
    <a:solidFill>
      <a:schemeClr val="accent1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512A589-8ECE-4257-BFA2-85842A1635A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A031D6-48EA-41CC-AF2C-8D81190F52C1}">
      <dgm:prSet phldrT="[Текст]"/>
      <dgm:spPr/>
      <dgm:t>
        <a:bodyPr/>
        <a:lstStyle/>
        <a:p>
          <a:r>
            <a:rPr lang="ru-RU" dirty="0" smtClean="0"/>
            <a:t>характеристика занять</a:t>
          </a:r>
          <a:endParaRPr lang="ru-RU" dirty="0"/>
        </a:p>
      </dgm:t>
    </dgm:pt>
    <dgm:pt modelId="{0C9D4BBE-A10D-48B8-8DA9-77773116F11B}" type="parTrans" cxnId="{A6223F80-8EDC-454B-8C8F-5DF664888933}">
      <dgm:prSet/>
      <dgm:spPr/>
      <dgm:t>
        <a:bodyPr/>
        <a:lstStyle/>
        <a:p>
          <a:endParaRPr lang="ru-RU"/>
        </a:p>
      </dgm:t>
    </dgm:pt>
    <dgm:pt modelId="{4E854E99-4EEE-46E8-B20F-739716DC4D93}" type="sibTrans" cxnId="{A6223F80-8EDC-454B-8C8F-5DF664888933}">
      <dgm:prSet/>
      <dgm:spPr/>
      <dgm:t>
        <a:bodyPr/>
        <a:lstStyle/>
        <a:p>
          <a:endParaRPr lang="ru-RU"/>
        </a:p>
      </dgm:t>
    </dgm:pt>
    <dgm:pt modelId="{1F8862A1-CC33-4956-9EAC-E29F9E6EC10A}">
      <dgm:prSet phldrT="[Текст]"/>
      <dgm:spPr/>
      <dgm:t>
        <a:bodyPr/>
        <a:lstStyle/>
        <a:p>
          <a:r>
            <a:rPr lang="ru-RU" dirty="0" err="1" smtClean="0"/>
            <a:t>способи</a:t>
          </a:r>
          <a:r>
            <a:rPr lang="ru-RU" dirty="0" smtClean="0"/>
            <a:t> </a:t>
          </a:r>
          <a:r>
            <a:rPr lang="ru-RU" dirty="0" err="1" smtClean="0"/>
            <a:t>задоволення</a:t>
          </a:r>
          <a:r>
            <a:rPr lang="ru-RU" dirty="0" smtClean="0"/>
            <a:t> потреб</a:t>
          </a:r>
          <a:endParaRPr lang="ru-RU" dirty="0"/>
        </a:p>
      </dgm:t>
    </dgm:pt>
    <dgm:pt modelId="{ED17911B-58EF-4843-B055-76443C21F799}" type="parTrans" cxnId="{E783DDE7-ECD4-4AC7-8A64-A72975F5743F}">
      <dgm:prSet/>
      <dgm:spPr/>
      <dgm:t>
        <a:bodyPr/>
        <a:lstStyle/>
        <a:p>
          <a:endParaRPr lang="ru-RU"/>
        </a:p>
      </dgm:t>
    </dgm:pt>
    <dgm:pt modelId="{16F33D22-6E31-46AB-83C7-85028B12A892}" type="sibTrans" cxnId="{E783DDE7-ECD4-4AC7-8A64-A72975F5743F}">
      <dgm:prSet/>
      <dgm:spPr/>
      <dgm:t>
        <a:bodyPr/>
        <a:lstStyle/>
        <a:p>
          <a:endParaRPr lang="ru-RU"/>
        </a:p>
      </dgm:t>
    </dgm:pt>
    <dgm:pt modelId="{D3658080-9FA4-4C27-9CC7-FA8A030AEB28}">
      <dgm:prSet/>
      <dgm:spPr/>
      <dgm:t>
        <a:bodyPr/>
        <a:lstStyle/>
        <a:p>
          <a:r>
            <a:rPr lang="ru-RU" dirty="0" smtClean="0"/>
            <a:t> </a:t>
          </a:r>
          <a:r>
            <a:rPr lang="ru-RU" dirty="0" err="1" smtClean="0"/>
            <a:t>відношення</a:t>
          </a:r>
          <a:r>
            <a:rPr lang="ru-RU" dirty="0" smtClean="0"/>
            <a:t> до занять</a:t>
          </a:r>
          <a:endParaRPr lang="ru-RU" dirty="0"/>
        </a:p>
      </dgm:t>
    </dgm:pt>
    <dgm:pt modelId="{B4752394-DA93-4100-AE87-15DD0D384B2F}" type="parTrans" cxnId="{DDA4FBD0-4937-4E46-A378-0581BDA9D675}">
      <dgm:prSet/>
      <dgm:spPr/>
      <dgm:t>
        <a:bodyPr/>
        <a:lstStyle/>
        <a:p>
          <a:endParaRPr lang="ru-RU"/>
        </a:p>
      </dgm:t>
    </dgm:pt>
    <dgm:pt modelId="{9BE7CA50-E4C0-417F-8D7A-A06F6D6384C7}" type="sibTrans" cxnId="{DDA4FBD0-4937-4E46-A378-0581BDA9D675}">
      <dgm:prSet/>
      <dgm:spPr/>
      <dgm:t>
        <a:bodyPr/>
        <a:lstStyle/>
        <a:p>
          <a:endParaRPr lang="ru-RU"/>
        </a:p>
      </dgm:t>
    </dgm:pt>
    <dgm:pt modelId="{B4EB0556-E250-462A-B998-E6554E3A2391}" type="pres">
      <dgm:prSet presAssocID="{E512A589-8ECE-4257-BFA2-85842A1635AC}" presName="Name0" presStyleCnt="0">
        <dgm:presLayoutVars>
          <dgm:chMax val="7"/>
          <dgm:chPref val="7"/>
          <dgm:dir/>
        </dgm:presLayoutVars>
      </dgm:prSet>
      <dgm:spPr/>
    </dgm:pt>
    <dgm:pt modelId="{EDCB6B25-070C-4F20-B44E-D9D6527CF229}" type="pres">
      <dgm:prSet presAssocID="{E512A589-8ECE-4257-BFA2-85842A1635AC}" presName="Name1" presStyleCnt="0"/>
      <dgm:spPr/>
    </dgm:pt>
    <dgm:pt modelId="{30DC0AC2-5B06-45DB-B82D-27904CEC59B1}" type="pres">
      <dgm:prSet presAssocID="{E512A589-8ECE-4257-BFA2-85842A1635AC}" presName="cycle" presStyleCnt="0"/>
      <dgm:spPr/>
    </dgm:pt>
    <dgm:pt modelId="{87EFD6D7-6174-4A25-9B91-2457B8EBC79B}" type="pres">
      <dgm:prSet presAssocID="{E512A589-8ECE-4257-BFA2-85842A1635AC}" presName="srcNode" presStyleLbl="node1" presStyleIdx="0" presStyleCnt="3"/>
      <dgm:spPr/>
    </dgm:pt>
    <dgm:pt modelId="{016433A3-2226-4BAE-8ADC-E60955E0C083}" type="pres">
      <dgm:prSet presAssocID="{E512A589-8ECE-4257-BFA2-85842A1635AC}" presName="conn" presStyleLbl="parChTrans1D2" presStyleIdx="0" presStyleCnt="1"/>
      <dgm:spPr/>
    </dgm:pt>
    <dgm:pt modelId="{A83A4925-3629-4BB5-8639-5613A6AA9783}" type="pres">
      <dgm:prSet presAssocID="{E512A589-8ECE-4257-BFA2-85842A1635AC}" presName="extraNode" presStyleLbl="node1" presStyleIdx="0" presStyleCnt="3"/>
      <dgm:spPr/>
    </dgm:pt>
    <dgm:pt modelId="{54B6DD6D-B1CE-4FBD-9ECB-599AEF8F8B2C}" type="pres">
      <dgm:prSet presAssocID="{E512A589-8ECE-4257-BFA2-85842A1635AC}" presName="dstNode" presStyleLbl="node1" presStyleIdx="0" presStyleCnt="3"/>
      <dgm:spPr/>
    </dgm:pt>
    <dgm:pt modelId="{4D7062CE-6403-4C8E-87B1-8CBBB7D7B360}" type="pres">
      <dgm:prSet presAssocID="{DDA031D6-48EA-41CC-AF2C-8D81190F52C1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57AF0-A7A0-4A12-8B2E-1F9099E03D39}" type="pres">
      <dgm:prSet presAssocID="{DDA031D6-48EA-41CC-AF2C-8D81190F52C1}" presName="accent_1" presStyleCnt="0"/>
      <dgm:spPr/>
    </dgm:pt>
    <dgm:pt modelId="{7689B8CD-401E-43C3-98AB-318F171E9734}" type="pres">
      <dgm:prSet presAssocID="{DDA031D6-48EA-41CC-AF2C-8D81190F52C1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DFBD4FA-5091-4DE1-B484-A4B1EE00F254}" type="pres">
      <dgm:prSet presAssocID="{D3658080-9FA4-4C27-9CC7-FA8A030AEB28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D70467-812E-4647-9E08-0BDBCEF16309}" type="pres">
      <dgm:prSet presAssocID="{D3658080-9FA4-4C27-9CC7-FA8A030AEB28}" presName="accent_2" presStyleCnt="0"/>
      <dgm:spPr/>
    </dgm:pt>
    <dgm:pt modelId="{F0E1CEC7-AB80-4CD1-8F66-744AB59BD80C}" type="pres">
      <dgm:prSet presAssocID="{D3658080-9FA4-4C27-9CC7-FA8A030AEB28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25C19AB-AE53-406B-A540-636CC969591E}" type="pres">
      <dgm:prSet presAssocID="{1F8862A1-CC33-4956-9EAC-E29F9E6EC10A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948977-2E8F-4D8A-99B4-BECE0F74A65E}" type="pres">
      <dgm:prSet presAssocID="{1F8862A1-CC33-4956-9EAC-E29F9E6EC10A}" presName="accent_3" presStyleCnt="0"/>
      <dgm:spPr/>
    </dgm:pt>
    <dgm:pt modelId="{77E7FE23-2A77-463B-AAFA-85881B8942E8}" type="pres">
      <dgm:prSet presAssocID="{1F8862A1-CC33-4956-9EAC-E29F9E6EC10A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811F23CB-93FC-4D1B-9CFB-788B8EF0DFE4}" type="presOf" srcId="{4E854E99-4EEE-46E8-B20F-739716DC4D93}" destId="{016433A3-2226-4BAE-8ADC-E60955E0C083}" srcOrd="0" destOrd="0" presId="urn:microsoft.com/office/officeart/2008/layout/VerticalCurvedList"/>
    <dgm:cxn modelId="{4709BA68-1265-4987-94E3-D39D50A8284E}" type="presOf" srcId="{D3658080-9FA4-4C27-9CC7-FA8A030AEB28}" destId="{9DFBD4FA-5091-4DE1-B484-A4B1EE00F254}" srcOrd="0" destOrd="0" presId="urn:microsoft.com/office/officeart/2008/layout/VerticalCurvedList"/>
    <dgm:cxn modelId="{A6223F80-8EDC-454B-8C8F-5DF664888933}" srcId="{E512A589-8ECE-4257-BFA2-85842A1635AC}" destId="{DDA031D6-48EA-41CC-AF2C-8D81190F52C1}" srcOrd="0" destOrd="0" parTransId="{0C9D4BBE-A10D-48B8-8DA9-77773116F11B}" sibTransId="{4E854E99-4EEE-46E8-B20F-739716DC4D93}"/>
    <dgm:cxn modelId="{D076AED2-50C5-4A14-831F-FD7344F4A397}" type="presOf" srcId="{DDA031D6-48EA-41CC-AF2C-8D81190F52C1}" destId="{4D7062CE-6403-4C8E-87B1-8CBBB7D7B360}" srcOrd="0" destOrd="0" presId="urn:microsoft.com/office/officeart/2008/layout/VerticalCurvedList"/>
    <dgm:cxn modelId="{E783DDE7-ECD4-4AC7-8A64-A72975F5743F}" srcId="{E512A589-8ECE-4257-BFA2-85842A1635AC}" destId="{1F8862A1-CC33-4956-9EAC-E29F9E6EC10A}" srcOrd="2" destOrd="0" parTransId="{ED17911B-58EF-4843-B055-76443C21F799}" sibTransId="{16F33D22-6E31-46AB-83C7-85028B12A892}"/>
    <dgm:cxn modelId="{8B6CFC08-8EA0-42CE-A1E2-704AADE5759A}" type="presOf" srcId="{1F8862A1-CC33-4956-9EAC-E29F9E6EC10A}" destId="{625C19AB-AE53-406B-A540-636CC969591E}" srcOrd="0" destOrd="0" presId="urn:microsoft.com/office/officeart/2008/layout/VerticalCurvedList"/>
    <dgm:cxn modelId="{B636AB2E-0D16-458B-814C-33CEADE5264C}" type="presOf" srcId="{E512A589-8ECE-4257-BFA2-85842A1635AC}" destId="{B4EB0556-E250-462A-B998-E6554E3A2391}" srcOrd="0" destOrd="0" presId="urn:microsoft.com/office/officeart/2008/layout/VerticalCurvedList"/>
    <dgm:cxn modelId="{DDA4FBD0-4937-4E46-A378-0581BDA9D675}" srcId="{E512A589-8ECE-4257-BFA2-85842A1635AC}" destId="{D3658080-9FA4-4C27-9CC7-FA8A030AEB28}" srcOrd="1" destOrd="0" parTransId="{B4752394-DA93-4100-AE87-15DD0D384B2F}" sibTransId="{9BE7CA50-E4C0-417F-8D7A-A06F6D6384C7}"/>
    <dgm:cxn modelId="{67BC0D18-50A0-4C02-8006-E282CC48F4DF}" type="presParOf" srcId="{B4EB0556-E250-462A-B998-E6554E3A2391}" destId="{EDCB6B25-070C-4F20-B44E-D9D6527CF229}" srcOrd="0" destOrd="0" presId="urn:microsoft.com/office/officeart/2008/layout/VerticalCurvedList"/>
    <dgm:cxn modelId="{A565BE46-16B5-4B19-89E1-13C2E87F6535}" type="presParOf" srcId="{EDCB6B25-070C-4F20-B44E-D9D6527CF229}" destId="{30DC0AC2-5B06-45DB-B82D-27904CEC59B1}" srcOrd="0" destOrd="0" presId="urn:microsoft.com/office/officeart/2008/layout/VerticalCurvedList"/>
    <dgm:cxn modelId="{030ADB73-59F4-4E05-AB70-00D811DB6647}" type="presParOf" srcId="{30DC0AC2-5B06-45DB-B82D-27904CEC59B1}" destId="{87EFD6D7-6174-4A25-9B91-2457B8EBC79B}" srcOrd="0" destOrd="0" presId="urn:microsoft.com/office/officeart/2008/layout/VerticalCurvedList"/>
    <dgm:cxn modelId="{5353BA2D-A7B2-49F3-BF9B-11A42B7D00DB}" type="presParOf" srcId="{30DC0AC2-5B06-45DB-B82D-27904CEC59B1}" destId="{016433A3-2226-4BAE-8ADC-E60955E0C083}" srcOrd="1" destOrd="0" presId="urn:microsoft.com/office/officeart/2008/layout/VerticalCurvedList"/>
    <dgm:cxn modelId="{300AC760-7874-4116-8247-EC54F51616E4}" type="presParOf" srcId="{30DC0AC2-5B06-45DB-B82D-27904CEC59B1}" destId="{A83A4925-3629-4BB5-8639-5613A6AA9783}" srcOrd="2" destOrd="0" presId="urn:microsoft.com/office/officeart/2008/layout/VerticalCurvedList"/>
    <dgm:cxn modelId="{11AE30D6-B457-41DB-A269-59C04A8BD894}" type="presParOf" srcId="{30DC0AC2-5B06-45DB-B82D-27904CEC59B1}" destId="{54B6DD6D-B1CE-4FBD-9ECB-599AEF8F8B2C}" srcOrd="3" destOrd="0" presId="urn:microsoft.com/office/officeart/2008/layout/VerticalCurvedList"/>
    <dgm:cxn modelId="{5FE0C6B5-02EC-4A24-8669-5A05F324E120}" type="presParOf" srcId="{EDCB6B25-070C-4F20-B44E-D9D6527CF229}" destId="{4D7062CE-6403-4C8E-87B1-8CBBB7D7B360}" srcOrd="1" destOrd="0" presId="urn:microsoft.com/office/officeart/2008/layout/VerticalCurvedList"/>
    <dgm:cxn modelId="{A864975C-1C52-4F5C-8A8E-2F35DD44D0A8}" type="presParOf" srcId="{EDCB6B25-070C-4F20-B44E-D9D6527CF229}" destId="{5EF57AF0-A7A0-4A12-8B2E-1F9099E03D39}" srcOrd="2" destOrd="0" presId="urn:microsoft.com/office/officeart/2008/layout/VerticalCurvedList"/>
    <dgm:cxn modelId="{1B825645-6643-43B7-9CF3-3F8282756537}" type="presParOf" srcId="{5EF57AF0-A7A0-4A12-8B2E-1F9099E03D39}" destId="{7689B8CD-401E-43C3-98AB-318F171E9734}" srcOrd="0" destOrd="0" presId="urn:microsoft.com/office/officeart/2008/layout/VerticalCurvedList"/>
    <dgm:cxn modelId="{07A03FF5-DE76-4CCB-9E4B-327AA0FF8F4A}" type="presParOf" srcId="{EDCB6B25-070C-4F20-B44E-D9D6527CF229}" destId="{9DFBD4FA-5091-4DE1-B484-A4B1EE00F254}" srcOrd="3" destOrd="0" presId="urn:microsoft.com/office/officeart/2008/layout/VerticalCurvedList"/>
    <dgm:cxn modelId="{A29C8269-D7A6-4262-B569-DCEF13FB5F15}" type="presParOf" srcId="{EDCB6B25-070C-4F20-B44E-D9D6527CF229}" destId="{7BD70467-812E-4647-9E08-0BDBCEF16309}" srcOrd="4" destOrd="0" presId="urn:microsoft.com/office/officeart/2008/layout/VerticalCurvedList"/>
    <dgm:cxn modelId="{A3858ED5-FC6F-491F-B9C9-C6B94069BDE6}" type="presParOf" srcId="{7BD70467-812E-4647-9E08-0BDBCEF16309}" destId="{F0E1CEC7-AB80-4CD1-8F66-744AB59BD80C}" srcOrd="0" destOrd="0" presId="urn:microsoft.com/office/officeart/2008/layout/VerticalCurvedList"/>
    <dgm:cxn modelId="{51793E54-E478-40D1-9B5B-28743B824736}" type="presParOf" srcId="{EDCB6B25-070C-4F20-B44E-D9D6527CF229}" destId="{625C19AB-AE53-406B-A540-636CC969591E}" srcOrd="5" destOrd="0" presId="urn:microsoft.com/office/officeart/2008/layout/VerticalCurvedList"/>
    <dgm:cxn modelId="{088367BB-38A8-441E-BBEE-C3FF81D7AFD9}" type="presParOf" srcId="{EDCB6B25-070C-4F20-B44E-D9D6527CF229}" destId="{9D948977-2E8F-4D8A-99B4-BECE0F74A65E}" srcOrd="6" destOrd="0" presId="urn:microsoft.com/office/officeart/2008/layout/VerticalCurvedList"/>
    <dgm:cxn modelId="{3FBD656A-B37B-4C0C-A321-A6F54DCD53F5}" type="presParOf" srcId="{9D948977-2E8F-4D8A-99B4-BECE0F74A65E}" destId="{77E7FE23-2A77-463B-AAFA-85881B8942E8}" srcOrd="0" destOrd="0" presId="urn:microsoft.com/office/officeart/2008/layout/VerticalCurvedList"/>
  </dgm:cxnLst>
  <dgm:bg>
    <a:solidFill>
      <a:schemeClr val="accent1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7E588C6-B0C5-48E0-909D-CF00CEA73CD6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35F032-AAC7-47AF-B967-8E4328177BEA}">
      <dgm:prSet phldrT="[Текст]"/>
      <dgm:spPr/>
      <dgm:t>
        <a:bodyPr/>
        <a:lstStyle/>
        <a:p>
          <a:endParaRPr lang="ru-RU" dirty="0"/>
        </a:p>
      </dgm:t>
    </dgm:pt>
    <dgm:pt modelId="{D7636013-0D5E-4B7B-BAAD-5D2BE2CBEE4B}" type="parTrans" cxnId="{125C3762-1E64-4C34-85BF-2A4D0F7A767A}">
      <dgm:prSet/>
      <dgm:spPr/>
      <dgm:t>
        <a:bodyPr/>
        <a:lstStyle/>
        <a:p>
          <a:endParaRPr lang="ru-RU"/>
        </a:p>
      </dgm:t>
    </dgm:pt>
    <dgm:pt modelId="{E8804D17-7F11-4175-969D-9D1541F5D8F5}" type="sibTrans" cxnId="{125C3762-1E64-4C34-85BF-2A4D0F7A767A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D7E1D4B-5C98-42ED-A19F-6CA3BB86373C}">
      <dgm:prSet phldrT="[Текст]"/>
      <dgm:spPr/>
      <dgm:t>
        <a:bodyPr/>
        <a:lstStyle/>
        <a:p>
          <a:endParaRPr lang="ru-RU" dirty="0"/>
        </a:p>
      </dgm:t>
    </dgm:pt>
    <dgm:pt modelId="{C33F367E-61E2-4BFF-9012-D5293C99B7DA}" type="parTrans" cxnId="{87B5F12C-2C4F-4C15-B7A1-5C7561417523}">
      <dgm:prSet/>
      <dgm:spPr/>
      <dgm:t>
        <a:bodyPr/>
        <a:lstStyle/>
        <a:p>
          <a:endParaRPr lang="ru-RU"/>
        </a:p>
      </dgm:t>
    </dgm:pt>
    <dgm:pt modelId="{661E3A56-3EDD-4E6A-9B4D-4036C5591F57}" type="sibTrans" cxnId="{87B5F12C-2C4F-4C15-B7A1-5C7561417523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785317D-EBDA-447E-BE92-3555F2056F96}">
      <dgm:prSet phldrT="[Текст]"/>
      <dgm:spPr/>
      <dgm:t>
        <a:bodyPr/>
        <a:lstStyle/>
        <a:p>
          <a:endParaRPr lang="ru-RU" dirty="0"/>
        </a:p>
      </dgm:t>
    </dgm:pt>
    <dgm:pt modelId="{12FA5D0E-517E-4E6C-80F1-07CE78450A7A}" type="parTrans" cxnId="{FE3DC38D-054D-4476-9507-7D0E649A20F1}">
      <dgm:prSet/>
      <dgm:spPr/>
      <dgm:t>
        <a:bodyPr/>
        <a:lstStyle/>
        <a:p>
          <a:endParaRPr lang="ru-RU"/>
        </a:p>
      </dgm:t>
    </dgm:pt>
    <dgm:pt modelId="{53A8C260-FE7F-4382-88E2-D7AABA48206D}" type="sibTrans" cxnId="{FE3DC38D-054D-4476-9507-7D0E649A20F1}">
      <dgm:prSet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1E286E5-417F-40F1-B7B2-896C9D1C86E5}">
      <dgm:prSet phldrT="[Текст]"/>
      <dgm:spPr/>
      <dgm:t>
        <a:bodyPr/>
        <a:lstStyle/>
        <a:p>
          <a:endParaRPr lang="ru-RU" dirty="0"/>
        </a:p>
      </dgm:t>
    </dgm:pt>
    <dgm:pt modelId="{52E8CFC0-434B-44A4-ABF1-C0C1D404E003}" type="parTrans" cxnId="{44D75F23-7A1A-42C7-A237-28216AA6C0B9}">
      <dgm:prSet/>
      <dgm:spPr/>
      <dgm:t>
        <a:bodyPr/>
        <a:lstStyle/>
        <a:p>
          <a:endParaRPr lang="ru-RU"/>
        </a:p>
      </dgm:t>
    </dgm:pt>
    <dgm:pt modelId="{E1507CAA-E00E-4191-A34B-214B3C907352}" type="sibTrans" cxnId="{44D75F23-7A1A-42C7-A237-28216AA6C0B9}">
      <dgm:prSet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8C05606-86D4-42D1-8A7D-303704DB1528}">
      <dgm:prSet phldrT="[Текст]"/>
      <dgm:spPr/>
      <dgm:t>
        <a:bodyPr/>
        <a:lstStyle/>
        <a:p>
          <a:endParaRPr lang="ru-RU" dirty="0"/>
        </a:p>
      </dgm:t>
    </dgm:pt>
    <dgm:pt modelId="{94F965FA-6C12-49D4-8DC9-3312923EDCE6}" type="parTrans" cxnId="{1D257D12-6F2B-4350-ADC5-324B4EE3DE03}">
      <dgm:prSet/>
      <dgm:spPr/>
      <dgm:t>
        <a:bodyPr/>
        <a:lstStyle/>
        <a:p>
          <a:endParaRPr lang="ru-RU"/>
        </a:p>
      </dgm:t>
    </dgm:pt>
    <dgm:pt modelId="{368986A4-5CF7-4AC2-91BE-5F583DCA1777}" type="sibTrans" cxnId="{1D257D12-6F2B-4350-ADC5-324B4EE3DE03}">
      <dgm:prSet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7E55831-060C-44BA-A0D8-23225921B40A}" type="pres">
      <dgm:prSet presAssocID="{F7E588C6-B0C5-48E0-909D-CF00CEA73CD6}" presName="Name0" presStyleCnt="0">
        <dgm:presLayoutVars>
          <dgm:chMax val="7"/>
          <dgm:chPref val="7"/>
          <dgm:dir/>
        </dgm:presLayoutVars>
      </dgm:prSet>
      <dgm:spPr/>
    </dgm:pt>
    <dgm:pt modelId="{53A1C996-41AB-4E57-AD20-B03CAAAC564B}" type="pres">
      <dgm:prSet presAssocID="{F7E588C6-B0C5-48E0-909D-CF00CEA73CD6}" presName="dot1" presStyleLbl="alignNode1" presStyleIdx="0" presStyleCnt="15"/>
      <dgm:spPr/>
    </dgm:pt>
    <dgm:pt modelId="{1C3CC344-2DC3-4450-BEC3-589CD65496B2}" type="pres">
      <dgm:prSet presAssocID="{F7E588C6-B0C5-48E0-909D-CF00CEA73CD6}" presName="dot2" presStyleLbl="alignNode1" presStyleIdx="1" presStyleCnt="15"/>
      <dgm:spPr/>
    </dgm:pt>
    <dgm:pt modelId="{D0969A8B-8DA8-42B0-90E7-163B2C239980}" type="pres">
      <dgm:prSet presAssocID="{F7E588C6-B0C5-48E0-909D-CF00CEA73CD6}" presName="dot3" presStyleLbl="alignNode1" presStyleIdx="2" presStyleCnt="15"/>
      <dgm:spPr/>
    </dgm:pt>
    <dgm:pt modelId="{F3B1D691-B9BF-47E3-B450-A79D451473E9}" type="pres">
      <dgm:prSet presAssocID="{F7E588C6-B0C5-48E0-909D-CF00CEA73CD6}" presName="dot4" presStyleLbl="alignNode1" presStyleIdx="3" presStyleCnt="15"/>
      <dgm:spPr/>
    </dgm:pt>
    <dgm:pt modelId="{3575BACE-2591-4F09-A1DE-4E7D2DFBB40D}" type="pres">
      <dgm:prSet presAssocID="{F7E588C6-B0C5-48E0-909D-CF00CEA73CD6}" presName="dot5" presStyleLbl="alignNode1" presStyleIdx="4" presStyleCnt="15"/>
      <dgm:spPr/>
    </dgm:pt>
    <dgm:pt modelId="{201790F5-2960-4442-AB77-AEE141A894B5}" type="pres">
      <dgm:prSet presAssocID="{F7E588C6-B0C5-48E0-909D-CF00CEA73CD6}" presName="dot6" presStyleLbl="alignNode1" presStyleIdx="5" presStyleCnt="15"/>
      <dgm:spPr/>
    </dgm:pt>
    <dgm:pt modelId="{97989D03-26CB-4624-9FB6-E71946F0B9AE}" type="pres">
      <dgm:prSet presAssocID="{F7E588C6-B0C5-48E0-909D-CF00CEA73CD6}" presName="dot7" presStyleLbl="alignNode1" presStyleIdx="6" presStyleCnt="15"/>
      <dgm:spPr/>
    </dgm:pt>
    <dgm:pt modelId="{E73D2D4B-2DA8-4D14-944C-65021BE980EB}" type="pres">
      <dgm:prSet presAssocID="{F7E588C6-B0C5-48E0-909D-CF00CEA73CD6}" presName="dot8" presStyleLbl="alignNode1" presStyleIdx="7" presStyleCnt="15"/>
      <dgm:spPr/>
    </dgm:pt>
    <dgm:pt modelId="{F32EED4A-861E-4124-A05F-DFE2996193D0}" type="pres">
      <dgm:prSet presAssocID="{F7E588C6-B0C5-48E0-909D-CF00CEA73CD6}" presName="dotArrow1" presStyleLbl="alignNode1" presStyleIdx="8" presStyleCnt="15"/>
      <dgm:spPr/>
    </dgm:pt>
    <dgm:pt modelId="{24E1D7E3-F92F-4371-91A0-E68A4551A990}" type="pres">
      <dgm:prSet presAssocID="{F7E588C6-B0C5-48E0-909D-CF00CEA73CD6}" presName="dotArrow2" presStyleLbl="alignNode1" presStyleIdx="9" presStyleCnt="15"/>
      <dgm:spPr/>
    </dgm:pt>
    <dgm:pt modelId="{B5616D49-7F82-4234-A9E5-F02F2D8017B2}" type="pres">
      <dgm:prSet presAssocID="{F7E588C6-B0C5-48E0-909D-CF00CEA73CD6}" presName="dotArrow3" presStyleLbl="alignNode1" presStyleIdx="10" presStyleCnt="15"/>
      <dgm:spPr/>
    </dgm:pt>
    <dgm:pt modelId="{5F462360-4140-46B2-B5FA-F94CD519E87E}" type="pres">
      <dgm:prSet presAssocID="{F7E588C6-B0C5-48E0-909D-CF00CEA73CD6}" presName="dotArrow4" presStyleLbl="alignNode1" presStyleIdx="11" presStyleCnt="15"/>
      <dgm:spPr/>
    </dgm:pt>
    <dgm:pt modelId="{3A9E06D1-60F4-4F9A-AB22-3C608BEC3653}" type="pres">
      <dgm:prSet presAssocID="{F7E588C6-B0C5-48E0-909D-CF00CEA73CD6}" presName="dotArrow5" presStyleLbl="alignNode1" presStyleIdx="12" presStyleCnt="15"/>
      <dgm:spPr/>
    </dgm:pt>
    <dgm:pt modelId="{733FC176-412B-49D5-A68B-D6474DB913AD}" type="pres">
      <dgm:prSet presAssocID="{F7E588C6-B0C5-48E0-909D-CF00CEA73CD6}" presName="dotArrow6" presStyleLbl="alignNode1" presStyleIdx="13" presStyleCnt="15"/>
      <dgm:spPr/>
    </dgm:pt>
    <dgm:pt modelId="{39E44AE1-FBB2-4B81-BB48-00B8880EA6DC}" type="pres">
      <dgm:prSet presAssocID="{F7E588C6-B0C5-48E0-909D-CF00CEA73CD6}" presName="dotArrow7" presStyleLbl="alignNode1" presStyleIdx="14" presStyleCnt="15"/>
      <dgm:spPr/>
    </dgm:pt>
    <dgm:pt modelId="{D1E45B96-7FD4-4FBF-B8C2-168D0BEBF2FC}" type="pres">
      <dgm:prSet presAssocID="{9435F032-AAC7-47AF-B967-8E4328177BEA}" presName="parTx1" presStyleLbl="node1" presStyleIdx="0" presStyleCnt="5"/>
      <dgm:spPr/>
      <dgm:t>
        <a:bodyPr/>
        <a:lstStyle/>
        <a:p>
          <a:endParaRPr lang="ru-RU"/>
        </a:p>
      </dgm:t>
    </dgm:pt>
    <dgm:pt modelId="{46C723EA-0541-407A-8A00-102632DBF229}" type="pres">
      <dgm:prSet presAssocID="{E8804D17-7F11-4175-969D-9D1541F5D8F5}" presName="picture1" presStyleCnt="0"/>
      <dgm:spPr/>
    </dgm:pt>
    <dgm:pt modelId="{C6BEF496-E0AD-425B-9818-1A9B299546E8}" type="pres">
      <dgm:prSet presAssocID="{E8804D17-7F11-4175-969D-9D1541F5D8F5}" presName="imageRepeatNode" presStyleLbl="fgImgPlace1" presStyleIdx="0" presStyleCnt="5"/>
      <dgm:spPr/>
    </dgm:pt>
    <dgm:pt modelId="{09812973-ABE6-462B-BF43-1D48ECC09C7A}" type="pres">
      <dgm:prSet presAssocID="{2D7E1D4B-5C98-42ED-A19F-6CA3BB86373C}" presName="parTx2" presStyleLbl="node1" presStyleIdx="1" presStyleCnt="5"/>
      <dgm:spPr/>
      <dgm:t>
        <a:bodyPr/>
        <a:lstStyle/>
        <a:p>
          <a:endParaRPr lang="ru-RU"/>
        </a:p>
      </dgm:t>
    </dgm:pt>
    <dgm:pt modelId="{D7F9796C-5FF3-4BF4-868A-E0D8379B318D}" type="pres">
      <dgm:prSet presAssocID="{661E3A56-3EDD-4E6A-9B4D-4036C5591F57}" presName="picture2" presStyleCnt="0"/>
      <dgm:spPr/>
    </dgm:pt>
    <dgm:pt modelId="{1493EB0A-C5BC-4163-B0DC-C294C7557592}" type="pres">
      <dgm:prSet presAssocID="{661E3A56-3EDD-4E6A-9B4D-4036C5591F57}" presName="imageRepeatNode" presStyleLbl="fgImgPlace1" presStyleIdx="1" presStyleCnt="5"/>
      <dgm:spPr/>
    </dgm:pt>
    <dgm:pt modelId="{F407F816-5D64-48E6-BCF5-C4A97A6EA2DE}" type="pres">
      <dgm:prSet presAssocID="{4785317D-EBDA-447E-BE92-3555F2056F96}" presName="parTx3" presStyleLbl="node1" presStyleIdx="2" presStyleCnt="5"/>
      <dgm:spPr/>
      <dgm:t>
        <a:bodyPr/>
        <a:lstStyle/>
        <a:p>
          <a:endParaRPr lang="ru-RU"/>
        </a:p>
      </dgm:t>
    </dgm:pt>
    <dgm:pt modelId="{EF9D7E56-20FC-4A70-98C5-C53FCE5EF6FD}" type="pres">
      <dgm:prSet presAssocID="{53A8C260-FE7F-4382-88E2-D7AABA48206D}" presName="picture3" presStyleCnt="0"/>
      <dgm:spPr/>
    </dgm:pt>
    <dgm:pt modelId="{0D4E9872-A3F6-49C7-A44D-5F9AFF2592A4}" type="pres">
      <dgm:prSet presAssocID="{53A8C260-FE7F-4382-88E2-D7AABA48206D}" presName="imageRepeatNode" presStyleLbl="fgImgPlace1" presStyleIdx="2" presStyleCnt="5"/>
      <dgm:spPr/>
    </dgm:pt>
    <dgm:pt modelId="{DD612263-5BCA-442D-84CB-EDCED98F4559}" type="pres">
      <dgm:prSet presAssocID="{C1E286E5-417F-40F1-B7B2-896C9D1C86E5}" presName="parTx4" presStyleLbl="node1" presStyleIdx="3" presStyleCnt="5"/>
      <dgm:spPr/>
      <dgm:t>
        <a:bodyPr/>
        <a:lstStyle/>
        <a:p>
          <a:endParaRPr lang="ru-RU"/>
        </a:p>
      </dgm:t>
    </dgm:pt>
    <dgm:pt modelId="{AA03C934-D3B8-400C-A752-2F39583A3924}" type="pres">
      <dgm:prSet presAssocID="{E1507CAA-E00E-4191-A34B-214B3C907352}" presName="picture4" presStyleCnt="0"/>
      <dgm:spPr/>
    </dgm:pt>
    <dgm:pt modelId="{F5AD0A10-1743-4AFD-A970-2D1CECA5D393}" type="pres">
      <dgm:prSet presAssocID="{E1507CAA-E00E-4191-A34B-214B3C907352}" presName="imageRepeatNode" presStyleLbl="fgImgPlace1" presStyleIdx="3" presStyleCnt="5"/>
      <dgm:spPr/>
    </dgm:pt>
    <dgm:pt modelId="{6623C3A3-A97C-4443-9FD8-822467ACAB6E}" type="pres">
      <dgm:prSet presAssocID="{B8C05606-86D4-42D1-8A7D-303704DB1528}" presName="parTx5" presStyleLbl="node1" presStyleIdx="4" presStyleCnt="5"/>
      <dgm:spPr/>
      <dgm:t>
        <a:bodyPr/>
        <a:lstStyle/>
        <a:p>
          <a:endParaRPr lang="ru-RU"/>
        </a:p>
      </dgm:t>
    </dgm:pt>
    <dgm:pt modelId="{F372BEF5-24FC-47C8-BEEA-2D30CB5C86E4}" type="pres">
      <dgm:prSet presAssocID="{368986A4-5CF7-4AC2-91BE-5F583DCA1777}" presName="picture5" presStyleCnt="0"/>
      <dgm:spPr/>
    </dgm:pt>
    <dgm:pt modelId="{9E34F226-4898-4DF6-B483-4B9BAE3D72CE}" type="pres">
      <dgm:prSet presAssocID="{368986A4-5CF7-4AC2-91BE-5F583DCA1777}" presName="imageRepeatNode" presStyleLbl="fgImgPlace1" presStyleIdx="4" presStyleCnt="5"/>
      <dgm:spPr/>
    </dgm:pt>
  </dgm:ptLst>
  <dgm:cxnLst>
    <dgm:cxn modelId="{4253E0D2-3D6D-4FDC-A309-97489EEC52AF}" type="presOf" srcId="{E1507CAA-E00E-4191-A34B-214B3C907352}" destId="{F5AD0A10-1743-4AFD-A970-2D1CECA5D393}" srcOrd="0" destOrd="0" presId="urn:microsoft.com/office/officeart/2008/layout/AscendingPictureAccentProcess"/>
    <dgm:cxn modelId="{FE3DC38D-054D-4476-9507-7D0E649A20F1}" srcId="{F7E588C6-B0C5-48E0-909D-CF00CEA73CD6}" destId="{4785317D-EBDA-447E-BE92-3555F2056F96}" srcOrd="2" destOrd="0" parTransId="{12FA5D0E-517E-4E6C-80F1-07CE78450A7A}" sibTransId="{53A8C260-FE7F-4382-88E2-D7AABA48206D}"/>
    <dgm:cxn modelId="{1D257D12-6F2B-4350-ADC5-324B4EE3DE03}" srcId="{F7E588C6-B0C5-48E0-909D-CF00CEA73CD6}" destId="{B8C05606-86D4-42D1-8A7D-303704DB1528}" srcOrd="4" destOrd="0" parTransId="{94F965FA-6C12-49D4-8DC9-3312923EDCE6}" sibTransId="{368986A4-5CF7-4AC2-91BE-5F583DCA1777}"/>
    <dgm:cxn modelId="{76994F6D-E883-4B63-B041-D0B0F7CD4EFF}" type="presOf" srcId="{368986A4-5CF7-4AC2-91BE-5F583DCA1777}" destId="{9E34F226-4898-4DF6-B483-4B9BAE3D72CE}" srcOrd="0" destOrd="0" presId="urn:microsoft.com/office/officeart/2008/layout/AscendingPictureAccentProcess"/>
    <dgm:cxn modelId="{5EACA43E-F8D0-4DDB-AE61-1A6DFB876718}" type="presOf" srcId="{4785317D-EBDA-447E-BE92-3555F2056F96}" destId="{F407F816-5D64-48E6-BCF5-C4A97A6EA2DE}" srcOrd="0" destOrd="0" presId="urn:microsoft.com/office/officeart/2008/layout/AscendingPictureAccentProcess"/>
    <dgm:cxn modelId="{125C3762-1E64-4C34-85BF-2A4D0F7A767A}" srcId="{F7E588C6-B0C5-48E0-909D-CF00CEA73CD6}" destId="{9435F032-AAC7-47AF-B967-8E4328177BEA}" srcOrd="0" destOrd="0" parTransId="{D7636013-0D5E-4B7B-BAAD-5D2BE2CBEE4B}" sibTransId="{E8804D17-7F11-4175-969D-9D1541F5D8F5}"/>
    <dgm:cxn modelId="{C4C81E32-1C83-49AA-B7AC-98B055B396E6}" type="presOf" srcId="{B8C05606-86D4-42D1-8A7D-303704DB1528}" destId="{6623C3A3-A97C-4443-9FD8-822467ACAB6E}" srcOrd="0" destOrd="0" presId="urn:microsoft.com/office/officeart/2008/layout/AscendingPictureAccentProcess"/>
    <dgm:cxn modelId="{9F54042C-0A34-4761-A046-9301B141261C}" type="presOf" srcId="{C1E286E5-417F-40F1-B7B2-896C9D1C86E5}" destId="{DD612263-5BCA-442D-84CB-EDCED98F4559}" srcOrd="0" destOrd="0" presId="urn:microsoft.com/office/officeart/2008/layout/AscendingPictureAccentProcess"/>
    <dgm:cxn modelId="{87B5F12C-2C4F-4C15-B7A1-5C7561417523}" srcId="{F7E588C6-B0C5-48E0-909D-CF00CEA73CD6}" destId="{2D7E1D4B-5C98-42ED-A19F-6CA3BB86373C}" srcOrd="1" destOrd="0" parTransId="{C33F367E-61E2-4BFF-9012-D5293C99B7DA}" sibTransId="{661E3A56-3EDD-4E6A-9B4D-4036C5591F57}"/>
    <dgm:cxn modelId="{E1BD963F-041E-4F09-B931-8AD870DE3CF6}" type="presOf" srcId="{2D7E1D4B-5C98-42ED-A19F-6CA3BB86373C}" destId="{09812973-ABE6-462B-BF43-1D48ECC09C7A}" srcOrd="0" destOrd="0" presId="urn:microsoft.com/office/officeart/2008/layout/AscendingPictureAccentProcess"/>
    <dgm:cxn modelId="{ECAFA51F-E81D-4EF8-A632-0412C3293440}" type="presOf" srcId="{53A8C260-FE7F-4382-88E2-D7AABA48206D}" destId="{0D4E9872-A3F6-49C7-A44D-5F9AFF2592A4}" srcOrd="0" destOrd="0" presId="urn:microsoft.com/office/officeart/2008/layout/AscendingPictureAccentProcess"/>
    <dgm:cxn modelId="{4A235933-E564-4DA6-857C-D98CBB9D41D9}" type="presOf" srcId="{9435F032-AAC7-47AF-B967-8E4328177BEA}" destId="{D1E45B96-7FD4-4FBF-B8C2-168D0BEBF2FC}" srcOrd="0" destOrd="0" presId="urn:microsoft.com/office/officeart/2008/layout/AscendingPictureAccentProcess"/>
    <dgm:cxn modelId="{6D5D559A-22B2-456F-AE54-D1F9EA6E9858}" type="presOf" srcId="{661E3A56-3EDD-4E6A-9B4D-4036C5591F57}" destId="{1493EB0A-C5BC-4163-B0DC-C294C7557592}" srcOrd="0" destOrd="0" presId="urn:microsoft.com/office/officeart/2008/layout/AscendingPictureAccentProcess"/>
    <dgm:cxn modelId="{5D40027B-A96D-4985-BF54-2DC7340A8277}" type="presOf" srcId="{E8804D17-7F11-4175-969D-9D1541F5D8F5}" destId="{C6BEF496-E0AD-425B-9818-1A9B299546E8}" srcOrd="0" destOrd="0" presId="urn:microsoft.com/office/officeart/2008/layout/AscendingPictureAccentProcess"/>
    <dgm:cxn modelId="{44D75F23-7A1A-42C7-A237-28216AA6C0B9}" srcId="{F7E588C6-B0C5-48E0-909D-CF00CEA73CD6}" destId="{C1E286E5-417F-40F1-B7B2-896C9D1C86E5}" srcOrd="3" destOrd="0" parTransId="{52E8CFC0-434B-44A4-ABF1-C0C1D404E003}" sibTransId="{E1507CAA-E00E-4191-A34B-214B3C907352}"/>
    <dgm:cxn modelId="{00DF49E5-3771-4AC8-BCEF-4086DBEF60E2}" type="presOf" srcId="{F7E588C6-B0C5-48E0-909D-CF00CEA73CD6}" destId="{17E55831-060C-44BA-A0D8-23225921B40A}" srcOrd="0" destOrd="0" presId="urn:microsoft.com/office/officeart/2008/layout/AscendingPictureAccentProcess"/>
    <dgm:cxn modelId="{6A180655-0F47-4FE6-A32A-1AB57C5E63C5}" type="presParOf" srcId="{17E55831-060C-44BA-A0D8-23225921B40A}" destId="{53A1C996-41AB-4E57-AD20-B03CAAAC564B}" srcOrd="0" destOrd="0" presId="urn:microsoft.com/office/officeart/2008/layout/AscendingPictureAccentProcess"/>
    <dgm:cxn modelId="{E9CBED4C-8367-4EEA-B8E7-3F9BC79C7B74}" type="presParOf" srcId="{17E55831-060C-44BA-A0D8-23225921B40A}" destId="{1C3CC344-2DC3-4450-BEC3-589CD65496B2}" srcOrd="1" destOrd="0" presId="urn:microsoft.com/office/officeart/2008/layout/AscendingPictureAccentProcess"/>
    <dgm:cxn modelId="{216C153E-F9D9-41A0-9827-42EFE595D9F7}" type="presParOf" srcId="{17E55831-060C-44BA-A0D8-23225921B40A}" destId="{D0969A8B-8DA8-42B0-90E7-163B2C239980}" srcOrd="2" destOrd="0" presId="urn:microsoft.com/office/officeart/2008/layout/AscendingPictureAccentProcess"/>
    <dgm:cxn modelId="{F9F8865F-EC25-4171-A61D-F8422242FEC8}" type="presParOf" srcId="{17E55831-060C-44BA-A0D8-23225921B40A}" destId="{F3B1D691-B9BF-47E3-B450-A79D451473E9}" srcOrd="3" destOrd="0" presId="urn:microsoft.com/office/officeart/2008/layout/AscendingPictureAccentProcess"/>
    <dgm:cxn modelId="{D24D3280-F743-40BC-95E4-6A8A0CA06886}" type="presParOf" srcId="{17E55831-060C-44BA-A0D8-23225921B40A}" destId="{3575BACE-2591-4F09-A1DE-4E7D2DFBB40D}" srcOrd="4" destOrd="0" presId="urn:microsoft.com/office/officeart/2008/layout/AscendingPictureAccentProcess"/>
    <dgm:cxn modelId="{A530230C-49B0-47D5-BE0D-3CB266EDD5BA}" type="presParOf" srcId="{17E55831-060C-44BA-A0D8-23225921B40A}" destId="{201790F5-2960-4442-AB77-AEE141A894B5}" srcOrd="5" destOrd="0" presId="urn:microsoft.com/office/officeart/2008/layout/AscendingPictureAccentProcess"/>
    <dgm:cxn modelId="{74335F9A-CB40-4B41-821E-6AF1296C7FD3}" type="presParOf" srcId="{17E55831-060C-44BA-A0D8-23225921B40A}" destId="{97989D03-26CB-4624-9FB6-E71946F0B9AE}" srcOrd="6" destOrd="0" presId="urn:microsoft.com/office/officeart/2008/layout/AscendingPictureAccentProcess"/>
    <dgm:cxn modelId="{676BD0DE-64AE-4AC0-B05F-4A1C4E539553}" type="presParOf" srcId="{17E55831-060C-44BA-A0D8-23225921B40A}" destId="{E73D2D4B-2DA8-4D14-944C-65021BE980EB}" srcOrd="7" destOrd="0" presId="urn:microsoft.com/office/officeart/2008/layout/AscendingPictureAccentProcess"/>
    <dgm:cxn modelId="{F1A2788F-3861-423F-9E06-ACF1E1369CDC}" type="presParOf" srcId="{17E55831-060C-44BA-A0D8-23225921B40A}" destId="{F32EED4A-861E-4124-A05F-DFE2996193D0}" srcOrd="8" destOrd="0" presId="urn:microsoft.com/office/officeart/2008/layout/AscendingPictureAccentProcess"/>
    <dgm:cxn modelId="{B5CDDFAB-8F05-4B2E-B0F5-A07F0A45F0E2}" type="presParOf" srcId="{17E55831-060C-44BA-A0D8-23225921B40A}" destId="{24E1D7E3-F92F-4371-91A0-E68A4551A990}" srcOrd="9" destOrd="0" presId="urn:microsoft.com/office/officeart/2008/layout/AscendingPictureAccentProcess"/>
    <dgm:cxn modelId="{39CCEDB3-28C7-43D0-87FB-50C574B005FB}" type="presParOf" srcId="{17E55831-060C-44BA-A0D8-23225921B40A}" destId="{B5616D49-7F82-4234-A9E5-F02F2D8017B2}" srcOrd="10" destOrd="0" presId="urn:microsoft.com/office/officeart/2008/layout/AscendingPictureAccentProcess"/>
    <dgm:cxn modelId="{1D5CCB57-79A7-4C92-87D5-9E34D2573AE0}" type="presParOf" srcId="{17E55831-060C-44BA-A0D8-23225921B40A}" destId="{5F462360-4140-46B2-B5FA-F94CD519E87E}" srcOrd="11" destOrd="0" presId="urn:microsoft.com/office/officeart/2008/layout/AscendingPictureAccentProcess"/>
    <dgm:cxn modelId="{0A6DCA77-5631-40A7-A072-EC03BF5E13E0}" type="presParOf" srcId="{17E55831-060C-44BA-A0D8-23225921B40A}" destId="{3A9E06D1-60F4-4F9A-AB22-3C608BEC3653}" srcOrd="12" destOrd="0" presId="urn:microsoft.com/office/officeart/2008/layout/AscendingPictureAccentProcess"/>
    <dgm:cxn modelId="{35C8317B-F1BB-4E72-8152-666D00E29BD3}" type="presParOf" srcId="{17E55831-060C-44BA-A0D8-23225921B40A}" destId="{733FC176-412B-49D5-A68B-D6474DB913AD}" srcOrd="13" destOrd="0" presId="urn:microsoft.com/office/officeart/2008/layout/AscendingPictureAccentProcess"/>
    <dgm:cxn modelId="{CFADFE6A-0BE5-4074-8EC1-C3210C566520}" type="presParOf" srcId="{17E55831-060C-44BA-A0D8-23225921B40A}" destId="{39E44AE1-FBB2-4B81-BB48-00B8880EA6DC}" srcOrd="14" destOrd="0" presId="urn:microsoft.com/office/officeart/2008/layout/AscendingPictureAccentProcess"/>
    <dgm:cxn modelId="{60CA837E-FA0C-4E11-8B0C-D06F577CF10D}" type="presParOf" srcId="{17E55831-060C-44BA-A0D8-23225921B40A}" destId="{D1E45B96-7FD4-4FBF-B8C2-168D0BEBF2FC}" srcOrd="15" destOrd="0" presId="urn:microsoft.com/office/officeart/2008/layout/AscendingPictureAccentProcess"/>
    <dgm:cxn modelId="{0AC634AE-7DA3-4E44-97D5-2B3488C14B1C}" type="presParOf" srcId="{17E55831-060C-44BA-A0D8-23225921B40A}" destId="{46C723EA-0541-407A-8A00-102632DBF229}" srcOrd="16" destOrd="0" presId="urn:microsoft.com/office/officeart/2008/layout/AscendingPictureAccentProcess"/>
    <dgm:cxn modelId="{DBF71037-05DA-46D7-843F-9EB93201FEC8}" type="presParOf" srcId="{46C723EA-0541-407A-8A00-102632DBF229}" destId="{C6BEF496-E0AD-425B-9818-1A9B299546E8}" srcOrd="0" destOrd="0" presId="urn:microsoft.com/office/officeart/2008/layout/AscendingPictureAccentProcess"/>
    <dgm:cxn modelId="{7E24CAAA-9A09-4EAB-ABD8-90BA47009B17}" type="presParOf" srcId="{17E55831-060C-44BA-A0D8-23225921B40A}" destId="{09812973-ABE6-462B-BF43-1D48ECC09C7A}" srcOrd="17" destOrd="0" presId="urn:microsoft.com/office/officeart/2008/layout/AscendingPictureAccentProcess"/>
    <dgm:cxn modelId="{076200B0-75D4-49CB-896D-66535E7BA130}" type="presParOf" srcId="{17E55831-060C-44BA-A0D8-23225921B40A}" destId="{D7F9796C-5FF3-4BF4-868A-E0D8379B318D}" srcOrd="18" destOrd="0" presId="urn:microsoft.com/office/officeart/2008/layout/AscendingPictureAccentProcess"/>
    <dgm:cxn modelId="{FBAB6BB9-FA40-456C-9EE9-695D0988D437}" type="presParOf" srcId="{D7F9796C-5FF3-4BF4-868A-E0D8379B318D}" destId="{1493EB0A-C5BC-4163-B0DC-C294C7557592}" srcOrd="0" destOrd="0" presId="urn:microsoft.com/office/officeart/2008/layout/AscendingPictureAccentProcess"/>
    <dgm:cxn modelId="{EB09A16A-A0A7-47A2-8A8C-E6F3C1361D6E}" type="presParOf" srcId="{17E55831-060C-44BA-A0D8-23225921B40A}" destId="{F407F816-5D64-48E6-BCF5-C4A97A6EA2DE}" srcOrd="19" destOrd="0" presId="urn:microsoft.com/office/officeart/2008/layout/AscendingPictureAccentProcess"/>
    <dgm:cxn modelId="{B73D8DCA-1A95-4B03-80EF-C050C993DB53}" type="presParOf" srcId="{17E55831-060C-44BA-A0D8-23225921B40A}" destId="{EF9D7E56-20FC-4A70-98C5-C53FCE5EF6FD}" srcOrd="20" destOrd="0" presId="urn:microsoft.com/office/officeart/2008/layout/AscendingPictureAccentProcess"/>
    <dgm:cxn modelId="{DD27F8BA-4DDD-4F89-BAED-44163A57938C}" type="presParOf" srcId="{EF9D7E56-20FC-4A70-98C5-C53FCE5EF6FD}" destId="{0D4E9872-A3F6-49C7-A44D-5F9AFF2592A4}" srcOrd="0" destOrd="0" presId="urn:microsoft.com/office/officeart/2008/layout/AscendingPictureAccentProcess"/>
    <dgm:cxn modelId="{FB38B868-056A-46D2-8DA2-3A7CEFE611BF}" type="presParOf" srcId="{17E55831-060C-44BA-A0D8-23225921B40A}" destId="{DD612263-5BCA-442D-84CB-EDCED98F4559}" srcOrd="21" destOrd="0" presId="urn:microsoft.com/office/officeart/2008/layout/AscendingPictureAccentProcess"/>
    <dgm:cxn modelId="{3282D45A-E335-44D9-9187-44CE0BB8026B}" type="presParOf" srcId="{17E55831-060C-44BA-A0D8-23225921B40A}" destId="{AA03C934-D3B8-400C-A752-2F39583A3924}" srcOrd="22" destOrd="0" presId="urn:microsoft.com/office/officeart/2008/layout/AscendingPictureAccentProcess"/>
    <dgm:cxn modelId="{0CFAD656-74C6-4407-A0F0-C35C770C9E43}" type="presParOf" srcId="{AA03C934-D3B8-400C-A752-2F39583A3924}" destId="{F5AD0A10-1743-4AFD-A970-2D1CECA5D393}" srcOrd="0" destOrd="0" presId="urn:microsoft.com/office/officeart/2008/layout/AscendingPictureAccentProcess"/>
    <dgm:cxn modelId="{FB5AE351-806A-479B-B09C-29700C3EAC04}" type="presParOf" srcId="{17E55831-060C-44BA-A0D8-23225921B40A}" destId="{6623C3A3-A97C-4443-9FD8-822467ACAB6E}" srcOrd="23" destOrd="0" presId="urn:microsoft.com/office/officeart/2008/layout/AscendingPictureAccentProcess"/>
    <dgm:cxn modelId="{8B49B621-60A1-49FF-A7CE-6B0936919023}" type="presParOf" srcId="{17E55831-060C-44BA-A0D8-23225921B40A}" destId="{F372BEF5-24FC-47C8-BEEA-2D30CB5C86E4}" srcOrd="24" destOrd="0" presId="urn:microsoft.com/office/officeart/2008/layout/AscendingPictureAccentProcess"/>
    <dgm:cxn modelId="{72C7047A-84B1-4FE6-8733-81553E3B76F7}" type="presParOf" srcId="{F372BEF5-24FC-47C8-BEEA-2D30CB5C86E4}" destId="{9E34F226-4898-4DF6-B483-4B9BAE3D72CE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193324-0DCB-423F-A269-0159A08E0FD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5A5EA2-35EC-45BF-88E8-F1CF28C1A190}">
      <dgm:prSet phldrT="[Текст]"/>
      <dgm:spPr/>
      <dgm:t>
        <a:bodyPr/>
        <a:lstStyle/>
        <a:p>
          <a:endParaRPr lang="ru-RU" dirty="0"/>
        </a:p>
      </dgm:t>
    </dgm:pt>
    <dgm:pt modelId="{86C8D6C4-5059-4EA3-AE2C-7FD6BA505CED}" type="parTrans" cxnId="{512BDA68-3F51-4EFC-931F-DDCFDAE9BD46}">
      <dgm:prSet/>
      <dgm:spPr/>
      <dgm:t>
        <a:bodyPr/>
        <a:lstStyle/>
        <a:p>
          <a:endParaRPr lang="ru-RU"/>
        </a:p>
      </dgm:t>
    </dgm:pt>
    <dgm:pt modelId="{5CFBC3BA-724A-4849-8707-2B0CC2DCC7AB}" type="sibTrans" cxnId="{512BDA68-3F51-4EFC-931F-DDCFDAE9BD46}">
      <dgm:prSet/>
      <dgm:spPr/>
      <dgm:t>
        <a:bodyPr/>
        <a:lstStyle/>
        <a:p>
          <a:endParaRPr lang="ru-RU"/>
        </a:p>
      </dgm:t>
    </dgm:pt>
    <dgm:pt modelId="{2FC02C4C-8546-4501-980E-4039ACE03FC5}">
      <dgm:prSet phldrT="[Текст]"/>
      <dgm:spPr/>
      <dgm:t>
        <a:bodyPr/>
        <a:lstStyle/>
        <a:p>
          <a:endParaRPr lang="ru-RU" dirty="0"/>
        </a:p>
      </dgm:t>
    </dgm:pt>
    <dgm:pt modelId="{A177823F-1700-42C7-AF5D-62849D527CE2}" type="parTrans" cxnId="{B8F2EE22-CEA9-4068-976C-4CACD0D3EFD2}">
      <dgm:prSet/>
      <dgm:spPr/>
      <dgm:t>
        <a:bodyPr/>
        <a:lstStyle/>
        <a:p>
          <a:endParaRPr lang="ru-RU"/>
        </a:p>
      </dgm:t>
    </dgm:pt>
    <dgm:pt modelId="{180310C2-FED4-47CD-9EA7-643427BA3619}" type="sibTrans" cxnId="{B8F2EE22-CEA9-4068-976C-4CACD0D3EFD2}">
      <dgm:prSet/>
      <dgm:spPr/>
      <dgm:t>
        <a:bodyPr/>
        <a:lstStyle/>
        <a:p>
          <a:endParaRPr lang="ru-RU"/>
        </a:p>
      </dgm:t>
    </dgm:pt>
    <dgm:pt modelId="{A9E395A8-0DB8-450E-9F3C-DA50234E46BF}">
      <dgm:prSet phldrT="[Текст]"/>
      <dgm:spPr/>
      <dgm:t>
        <a:bodyPr/>
        <a:lstStyle/>
        <a:p>
          <a:endParaRPr lang="ru-RU" dirty="0"/>
        </a:p>
      </dgm:t>
    </dgm:pt>
    <dgm:pt modelId="{6D02CBA2-66DC-445B-97DF-5EF71BFE5BF2}" type="parTrans" cxnId="{D8EEC1D4-6552-4A28-ACE1-6EF5FCA94A8A}">
      <dgm:prSet/>
      <dgm:spPr/>
      <dgm:t>
        <a:bodyPr/>
        <a:lstStyle/>
        <a:p>
          <a:endParaRPr lang="ru-RU"/>
        </a:p>
      </dgm:t>
    </dgm:pt>
    <dgm:pt modelId="{9D1B0203-E164-4625-B0CA-01047BA4CCB4}" type="sibTrans" cxnId="{D8EEC1D4-6552-4A28-ACE1-6EF5FCA94A8A}">
      <dgm:prSet/>
      <dgm:spPr/>
      <dgm:t>
        <a:bodyPr/>
        <a:lstStyle/>
        <a:p>
          <a:endParaRPr lang="ru-RU"/>
        </a:p>
      </dgm:t>
    </dgm:pt>
    <dgm:pt modelId="{03D0F78C-7BE4-4887-804E-182323F7DC1C}">
      <dgm:prSet phldrT="[Текст]"/>
      <dgm:spPr/>
      <dgm:t>
        <a:bodyPr/>
        <a:lstStyle/>
        <a:p>
          <a:endParaRPr lang="ru-RU" dirty="0"/>
        </a:p>
      </dgm:t>
    </dgm:pt>
    <dgm:pt modelId="{DC6261A1-7A64-41D0-B1D2-6E65DCE74700}" type="parTrans" cxnId="{887BE82C-2669-4615-9A5D-14F4984FFB4A}">
      <dgm:prSet/>
      <dgm:spPr/>
      <dgm:t>
        <a:bodyPr/>
        <a:lstStyle/>
        <a:p>
          <a:endParaRPr lang="ru-RU"/>
        </a:p>
      </dgm:t>
    </dgm:pt>
    <dgm:pt modelId="{FFA8572F-AAE8-46BA-A2D2-D417E7DEE62C}" type="sibTrans" cxnId="{887BE82C-2669-4615-9A5D-14F4984FFB4A}">
      <dgm:prSet/>
      <dgm:spPr/>
      <dgm:t>
        <a:bodyPr/>
        <a:lstStyle/>
        <a:p>
          <a:endParaRPr lang="ru-RU"/>
        </a:p>
      </dgm:t>
    </dgm:pt>
    <dgm:pt modelId="{F6B773EB-4C75-49D7-99C3-8D2A42500F1A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C8D77B5A-CFFF-46C8-9571-0C19EC196EB2}" type="sibTrans" cxnId="{1DBE3950-13E3-4F58-A4A5-350DAC84DEB1}">
      <dgm:prSet/>
      <dgm:spPr/>
      <dgm:t>
        <a:bodyPr/>
        <a:lstStyle/>
        <a:p>
          <a:endParaRPr lang="ru-RU"/>
        </a:p>
      </dgm:t>
    </dgm:pt>
    <dgm:pt modelId="{0EF3EEDA-3A64-46B6-83A1-FD6C6CC5288B}" type="parTrans" cxnId="{1DBE3950-13E3-4F58-A4A5-350DAC84DEB1}">
      <dgm:prSet/>
      <dgm:spPr/>
      <dgm:t>
        <a:bodyPr/>
        <a:lstStyle/>
        <a:p>
          <a:endParaRPr lang="ru-RU"/>
        </a:p>
      </dgm:t>
    </dgm:pt>
    <dgm:pt modelId="{40004CDC-0E0F-456A-9C43-48754666BE2B}">
      <dgm:prSet phldrT="[Текст]"/>
      <dgm:spPr/>
      <dgm:t>
        <a:bodyPr/>
        <a:lstStyle/>
        <a:p>
          <a:endParaRPr lang="ru-RU" dirty="0"/>
        </a:p>
      </dgm:t>
    </dgm:pt>
    <dgm:pt modelId="{2EEF669E-5D6F-4CBA-B9D4-72E69395DD34}" type="parTrans" cxnId="{D105460D-50DF-427F-BA91-EB145DA4D865}">
      <dgm:prSet/>
      <dgm:spPr/>
      <dgm:t>
        <a:bodyPr/>
        <a:lstStyle/>
        <a:p>
          <a:endParaRPr lang="ru-RU"/>
        </a:p>
      </dgm:t>
    </dgm:pt>
    <dgm:pt modelId="{60BF0DC7-AE3E-425C-A0B7-BD6D341BCFAD}" type="sibTrans" cxnId="{D105460D-50DF-427F-BA91-EB145DA4D865}">
      <dgm:prSet/>
      <dgm:spPr/>
      <dgm:t>
        <a:bodyPr/>
        <a:lstStyle/>
        <a:p>
          <a:endParaRPr lang="ru-RU"/>
        </a:p>
      </dgm:t>
    </dgm:pt>
    <dgm:pt modelId="{B5BC68FD-B382-4624-A2CA-BBFFBCC72407}">
      <dgm:prSet phldrT="[Текст]"/>
      <dgm:spPr/>
      <dgm:t>
        <a:bodyPr/>
        <a:lstStyle/>
        <a:p>
          <a:endParaRPr lang="ru-RU" dirty="0"/>
        </a:p>
      </dgm:t>
    </dgm:pt>
    <dgm:pt modelId="{01D827E6-F442-4CBA-BF9D-BB1A62520CE0}" type="parTrans" cxnId="{312F9A62-CE30-4E40-B67B-1E10034296BA}">
      <dgm:prSet/>
      <dgm:spPr/>
      <dgm:t>
        <a:bodyPr/>
        <a:lstStyle/>
        <a:p>
          <a:endParaRPr lang="ru-RU"/>
        </a:p>
      </dgm:t>
    </dgm:pt>
    <dgm:pt modelId="{70FFC2C1-718E-4DBD-8331-0CF8B665E518}" type="sibTrans" cxnId="{312F9A62-CE30-4E40-B67B-1E10034296BA}">
      <dgm:prSet/>
      <dgm:spPr/>
      <dgm:t>
        <a:bodyPr/>
        <a:lstStyle/>
        <a:p>
          <a:endParaRPr lang="ru-RU"/>
        </a:p>
      </dgm:t>
    </dgm:pt>
    <dgm:pt modelId="{670C4064-EC7A-46AC-A306-B73FA3CD5E8F}" type="pres">
      <dgm:prSet presAssocID="{26193324-0DCB-423F-A269-0159A08E0FD0}" presName="CompostProcess" presStyleCnt="0">
        <dgm:presLayoutVars>
          <dgm:dir/>
          <dgm:resizeHandles val="exact"/>
        </dgm:presLayoutVars>
      </dgm:prSet>
      <dgm:spPr/>
    </dgm:pt>
    <dgm:pt modelId="{70F37B3E-A5E7-4F0E-B474-64A42DCED804}" type="pres">
      <dgm:prSet presAssocID="{26193324-0DCB-423F-A269-0159A08E0FD0}" presName="arrow" presStyleLbl="bgShp" presStyleIdx="0" presStyleCnt="1"/>
      <dgm:spPr>
        <a:solidFill>
          <a:schemeClr val="bg2">
            <a:lumMod val="75000"/>
          </a:schemeClr>
        </a:solidFill>
      </dgm:spPr>
    </dgm:pt>
    <dgm:pt modelId="{F109DF20-2454-4193-9D57-C9B379B5F124}" type="pres">
      <dgm:prSet presAssocID="{26193324-0DCB-423F-A269-0159A08E0FD0}" presName="linearProcess" presStyleCnt="0"/>
      <dgm:spPr/>
    </dgm:pt>
    <dgm:pt modelId="{3AF638F4-6404-4CEE-A345-545B6090B317}" type="pres">
      <dgm:prSet presAssocID="{F6B773EB-4C75-49D7-99C3-8D2A42500F1A}" presName="text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BAE25C-F732-4BDB-81F8-FB611AD07440}" type="pres">
      <dgm:prSet presAssocID="{C8D77B5A-CFFF-46C8-9571-0C19EC196EB2}" presName="sibTrans" presStyleCnt="0"/>
      <dgm:spPr/>
    </dgm:pt>
    <dgm:pt modelId="{2A63FDD7-D4E1-414A-9A3D-FFFD0706CA85}" type="pres">
      <dgm:prSet presAssocID="{B15A5EA2-35EC-45BF-88E8-F1CF28C1A190}" presName="text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7E0D2E-CE69-459F-9CC1-BCE605D0AB38}" type="pres">
      <dgm:prSet presAssocID="{5CFBC3BA-724A-4849-8707-2B0CC2DCC7AB}" presName="sibTrans" presStyleCnt="0"/>
      <dgm:spPr/>
    </dgm:pt>
    <dgm:pt modelId="{AC0C6840-F920-42D5-995C-CA7D507ECDFF}" type="pres">
      <dgm:prSet presAssocID="{2FC02C4C-8546-4501-980E-4039ACE03FC5}" presName="text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9A01DB-99D5-4FC8-A0F8-14E29A430954}" type="pres">
      <dgm:prSet presAssocID="{180310C2-FED4-47CD-9EA7-643427BA3619}" presName="sibTrans" presStyleCnt="0"/>
      <dgm:spPr/>
    </dgm:pt>
    <dgm:pt modelId="{C297E914-9B25-4499-AB13-BF8E0778398C}" type="pres">
      <dgm:prSet presAssocID="{A9E395A8-0DB8-450E-9F3C-DA50234E46BF}" presName="text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862BE0-AEF7-40EA-AE58-B2B8EDE24B9E}" type="pres">
      <dgm:prSet presAssocID="{9D1B0203-E164-4625-B0CA-01047BA4CCB4}" presName="sibTrans" presStyleCnt="0"/>
      <dgm:spPr/>
    </dgm:pt>
    <dgm:pt modelId="{E16D3F03-04CF-4A79-95F4-565943ABDDC5}" type="pres">
      <dgm:prSet presAssocID="{03D0F78C-7BE4-4887-804E-182323F7DC1C}" presName="text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34F35-CA24-4622-BB5B-522917153F25}" type="pres">
      <dgm:prSet presAssocID="{FFA8572F-AAE8-46BA-A2D2-D417E7DEE62C}" presName="sibTrans" presStyleCnt="0"/>
      <dgm:spPr/>
    </dgm:pt>
    <dgm:pt modelId="{655415A5-A04F-46E1-890D-EEC1D50D1E13}" type="pres">
      <dgm:prSet presAssocID="{40004CDC-0E0F-456A-9C43-48754666BE2B}" presName="textNode" presStyleLbl="node1" presStyleIdx="5" presStyleCnt="7">
        <dgm:presLayoutVars>
          <dgm:bulletEnabled val="1"/>
        </dgm:presLayoutVars>
      </dgm:prSet>
      <dgm:spPr/>
    </dgm:pt>
    <dgm:pt modelId="{F4E401BE-9D16-4FB7-A8E7-93ADD783B52C}" type="pres">
      <dgm:prSet presAssocID="{60BF0DC7-AE3E-425C-A0B7-BD6D341BCFAD}" presName="sibTrans" presStyleCnt="0"/>
      <dgm:spPr/>
    </dgm:pt>
    <dgm:pt modelId="{98BC2E4E-2492-4FD6-BC90-6837B12D2B0C}" type="pres">
      <dgm:prSet presAssocID="{B5BC68FD-B382-4624-A2CA-BBFFBCC72407}" presName="textNode" presStyleLbl="node1" presStyleIdx="6" presStyleCnt="7">
        <dgm:presLayoutVars>
          <dgm:bulletEnabled val="1"/>
        </dgm:presLayoutVars>
      </dgm:prSet>
      <dgm:spPr/>
    </dgm:pt>
  </dgm:ptLst>
  <dgm:cxnLst>
    <dgm:cxn modelId="{B35350CB-D517-4ED1-BD2D-172FEFB89CB0}" type="presOf" srcId="{40004CDC-0E0F-456A-9C43-48754666BE2B}" destId="{655415A5-A04F-46E1-890D-EEC1D50D1E13}" srcOrd="0" destOrd="0" presId="urn:microsoft.com/office/officeart/2005/8/layout/hProcess9"/>
    <dgm:cxn modelId="{B8F2EE22-CEA9-4068-976C-4CACD0D3EFD2}" srcId="{26193324-0DCB-423F-A269-0159A08E0FD0}" destId="{2FC02C4C-8546-4501-980E-4039ACE03FC5}" srcOrd="2" destOrd="0" parTransId="{A177823F-1700-42C7-AF5D-62849D527CE2}" sibTransId="{180310C2-FED4-47CD-9EA7-643427BA3619}"/>
    <dgm:cxn modelId="{D105460D-50DF-427F-BA91-EB145DA4D865}" srcId="{26193324-0DCB-423F-A269-0159A08E0FD0}" destId="{40004CDC-0E0F-456A-9C43-48754666BE2B}" srcOrd="5" destOrd="0" parTransId="{2EEF669E-5D6F-4CBA-B9D4-72E69395DD34}" sibTransId="{60BF0DC7-AE3E-425C-A0B7-BD6D341BCFAD}"/>
    <dgm:cxn modelId="{1DBE3950-13E3-4F58-A4A5-350DAC84DEB1}" srcId="{26193324-0DCB-423F-A269-0159A08E0FD0}" destId="{F6B773EB-4C75-49D7-99C3-8D2A42500F1A}" srcOrd="0" destOrd="0" parTransId="{0EF3EEDA-3A64-46B6-83A1-FD6C6CC5288B}" sibTransId="{C8D77B5A-CFFF-46C8-9571-0C19EC196EB2}"/>
    <dgm:cxn modelId="{4E8AA3A1-09C8-4866-820D-3205DCD026A6}" type="presOf" srcId="{B5BC68FD-B382-4624-A2CA-BBFFBCC72407}" destId="{98BC2E4E-2492-4FD6-BC90-6837B12D2B0C}" srcOrd="0" destOrd="0" presId="urn:microsoft.com/office/officeart/2005/8/layout/hProcess9"/>
    <dgm:cxn modelId="{28FD1AEC-A809-4B7A-93F5-B83828AC0458}" type="presOf" srcId="{03D0F78C-7BE4-4887-804E-182323F7DC1C}" destId="{E16D3F03-04CF-4A79-95F4-565943ABDDC5}" srcOrd="0" destOrd="0" presId="urn:microsoft.com/office/officeart/2005/8/layout/hProcess9"/>
    <dgm:cxn modelId="{512BDA68-3F51-4EFC-931F-DDCFDAE9BD46}" srcId="{26193324-0DCB-423F-A269-0159A08E0FD0}" destId="{B15A5EA2-35EC-45BF-88E8-F1CF28C1A190}" srcOrd="1" destOrd="0" parTransId="{86C8D6C4-5059-4EA3-AE2C-7FD6BA505CED}" sibTransId="{5CFBC3BA-724A-4849-8707-2B0CC2DCC7AB}"/>
    <dgm:cxn modelId="{D5C95F77-2CF8-431E-92E9-F8548B691A50}" type="presOf" srcId="{A9E395A8-0DB8-450E-9F3C-DA50234E46BF}" destId="{C297E914-9B25-4499-AB13-BF8E0778398C}" srcOrd="0" destOrd="0" presId="urn:microsoft.com/office/officeart/2005/8/layout/hProcess9"/>
    <dgm:cxn modelId="{312F9A62-CE30-4E40-B67B-1E10034296BA}" srcId="{26193324-0DCB-423F-A269-0159A08E0FD0}" destId="{B5BC68FD-B382-4624-A2CA-BBFFBCC72407}" srcOrd="6" destOrd="0" parTransId="{01D827E6-F442-4CBA-BF9D-BB1A62520CE0}" sibTransId="{70FFC2C1-718E-4DBD-8331-0CF8B665E518}"/>
    <dgm:cxn modelId="{35F8715C-BCE8-460B-A3B6-FEEF073C1468}" type="presOf" srcId="{B15A5EA2-35EC-45BF-88E8-F1CF28C1A190}" destId="{2A63FDD7-D4E1-414A-9A3D-FFFD0706CA85}" srcOrd="0" destOrd="0" presId="urn:microsoft.com/office/officeart/2005/8/layout/hProcess9"/>
    <dgm:cxn modelId="{1C589DCF-3485-48D0-87D9-44FDDD765435}" type="presOf" srcId="{F6B773EB-4C75-49D7-99C3-8D2A42500F1A}" destId="{3AF638F4-6404-4CEE-A345-545B6090B317}" srcOrd="0" destOrd="0" presId="urn:microsoft.com/office/officeart/2005/8/layout/hProcess9"/>
    <dgm:cxn modelId="{FF0BC3B2-953E-4F94-BB47-BC1EDCB0714A}" type="presOf" srcId="{2FC02C4C-8546-4501-980E-4039ACE03FC5}" destId="{AC0C6840-F920-42D5-995C-CA7D507ECDFF}" srcOrd="0" destOrd="0" presId="urn:microsoft.com/office/officeart/2005/8/layout/hProcess9"/>
    <dgm:cxn modelId="{887BE82C-2669-4615-9A5D-14F4984FFB4A}" srcId="{26193324-0DCB-423F-A269-0159A08E0FD0}" destId="{03D0F78C-7BE4-4887-804E-182323F7DC1C}" srcOrd="4" destOrd="0" parTransId="{DC6261A1-7A64-41D0-B1D2-6E65DCE74700}" sibTransId="{FFA8572F-AAE8-46BA-A2D2-D417E7DEE62C}"/>
    <dgm:cxn modelId="{FE522200-DF2D-4F91-AA28-CA2F61E4EE6F}" type="presOf" srcId="{26193324-0DCB-423F-A269-0159A08E0FD0}" destId="{670C4064-EC7A-46AC-A306-B73FA3CD5E8F}" srcOrd="0" destOrd="0" presId="urn:microsoft.com/office/officeart/2005/8/layout/hProcess9"/>
    <dgm:cxn modelId="{D8EEC1D4-6552-4A28-ACE1-6EF5FCA94A8A}" srcId="{26193324-0DCB-423F-A269-0159A08E0FD0}" destId="{A9E395A8-0DB8-450E-9F3C-DA50234E46BF}" srcOrd="3" destOrd="0" parTransId="{6D02CBA2-66DC-445B-97DF-5EF71BFE5BF2}" sibTransId="{9D1B0203-E164-4625-B0CA-01047BA4CCB4}"/>
    <dgm:cxn modelId="{5BFBD773-FE64-4505-A1E9-2F86341D25EC}" type="presParOf" srcId="{670C4064-EC7A-46AC-A306-B73FA3CD5E8F}" destId="{70F37B3E-A5E7-4F0E-B474-64A42DCED804}" srcOrd="0" destOrd="0" presId="urn:microsoft.com/office/officeart/2005/8/layout/hProcess9"/>
    <dgm:cxn modelId="{0D33C134-83C7-4927-A890-560523A2B40A}" type="presParOf" srcId="{670C4064-EC7A-46AC-A306-B73FA3CD5E8F}" destId="{F109DF20-2454-4193-9D57-C9B379B5F124}" srcOrd="1" destOrd="0" presId="urn:microsoft.com/office/officeart/2005/8/layout/hProcess9"/>
    <dgm:cxn modelId="{428D575D-C8F5-4A41-9E90-8521BA8B2F2C}" type="presParOf" srcId="{F109DF20-2454-4193-9D57-C9B379B5F124}" destId="{3AF638F4-6404-4CEE-A345-545B6090B317}" srcOrd="0" destOrd="0" presId="urn:microsoft.com/office/officeart/2005/8/layout/hProcess9"/>
    <dgm:cxn modelId="{3A6B6F5C-0DEF-48A8-8D97-71E0A0CC9601}" type="presParOf" srcId="{F109DF20-2454-4193-9D57-C9B379B5F124}" destId="{8BBAE25C-F732-4BDB-81F8-FB611AD07440}" srcOrd="1" destOrd="0" presId="urn:microsoft.com/office/officeart/2005/8/layout/hProcess9"/>
    <dgm:cxn modelId="{1D15CA17-4C99-4D63-A486-2BF7FA833267}" type="presParOf" srcId="{F109DF20-2454-4193-9D57-C9B379B5F124}" destId="{2A63FDD7-D4E1-414A-9A3D-FFFD0706CA85}" srcOrd="2" destOrd="0" presId="urn:microsoft.com/office/officeart/2005/8/layout/hProcess9"/>
    <dgm:cxn modelId="{AC7D737F-3DF0-4F90-BBDB-75CE7A663230}" type="presParOf" srcId="{F109DF20-2454-4193-9D57-C9B379B5F124}" destId="{747E0D2E-CE69-459F-9CC1-BCE605D0AB38}" srcOrd="3" destOrd="0" presId="urn:microsoft.com/office/officeart/2005/8/layout/hProcess9"/>
    <dgm:cxn modelId="{9AE117A4-1DA7-462F-BB6E-D671D564A3F7}" type="presParOf" srcId="{F109DF20-2454-4193-9D57-C9B379B5F124}" destId="{AC0C6840-F920-42D5-995C-CA7D507ECDFF}" srcOrd="4" destOrd="0" presId="urn:microsoft.com/office/officeart/2005/8/layout/hProcess9"/>
    <dgm:cxn modelId="{3164ADFD-89C8-43B1-B1F0-A819D465C88D}" type="presParOf" srcId="{F109DF20-2454-4193-9D57-C9B379B5F124}" destId="{699A01DB-99D5-4FC8-A0F8-14E29A430954}" srcOrd="5" destOrd="0" presId="urn:microsoft.com/office/officeart/2005/8/layout/hProcess9"/>
    <dgm:cxn modelId="{BE462A59-8C03-4ECB-ADC2-C986EC69C17F}" type="presParOf" srcId="{F109DF20-2454-4193-9D57-C9B379B5F124}" destId="{C297E914-9B25-4499-AB13-BF8E0778398C}" srcOrd="6" destOrd="0" presId="urn:microsoft.com/office/officeart/2005/8/layout/hProcess9"/>
    <dgm:cxn modelId="{DDC1358F-A9C3-4D53-8C51-F65DA3DBE656}" type="presParOf" srcId="{F109DF20-2454-4193-9D57-C9B379B5F124}" destId="{EB862BE0-AEF7-40EA-AE58-B2B8EDE24B9E}" srcOrd="7" destOrd="0" presId="urn:microsoft.com/office/officeart/2005/8/layout/hProcess9"/>
    <dgm:cxn modelId="{470D8B30-7FBE-4052-B33C-B1F92FD49252}" type="presParOf" srcId="{F109DF20-2454-4193-9D57-C9B379B5F124}" destId="{E16D3F03-04CF-4A79-95F4-565943ABDDC5}" srcOrd="8" destOrd="0" presId="urn:microsoft.com/office/officeart/2005/8/layout/hProcess9"/>
    <dgm:cxn modelId="{99C9D953-D6FD-4E36-8DB3-850E0C10D832}" type="presParOf" srcId="{F109DF20-2454-4193-9D57-C9B379B5F124}" destId="{15234F35-CA24-4622-BB5B-522917153F25}" srcOrd="9" destOrd="0" presId="urn:microsoft.com/office/officeart/2005/8/layout/hProcess9"/>
    <dgm:cxn modelId="{0202CEC6-A5F2-4229-A905-6FE8CB6508CC}" type="presParOf" srcId="{F109DF20-2454-4193-9D57-C9B379B5F124}" destId="{655415A5-A04F-46E1-890D-EEC1D50D1E13}" srcOrd="10" destOrd="0" presId="urn:microsoft.com/office/officeart/2005/8/layout/hProcess9"/>
    <dgm:cxn modelId="{1CA40915-67E8-4DE3-899F-D245FE7A8CFF}" type="presParOf" srcId="{F109DF20-2454-4193-9D57-C9B379B5F124}" destId="{F4E401BE-9D16-4FB7-A8E7-93ADD783B52C}" srcOrd="11" destOrd="0" presId="urn:microsoft.com/office/officeart/2005/8/layout/hProcess9"/>
    <dgm:cxn modelId="{D9460529-909F-4754-9C24-6DC9133085CD}" type="presParOf" srcId="{F109DF20-2454-4193-9D57-C9B379B5F124}" destId="{98BC2E4E-2492-4FD6-BC90-6837B12D2B0C}" srcOrd="1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192088-E6A4-4BA6-B0C2-5E78ADAE6EB1}">
      <dsp:nvSpPr>
        <dsp:cNvPr id="0" name=""/>
        <dsp:cNvSpPr/>
      </dsp:nvSpPr>
      <dsp:spPr>
        <a:xfrm>
          <a:off x="591885" y="0"/>
          <a:ext cx="670803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D3B36-0F5F-4E29-860D-D8D25F2CE28E}">
      <dsp:nvSpPr>
        <dsp:cNvPr id="0" name=""/>
        <dsp:cNvSpPr/>
      </dsp:nvSpPr>
      <dsp:spPr>
        <a:xfrm>
          <a:off x="4086" y="1219199"/>
          <a:ext cx="242878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СКЛАСТИ ПСИХОЛОГІЧНИЙ ПОРТРЕТ</a:t>
          </a:r>
          <a:endParaRPr lang="ru-RU" sz="2000" kern="1200" dirty="0"/>
        </a:p>
      </dsp:txBody>
      <dsp:txXfrm>
        <a:off x="83441" y="1298554"/>
        <a:ext cx="2270075" cy="1466890"/>
      </dsp:txXfrm>
    </dsp:sp>
    <dsp:sp modelId="{1153AF3F-C9D6-472D-BFC7-67A0063AAA4B}">
      <dsp:nvSpPr>
        <dsp:cNvPr id="0" name=""/>
        <dsp:cNvSpPr/>
      </dsp:nvSpPr>
      <dsp:spPr>
        <a:xfrm>
          <a:off x="2731512" y="967581"/>
          <a:ext cx="2428785" cy="21288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визначити</a:t>
          </a:r>
          <a:r>
            <a:rPr lang="ru-RU" sz="2000" b="0" i="0" kern="1200" dirty="0" smtClean="0"/>
            <a:t>    </a:t>
          </a:r>
          <a:r>
            <a:rPr lang="ru-RU" sz="2000" b="0" i="0" kern="1200" dirty="0" err="1" smtClean="0"/>
            <a:t>психологічну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своєрідність</a:t>
          </a:r>
          <a:r>
            <a:rPr lang="ru-RU" sz="2000" b="0" i="0" kern="1200" dirty="0" smtClean="0"/>
            <a:t> конкретного </a:t>
          </a:r>
          <a:r>
            <a:rPr lang="ru-RU" sz="2000" b="0" i="0" kern="1200" dirty="0" err="1" smtClean="0"/>
            <a:t>обличчя</a:t>
          </a:r>
          <a:endParaRPr lang="ru-RU" sz="2000" kern="1200" dirty="0"/>
        </a:p>
      </dsp:txBody>
      <dsp:txXfrm>
        <a:off x="2835433" y="1071502"/>
        <a:ext cx="2220943" cy="1920994"/>
      </dsp:txXfrm>
    </dsp:sp>
    <dsp:sp modelId="{913E5332-0316-4A0C-B7B5-243635688D2F}">
      <dsp:nvSpPr>
        <dsp:cNvPr id="0" name=""/>
        <dsp:cNvSpPr/>
      </dsp:nvSpPr>
      <dsp:spPr>
        <a:xfrm>
          <a:off x="5458938" y="967581"/>
          <a:ext cx="2428785" cy="21288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звернути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увагу</a:t>
          </a:r>
          <a:r>
            <a:rPr lang="ru-RU" sz="2000" b="0" i="0" kern="1200" dirty="0" smtClean="0"/>
            <a:t> на </a:t>
          </a:r>
          <a:r>
            <a:rPr lang="ru-RU" sz="2000" b="0" i="0" kern="1200" dirty="0" err="1" smtClean="0"/>
            <a:t>ті</a:t>
          </a:r>
          <a:r>
            <a:rPr lang="ru-RU" sz="2000" b="0" i="0" kern="1200" dirty="0" smtClean="0"/>
            <a:t> характеристики, </a:t>
          </a:r>
          <a:r>
            <a:rPr lang="ru-RU" sz="2000" b="0" i="0" kern="1200" dirty="0" err="1" smtClean="0"/>
            <a:t>що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можуть</a:t>
          </a:r>
          <a:r>
            <a:rPr lang="ru-RU" sz="2000" b="0" i="0" kern="1200" dirty="0" smtClean="0"/>
            <a:t> бути </a:t>
          </a:r>
          <a:r>
            <a:rPr lang="ru-RU" sz="2000" b="0" i="0" kern="1200" dirty="0" err="1" smtClean="0"/>
            <a:t>безпосередньо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використані</a:t>
          </a:r>
          <a:r>
            <a:rPr lang="ru-RU" sz="2000" b="0" i="0" kern="1200" dirty="0" smtClean="0"/>
            <a:t> для </a:t>
          </a:r>
          <a:r>
            <a:rPr lang="ru-RU" sz="2000" b="0" i="0" kern="1200" dirty="0" err="1" smtClean="0"/>
            <a:t>рішення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даного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завдання</a:t>
          </a:r>
          <a:endParaRPr lang="ru-RU" sz="2000" kern="1200" dirty="0"/>
        </a:p>
      </dsp:txBody>
      <dsp:txXfrm>
        <a:off x="5562859" y="1071502"/>
        <a:ext cx="2220943" cy="19209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6433A3-2226-4BAE-8ADC-E60955E0C08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7062CE-6403-4C8E-87B1-8CBBB7D7B360}">
      <dsp:nvSpPr>
        <dsp:cNvPr id="0" name=""/>
        <dsp:cNvSpPr/>
      </dsp:nvSpPr>
      <dsp:spPr>
        <a:xfrm>
          <a:off x="328048" y="214010"/>
          <a:ext cx="4596145" cy="4278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 smtClean="0"/>
            <a:t>особливості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носіння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одягу</a:t>
          </a:r>
          <a:endParaRPr lang="ru-RU" sz="2200" kern="1200" dirty="0"/>
        </a:p>
      </dsp:txBody>
      <dsp:txXfrm>
        <a:off x="328048" y="214010"/>
        <a:ext cx="4596145" cy="427857"/>
      </dsp:txXfrm>
    </dsp:sp>
    <dsp:sp modelId="{7689B8CD-401E-43C3-98AB-318F171E9734}">
      <dsp:nvSpPr>
        <dsp:cNvPr id="0" name=""/>
        <dsp:cNvSpPr/>
      </dsp:nvSpPr>
      <dsp:spPr>
        <a:xfrm>
          <a:off x="60637" y="160528"/>
          <a:ext cx="534822" cy="53482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FBD4FA-5091-4DE1-B484-A4B1EE00F254}">
      <dsp:nvSpPr>
        <dsp:cNvPr id="0" name=""/>
        <dsp:cNvSpPr/>
      </dsp:nvSpPr>
      <dsp:spPr>
        <a:xfrm>
          <a:off x="679991" y="855715"/>
          <a:ext cx="4244203" cy="4278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 smtClean="0"/>
            <a:t>особливості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носіння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взуття</a:t>
          </a:r>
          <a:endParaRPr lang="ru-RU" sz="2200" kern="1200" dirty="0"/>
        </a:p>
      </dsp:txBody>
      <dsp:txXfrm>
        <a:off x="679991" y="855715"/>
        <a:ext cx="4244203" cy="427857"/>
      </dsp:txXfrm>
    </dsp:sp>
    <dsp:sp modelId="{F0E1CEC7-AB80-4CD1-8F66-744AB59BD80C}">
      <dsp:nvSpPr>
        <dsp:cNvPr id="0" name=""/>
        <dsp:cNvSpPr/>
      </dsp:nvSpPr>
      <dsp:spPr>
        <a:xfrm>
          <a:off x="412579" y="802233"/>
          <a:ext cx="534822" cy="53482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5C19AB-AE53-406B-A540-636CC969591E}">
      <dsp:nvSpPr>
        <dsp:cNvPr id="0" name=""/>
        <dsp:cNvSpPr/>
      </dsp:nvSpPr>
      <dsp:spPr>
        <a:xfrm>
          <a:off x="840925" y="1497421"/>
          <a:ext cx="4083269" cy="4278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манера говорити</a:t>
          </a:r>
          <a:endParaRPr lang="ru-RU" sz="2200" kern="1200" dirty="0"/>
        </a:p>
      </dsp:txBody>
      <dsp:txXfrm>
        <a:off x="840925" y="1497421"/>
        <a:ext cx="4083269" cy="427857"/>
      </dsp:txXfrm>
    </dsp:sp>
    <dsp:sp modelId="{77E7FE23-2A77-463B-AAFA-85881B8942E8}">
      <dsp:nvSpPr>
        <dsp:cNvPr id="0" name=""/>
        <dsp:cNvSpPr/>
      </dsp:nvSpPr>
      <dsp:spPr>
        <a:xfrm>
          <a:off x="573514" y="1443939"/>
          <a:ext cx="534822" cy="53482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C11E93-4268-4EA0-8E97-ABB766C60F0B}">
      <dsp:nvSpPr>
        <dsp:cNvPr id="0" name=""/>
        <dsp:cNvSpPr/>
      </dsp:nvSpPr>
      <dsp:spPr>
        <a:xfrm>
          <a:off x="840925" y="2138720"/>
          <a:ext cx="4083269" cy="4278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жестикуляція</a:t>
          </a:r>
          <a:endParaRPr lang="ru-RU" sz="2200" kern="1200" dirty="0"/>
        </a:p>
      </dsp:txBody>
      <dsp:txXfrm>
        <a:off x="840925" y="2138720"/>
        <a:ext cx="4083269" cy="427857"/>
      </dsp:txXfrm>
    </dsp:sp>
    <dsp:sp modelId="{F28EFEE2-B8CE-4EB1-90E9-F4EE089EF0AD}">
      <dsp:nvSpPr>
        <dsp:cNvPr id="0" name=""/>
        <dsp:cNvSpPr/>
      </dsp:nvSpPr>
      <dsp:spPr>
        <a:xfrm>
          <a:off x="573514" y="2085238"/>
          <a:ext cx="534822" cy="534822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E58A2A-D3DF-43EE-B381-BC802B7DF3D6}">
      <dsp:nvSpPr>
        <dsp:cNvPr id="0" name=""/>
        <dsp:cNvSpPr/>
      </dsp:nvSpPr>
      <dsp:spPr>
        <a:xfrm>
          <a:off x="679991" y="2780426"/>
          <a:ext cx="4244203" cy="4278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міміка</a:t>
          </a:r>
          <a:endParaRPr lang="ru-RU" sz="2200" kern="1200" dirty="0"/>
        </a:p>
      </dsp:txBody>
      <dsp:txXfrm>
        <a:off x="679991" y="2780426"/>
        <a:ext cx="4244203" cy="427857"/>
      </dsp:txXfrm>
    </dsp:sp>
    <dsp:sp modelId="{E7354DC4-B553-4DD8-B9B2-982011AAE620}">
      <dsp:nvSpPr>
        <dsp:cNvPr id="0" name=""/>
        <dsp:cNvSpPr/>
      </dsp:nvSpPr>
      <dsp:spPr>
        <a:xfrm>
          <a:off x="412579" y="2726944"/>
          <a:ext cx="534822" cy="534822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D70F7C-B190-498A-970E-F90A99161359}">
      <dsp:nvSpPr>
        <dsp:cNvPr id="0" name=""/>
        <dsp:cNvSpPr/>
      </dsp:nvSpPr>
      <dsp:spPr>
        <a:xfrm>
          <a:off x="328048" y="3422131"/>
          <a:ext cx="4596145" cy="4278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особливі прикмети</a:t>
          </a:r>
          <a:endParaRPr lang="ru-RU" sz="2200" kern="1200" dirty="0"/>
        </a:p>
      </dsp:txBody>
      <dsp:txXfrm>
        <a:off x="328048" y="3422131"/>
        <a:ext cx="4596145" cy="427857"/>
      </dsp:txXfrm>
    </dsp:sp>
    <dsp:sp modelId="{42863266-85FF-4A65-8357-32BFC53465B0}">
      <dsp:nvSpPr>
        <dsp:cNvPr id="0" name=""/>
        <dsp:cNvSpPr/>
      </dsp:nvSpPr>
      <dsp:spPr>
        <a:xfrm>
          <a:off x="60637" y="3368649"/>
          <a:ext cx="534822" cy="534822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6433A3-2226-4BAE-8ADC-E60955E0C08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7062CE-6403-4C8E-87B1-8CBBB7D7B360}">
      <dsp:nvSpPr>
        <dsp:cNvPr id="0" name=""/>
        <dsp:cNvSpPr/>
      </dsp:nvSpPr>
      <dsp:spPr>
        <a:xfrm>
          <a:off x="564979" y="406400"/>
          <a:ext cx="4359214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характеристика занять</a:t>
          </a:r>
          <a:endParaRPr lang="ru-RU" sz="2400" kern="1200" dirty="0"/>
        </a:p>
      </dsp:txBody>
      <dsp:txXfrm>
        <a:off x="564979" y="406400"/>
        <a:ext cx="4359214" cy="812800"/>
      </dsp:txXfrm>
    </dsp:sp>
    <dsp:sp modelId="{7689B8CD-401E-43C3-98AB-318F171E9734}">
      <dsp:nvSpPr>
        <dsp:cNvPr id="0" name=""/>
        <dsp:cNvSpPr/>
      </dsp:nvSpPr>
      <dsp:spPr>
        <a:xfrm>
          <a:off x="56979" y="304800"/>
          <a:ext cx="1016000" cy="101600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FBD4FA-5091-4DE1-B484-A4B1EE00F254}">
      <dsp:nvSpPr>
        <dsp:cNvPr id="0" name=""/>
        <dsp:cNvSpPr/>
      </dsp:nvSpPr>
      <dsp:spPr>
        <a:xfrm>
          <a:off x="860432" y="1625599"/>
          <a:ext cx="4063761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</a:t>
          </a:r>
          <a:r>
            <a:rPr lang="ru-RU" sz="2400" kern="1200" dirty="0" err="1" smtClean="0"/>
            <a:t>відношення</a:t>
          </a:r>
          <a:r>
            <a:rPr lang="ru-RU" sz="2400" kern="1200" dirty="0" smtClean="0"/>
            <a:t> до занять</a:t>
          </a:r>
          <a:endParaRPr lang="ru-RU" sz="2400" kern="1200" dirty="0"/>
        </a:p>
      </dsp:txBody>
      <dsp:txXfrm>
        <a:off x="860432" y="1625599"/>
        <a:ext cx="4063761" cy="812800"/>
      </dsp:txXfrm>
    </dsp:sp>
    <dsp:sp modelId="{F0E1CEC7-AB80-4CD1-8F66-744AB59BD80C}">
      <dsp:nvSpPr>
        <dsp:cNvPr id="0" name=""/>
        <dsp:cNvSpPr/>
      </dsp:nvSpPr>
      <dsp:spPr>
        <a:xfrm>
          <a:off x="352432" y="1523999"/>
          <a:ext cx="1016000" cy="101600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5C19AB-AE53-406B-A540-636CC969591E}">
      <dsp:nvSpPr>
        <dsp:cNvPr id="0" name=""/>
        <dsp:cNvSpPr/>
      </dsp:nvSpPr>
      <dsp:spPr>
        <a:xfrm>
          <a:off x="564979" y="2844800"/>
          <a:ext cx="4359214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/>
            <a:t>способи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задоволення</a:t>
          </a:r>
          <a:r>
            <a:rPr lang="ru-RU" sz="2400" kern="1200" dirty="0" smtClean="0"/>
            <a:t> потреб</a:t>
          </a:r>
          <a:endParaRPr lang="ru-RU" sz="2400" kern="1200" dirty="0"/>
        </a:p>
      </dsp:txBody>
      <dsp:txXfrm>
        <a:off x="564979" y="2844800"/>
        <a:ext cx="4359214" cy="812800"/>
      </dsp:txXfrm>
    </dsp:sp>
    <dsp:sp modelId="{77E7FE23-2A77-463B-AAFA-85881B8942E8}">
      <dsp:nvSpPr>
        <dsp:cNvPr id="0" name=""/>
        <dsp:cNvSpPr/>
      </dsp:nvSpPr>
      <dsp:spPr>
        <a:xfrm>
          <a:off x="56979" y="2743200"/>
          <a:ext cx="1016000" cy="101600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1C996-41AB-4E57-AD20-B03CAAAC564B}">
      <dsp:nvSpPr>
        <dsp:cNvPr id="0" name=""/>
        <dsp:cNvSpPr/>
      </dsp:nvSpPr>
      <dsp:spPr>
        <a:xfrm>
          <a:off x="3392156" y="3599109"/>
          <a:ext cx="67821" cy="67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3CC344-2DC3-4450-BEC3-589CD65496B2}">
      <dsp:nvSpPr>
        <dsp:cNvPr id="0" name=""/>
        <dsp:cNvSpPr/>
      </dsp:nvSpPr>
      <dsp:spPr>
        <a:xfrm>
          <a:off x="3241810" y="3660211"/>
          <a:ext cx="67821" cy="67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969A8B-8DA8-42B0-90E7-163B2C239980}">
      <dsp:nvSpPr>
        <dsp:cNvPr id="0" name=""/>
        <dsp:cNvSpPr/>
      </dsp:nvSpPr>
      <dsp:spPr>
        <a:xfrm>
          <a:off x="3088144" y="3710723"/>
          <a:ext cx="67821" cy="67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B1D691-B9BF-47E3-B450-A79D451473E9}">
      <dsp:nvSpPr>
        <dsp:cNvPr id="0" name=""/>
        <dsp:cNvSpPr/>
      </dsp:nvSpPr>
      <dsp:spPr>
        <a:xfrm>
          <a:off x="2932106" y="3749828"/>
          <a:ext cx="67821" cy="67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75BACE-2591-4F09-A1DE-4E7D2DFBB40D}">
      <dsp:nvSpPr>
        <dsp:cNvPr id="0" name=""/>
        <dsp:cNvSpPr/>
      </dsp:nvSpPr>
      <dsp:spPr>
        <a:xfrm>
          <a:off x="4212658" y="3007635"/>
          <a:ext cx="67821" cy="67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1790F5-2960-4442-AB77-AEE141A894B5}">
      <dsp:nvSpPr>
        <dsp:cNvPr id="0" name=""/>
        <dsp:cNvSpPr/>
      </dsp:nvSpPr>
      <dsp:spPr>
        <a:xfrm>
          <a:off x="4093614" y="3128211"/>
          <a:ext cx="67821" cy="67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989D03-26CB-4624-9FB6-E71946F0B9AE}">
      <dsp:nvSpPr>
        <dsp:cNvPr id="0" name=""/>
        <dsp:cNvSpPr/>
      </dsp:nvSpPr>
      <dsp:spPr>
        <a:xfrm>
          <a:off x="4705433" y="2274404"/>
          <a:ext cx="67821" cy="67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3D2D4B-2DA8-4D14-944C-65021BE980EB}">
      <dsp:nvSpPr>
        <dsp:cNvPr id="0" name=""/>
        <dsp:cNvSpPr/>
      </dsp:nvSpPr>
      <dsp:spPr>
        <a:xfrm>
          <a:off x="4970081" y="1381084"/>
          <a:ext cx="67821" cy="67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2EED4A-861E-4124-A05F-DFE2996193D0}">
      <dsp:nvSpPr>
        <dsp:cNvPr id="0" name=""/>
        <dsp:cNvSpPr/>
      </dsp:nvSpPr>
      <dsp:spPr>
        <a:xfrm>
          <a:off x="4837757" y="324416"/>
          <a:ext cx="67821" cy="67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E1D7E3-F92F-4371-91A0-E68A4551A990}">
      <dsp:nvSpPr>
        <dsp:cNvPr id="0" name=""/>
        <dsp:cNvSpPr/>
      </dsp:nvSpPr>
      <dsp:spPr>
        <a:xfrm>
          <a:off x="4936407" y="248242"/>
          <a:ext cx="67821" cy="67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616D49-7F82-4234-A9E5-F02F2D8017B2}">
      <dsp:nvSpPr>
        <dsp:cNvPr id="0" name=""/>
        <dsp:cNvSpPr/>
      </dsp:nvSpPr>
      <dsp:spPr>
        <a:xfrm>
          <a:off x="5035057" y="171660"/>
          <a:ext cx="67821" cy="67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462360-4140-46B2-B5FA-F94CD519E87E}">
      <dsp:nvSpPr>
        <dsp:cNvPr id="0" name=""/>
        <dsp:cNvSpPr/>
      </dsp:nvSpPr>
      <dsp:spPr>
        <a:xfrm>
          <a:off x="5134181" y="248242"/>
          <a:ext cx="67821" cy="67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9E06D1-60F4-4F9A-AB22-3C608BEC3653}">
      <dsp:nvSpPr>
        <dsp:cNvPr id="0" name=""/>
        <dsp:cNvSpPr/>
      </dsp:nvSpPr>
      <dsp:spPr>
        <a:xfrm>
          <a:off x="5232831" y="324416"/>
          <a:ext cx="67821" cy="67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3FC176-412B-49D5-A68B-D6474DB913AD}">
      <dsp:nvSpPr>
        <dsp:cNvPr id="0" name=""/>
        <dsp:cNvSpPr/>
      </dsp:nvSpPr>
      <dsp:spPr>
        <a:xfrm>
          <a:off x="5035057" y="332971"/>
          <a:ext cx="67821" cy="67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E44AE1-FBB2-4B81-BB48-00B8880EA6DC}">
      <dsp:nvSpPr>
        <dsp:cNvPr id="0" name=""/>
        <dsp:cNvSpPr/>
      </dsp:nvSpPr>
      <dsp:spPr>
        <a:xfrm>
          <a:off x="5035057" y="494281"/>
          <a:ext cx="67821" cy="67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E45B96-7FD4-4FBF-B8C2-168D0BEBF2FC}">
      <dsp:nvSpPr>
        <dsp:cNvPr id="0" name=""/>
        <dsp:cNvSpPr/>
      </dsp:nvSpPr>
      <dsp:spPr>
        <a:xfrm>
          <a:off x="2555292" y="3879874"/>
          <a:ext cx="1461251" cy="3918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9298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2574422" y="3899004"/>
        <a:ext cx="1422991" cy="353611"/>
      </dsp:txXfrm>
    </dsp:sp>
    <dsp:sp modelId="{C6BEF496-E0AD-425B-9818-1A9B299546E8}">
      <dsp:nvSpPr>
        <dsp:cNvPr id="0" name=""/>
        <dsp:cNvSpPr/>
      </dsp:nvSpPr>
      <dsp:spPr>
        <a:xfrm>
          <a:off x="2150021" y="3495946"/>
          <a:ext cx="677743" cy="67742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812973-ABE6-462B-BF43-1D48ECC09C7A}">
      <dsp:nvSpPr>
        <dsp:cNvPr id="0" name=""/>
        <dsp:cNvSpPr/>
      </dsp:nvSpPr>
      <dsp:spPr>
        <a:xfrm>
          <a:off x="3839164" y="3416716"/>
          <a:ext cx="1461251" cy="3918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9298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3858294" y="3435846"/>
        <a:ext cx="1422991" cy="353611"/>
      </dsp:txXfrm>
    </dsp:sp>
    <dsp:sp modelId="{1493EB0A-C5BC-4163-B0DC-C294C7557592}">
      <dsp:nvSpPr>
        <dsp:cNvPr id="0" name=""/>
        <dsp:cNvSpPr/>
      </dsp:nvSpPr>
      <dsp:spPr>
        <a:xfrm>
          <a:off x="3433893" y="3032788"/>
          <a:ext cx="677743" cy="677424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07F816-5D64-48E6-BCF5-C4A97A6EA2DE}">
      <dsp:nvSpPr>
        <dsp:cNvPr id="0" name=""/>
        <dsp:cNvSpPr/>
      </dsp:nvSpPr>
      <dsp:spPr>
        <a:xfrm>
          <a:off x="4535405" y="2747439"/>
          <a:ext cx="1461251" cy="3918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9298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4554535" y="2766569"/>
        <a:ext cx="1422991" cy="353611"/>
      </dsp:txXfrm>
    </dsp:sp>
    <dsp:sp modelId="{0D4E9872-A3F6-49C7-A44D-5F9AFF2592A4}">
      <dsp:nvSpPr>
        <dsp:cNvPr id="0" name=""/>
        <dsp:cNvSpPr/>
      </dsp:nvSpPr>
      <dsp:spPr>
        <a:xfrm>
          <a:off x="4130134" y="2363511"/>
          <a:ext cx="677743" cy="677424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612263-5BCA-442D-84CB-EDCED98F4559}">
      <dsp:nvSpPr>
        <dsp:cNvPr id="0" name=""/>
        <dsp:cNvSpPr/>
      </dsp:nvSpPr>
      <dsp:spPr>
        <a:xfrm>
          <a:off x="4899176" y="1887114"/>
          <a:ext cx="1461251" cy="3918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9298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4918306" y="1906244"/>
        <a:ext cx="1422991" cy="353611"/>
      </dsp:txXfrm>
    </dsp:sp>
    <dsp:sp modelId="{F5AD0A10-1743-4AFD-A970-2D1CECA5D393}">
      <dsp:nvSpPr>
        <dsp:cNvPr id="0" name=""/>
        <dsp:cNvSpPr/>
      </dsp:nvSpPr>
      <dsp:spPr>
        <a:xfrm>
          <a:off x="4493905" y="1503186"/>
          <a:ext cx="677743" cy="677424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23C3A3-A97C-4443-9FD8-822467ACAB6E}">
      <dsp:nvSpPr>
        <dsp:cNvPr id="0" name=""/>
        <dsp:cNvSpPr/>
      </dsp:nvSpPr>
      <dsp:spPr>
        <a:xfrm>
          <a:off x="5101693" y="1011310"/>
          <a:ext cx="1461251" cy="3918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9298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5120823" y="1030440"/>
        <a:ext cx="1422991" cy="353611"/>
      </dsp:txXfrm>
    </dsp:sp>
    <dsp:sp modelId="{9E34F226-4898-4DF6-B483-4B9BAE3D72CE}">
      <dsp:nvSpPr>
        <dsp:cNvPr id="0" name=""/>
        <dsp:cNvSpPr/>
      </dsp:nvSpPr>
      <dsp:spPr>
        <a:xfrm>
          <a:off x="4696422" y="627382"/>
          <a:ext cx="677743" cy="677424"/>
        </a:xfrm>
        <a:prstGeom prst="ellipse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F37B3E-A5E7-4F0E-B474-64A42DCED804}">
      <dsp:nvSpPr>
        <dsp:cNvPr id="0" name=""/>
        <dsp:cNvSpPr/>
      </dsp:nvSpPr>
      <dsp:spPr>
        <a:xfrm>
          <a:off x="615111" y="0"/>
          <a:ext cx="6971258" cy="4064000"/>
        </a:xfrm>
        <a:prstGeom prst="rightArrow">
          <a:avLst/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F638F4-6404-4CEE-A345-545B6090B317}">
      <dsp:nvSpPr>
        <dsp:cNvPr id="0" name=""/>
        <dsp:cNvSpPr/>
      </dsp:nvSpPr>
      <dsp:spPr>
        <a:xfrm>
          <a:off x="1601" y="1219199"/>
          <a:ext cx="1024784" cy="162560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51627" y="1269225"/>
        <a:ext cx="924732" cy="1525548"/>
      </dsp:txXfrm>
    </dsp:sp>
    <dsp:sp modelId="{2A63FDD7-D4E1-414A-9A3D-FFFD0706CA85}">
      <dsp:nvSpPr>
        <dsp:cNvPr id="0" name=""/>
        <dsp:cNvSpPr/>
      </dsp:nvSpPr>
      <dsp:spPr>
        <a:xfrm>
          <a:off x="1197183" y="1219199"/>
          <a:ext cx="102478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1247209" y="1269225"/>
        <a:ext cx="924732" cy="1525548"/>
      </dsp:txXfrm>
    </dsp:sp>
    <dsp:sp modelId="{AC0C6840-F920-42D5-995C-CA7D507ECDFF}">
      <dsp:nvSpPr>
        <dsp:cNvPr id="0" name=""/>
        <dsp:cNvSpPr/>
      </dsp:nvSpPr>
      <dsp:spPr>
        <a:xfrm>
          <a:off x="2392766" y="1219199"/>
          <a:ext cx="102478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2442792" y="1269225"/>
        <a:ext cx="924732" cy="1525548"/>
      </dsp:txXfrm>
    </dsp:sp>
    <dsp:sp modelId="{C297E914-9B25-4499-AB13-BF8E0778398C}">
      <dsp:nvSpPr>
        <dsp:cNvPr id="0" name=""/>
        <dsp:cNvSpPr/>
      </dsp:nvSpPr>
      <dsp:spPr>
        <a:xfrm>
          <a:off x="3588348" y="1219199"/>
          <a:ext cx="102478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3638374" y="1269225"/>
        <a:ext cx="924732" cy="1525548"/>
      </dsp:txXfrm>
    </dsp:sp>
    <dsp:sp modelId="{E16D3F03-04CF-4A79-95F4-565943ABDDC5}">
      <dsp:nvSpPr>
        <dsp:cNvPr id="0" name=""/>
        <dsp:cNvSpPr/>
      </dsp:nvSpPr>
      <dsp:spPr>
        <a:xfrm>
          <a:off x="4783930" y="1219199"/>
          <a:ext cx="102478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4833956" y="1269225"/>
        <a:ext cx="924732" cy="1525548"/>
      </dsp:txXfrm>
    </dsp:sp>
    <dsp:sp modelId="{655415A5-A04F-46E1-890D-EEC1D50D1E13}">
      <dsp:nvSpPr>
        <dsp:cNvPr id="0" name=""/>
        <dsp:cNvSpPr/>
      </dsp:nvSpPr>
      <dsp:spPr>
        <a:xfrm>
          <a:off x="5979512" y="1219199"/>
          <a:ext cx="102478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6029538" y="1269225"/>
        <a:ext cx="924732" cy="1525548"/>
      </dsp:txXfrm>
    </dsp:sp>
    <dsp:sp modelId="{98BC2E4E-2492-4FD6-BC90-6837B12D2B0C}">
      <dsp:nvSpPr>
        <dsp:cNvPr id="0" name=""/>
        <dsp:cNvSpPr/>
      </dsp:nvSpPr>
      <dsp:spPr>
        <a:xfrm>
          <a:off x="7175094" y="1219199"/>
          <a:ext cx="102478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7225120" y="1269225"/>
        <a:ext cx="924732" cy="15255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74FF9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openxmlformats.org/officeDocument/2006/relationships/diagramColors" Target="../diagrams/colors3.xml"/><Relationship Id="rId18" Type="http://schemas.openxmlformats.org/officeDocument/2006/relationships/image" Target="../media/image13.jpeg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12" Type="http://schemas.openxmlformats.org/officeDocument/2006/relationships/diagramQuickStyle" Target="../diagrams/quickStyle3.xml"/><Relationship Id="rId17" Type="http://schemas.openxmlformats.org/officeDocument/2006/relationships/image" Target="../media/image12.jpeg"/><Relationship Id="rId2" Type="http://schemas.openxmlformats.org/officeDocument/2006/relationships/audio" Target="../media/audio1.wav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11" Type="http://schemas.openxmlformats.org/officeDocument/2006/relationships/diagramLayout" Target="../diagrams/layout3.xml"/><Relationship Id="rId5" Type="http://schemas.openxmlformats.org/officeDocument/2006/relationships/diagramLayout" Target="../diagrams/layout2.xml"/><Relationship Id="rId15" Type="http://schemas.openxmlformats.org/officeDocument/2006/relationships/image" Target="../media/image10.jpeg"/><Relationship Id="rId10" Type="http://schemas.openxmlformats.org/officeDocument/2006/relationships/diagramData" Target="../diagrams/data3.xml"/><Relationship Id="rId19" Type="http://schemas.openxmlformats.org/officeDocument/2006/relationships/image" Target="../media/image14.jpeg"/><Relationship Id="rId4" Type="http://schemas.openxmlformats.org/officeDocument/2006/relationships/diagramData" Target="../diagrams/data2.xml"/><Relationship Id="rId9" Type="http://schemas.openxmlformats.org/officeDocument/2006/relationships/image" Target="../media/image9.jpeg"/><Relationship Id="rId14" Type="http://schemas.microsoft.com/office/2007/relationships/diagramDrawing" Target="../diagrams/drawin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15.png"/><Relationship Id="rId9" Type="http://schemas.microsoft.com/office/2007/relationships/diagramDrawing" Target="../diagrams/drawing4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59" y="2857496"/>
            <a:ext cx="6840761" cy="1507608"/>
          </a:xfrm>
        </p:spPr>
        <p:txBody>
          <a:bodyPr>
            <a:normAutofit lnSpcReduction="10000"/>
          </a:bodyPr>
          <a:lstStyle/>
          <a:p>
            <a:r>
              <a:rPr lang="uk-UA" b="1" dirty="0">
                <a:solidFill>
                  <a:schemeClr val="tx1"/>
                </a:solidFill>
              </a:rPr>
              <a:t>3.1. Вступ. Духовне ядро  </a:t>
            </a:r>
            <a:r>
              <a:rPr lang="uk-UA" b="1" dirty="0" smtClean="0">
                <a:solidFill>
                  <a:schemeClr val="tx1"/>
                </a:solidFill>
              </a:rPr>
              <a:t>                   козацької </a:t>
            </a:r>
            <a:r>
              <a:rPr lang="uk-UA" b="1" dirty="0">
                <a:solidFill>
                  <a:schemeClr val="tx1"/>
                </a:solidFill>
              </a:rPr>
              <a:t>душі – </a:t>
            </a:r>
            <a:r>
              <a:rPr lang="uk-UA" b="1" dirty="0" smtClean="0">
                <a:solidFill>
                  <a:schemeClr val="tx1"/>
                </a:solidFill>
              </a:rPr>
              <a:t>шляхетність,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uk-UA" b="1" dirty="0" smtClean="0">
                <a:solidFill>
                  <a:schemeClr val="tx1"/>
                </a:solidFill>
              </a:rPr>
              <a:t>мудрість</a:t>
            </a:r>
            <a:r>
              <a:rPr lang="uk-UA" b="1" dirty="0">
                <a:solidFill>
                  <a:schemeClr val="tx1"/>
                </a:solidFill>
              </a:rPr>
              <a:t>, відвага, лицарство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1" y="0"/>
            <a:ext cx="2627785" cy="2636912"/>
          </a:xfrm>
          <a:prstGeom prst="rect">
            <a:avLst/>
          </a:prstGeom>
          <a:noFill/>
          <a:effectLst>
            <a:softEdge rad="317500"/>
          </a:effectLst>
        </p:spPr>
      </p:pic>
      <p:grpSp>
        <p:nvGrpSpPr>
          <p:cNvPr id="15" name="Группа 14"/>
          <p:cNvGrpSpPr/>
          <p:nvPr/>
        </p:nvGrpSpPr>
        <p:grpSpPr>
          <a:xfrm rot="16200000">
            <a:off x="4929199" y="2643196"/>
            <a:ext cx="6858000" cy="157160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4" name="Прямоугольник 3"/>
          <p:cNvSpPr/>
          <p:nvPr/>
        </p:nvSpPr>
        <p:spPr>
          <a:xfrm>
            <a:off x="2555776" y="583115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D:\Робота\Малюнки\Цифри\чотири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3217"/>
            <a:ext cx="1057275" cy="10763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5" name="Выноска со стрелкой вниз 4"/>
          <p:cNvSpPr/>
          <p:nvPr/>
        </p:nvSpPr>
        <p:spPr>
          <a:xfrm>
            <a:off x="323527" y="910808"/>
            <a:ext cx="7606061" cy="192882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/>
              <a:t>цілісний</a:t>
            </a:r>
            <a:r>
              <a:rPr lang="ru-RU" sz="2000" dirty="0"/>
              <a:t> </a:t>
            </a:r>
            <a:r>
              <a:rPr lang="ru-RU" sz="2000" dirty="0" err="1"/>
              <a:t>систематизований</a:t>
            </a:r>
            <a:r>
              <a:rPr lang="ru-RU" sz="2000" dirty="0"/>
              <a:t> документ,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містить</a:t>
            </a:r>
            <a:r>
              <a:rPr lang="ru-RU" sz="2000" dirty="0"/>
              <a:t> </a:t>
            </a:r>
            <a:r>
              <a:rPr lang="ru-RU" sz="2000" dirty="0" err="1"/>
              <a:t>вибірковий</a:t>
            </a:r>
            <a:r>
              <a:rPr lang="ru-RU" sz="2000" dirty="0"/>
              <a:t>, </a:t>
            </a:r>
            <a:r>
              <a:rPr lang="ru-RU" sz="2000" dirty="0" smtClean="0"/>
              <a:t>                але </a:t>
            </a:r>
            <a:r>
              <a:rPr lang="ru-RU" sz="2000" dirty="0" err="1"/>
              <a:t>достатній</a:t>
            </a:r>
            <a:r>
              <a:rPr lang="ru-RU" sz="2000" dirty="0"/>
              <a:t> комплекс </a:t>
            </a:r>
            <a:r>
              <a:rPr lang="ru-RU" sz="2000" dirty="0" err="1"/>
              <a:t>відомостей</a:t>
            </a:r>
            <a:r>
              <a:rPr lang="ru-RU" sz="2000" dirty="0"/>
              <a:t> про </a:t>
            </a:r>
            <a:r>
              <a:rPr lang="ru-RU" sz="2000" dirty="0" err="1"/>
              <a:t>психологію</a:t>
            </a:r>
            <a:r>
              <a:rPr lang="ru-RU" sz="2000" dirty="0"/>
              <a:t> </a:t>
            </a:r>
            <a:r>
              <a:rPr lang="ru-RU" sz="2000" dirty="0" err="1"/>
              <a:t>обличчя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123" y="60725"/>
            <a:ext cx="81932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ПСИХОЛОГІЧНИЙ ПОРТРЕТ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500335806"/>
              </p:ext>
            </p:extLst>
          </p:nvPr>
        </p:nvGraphicFramePr>
        <p:xfrm>
          <a:off x="323526" y="2032794"/>
          <a:ext cx="789181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Стрелка вправо 2"/>
          <p:cNvSpPr/>
          <p:nvPr/>
        </p:nvSpPr>
        <p:spPr>
          <a:xfrm>
            <a:off x="2571736" y="3884415"/>
            <a:ext cx="632112" cy="408681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Graphic spid="2" grpId="0">
        <p:bldAsOne/>
      </p:bldGraphic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30983" y="6133680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" y="60725"/>
            <a:ext cx="6704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СТРУКТУРА ПОРТРЕТУ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087592"/>
            <a:ext cx="5616624" cy="649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ЗОВНІШНІ ОЗНАКИ                                                      ПСИХОЛОГІЧНИХ ВЛАСТИВОСТЕЙ ЛЮДИНИ</a:t>
            </a:r>
            <a:endParaRPr lang="ru-RU" sz="20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218243744"/>
              </p:ext>
            </p:extLst>
          </p:nvPr>
        </p:nvGraphicFramePr>
        <p:xfrm>
          <a:off x="3203847" y="1930634"/>
          <a:ext cx="497938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50" name="Picture 2" descr="Картинки по запросу &quot;психологічний портрет приклад&quot;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46" y="2505405"/>
            <a:ext cx="2637555" cy="24363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179512" y="1087592"/>
            <a:ext cx="5616624" cy="649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ПСИХОЛОГІЧНІ ОСОБЛИВОСТІ                                         СПОСОБУ ЖИТТЯ ЛЮДИНИ</a:t>
            </a:r>
            <a:endParaRPr lang="ru-RU" sz="2000" b="1" dirty="0"/>
          </a:p>
        </p:txBody>
      </p:sp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1429202470"/>
              </p:ext>
            </p:extLst>
          </p:nvPr>
        </p:nvGraphicFramePr>
        <p:xfrm>
          <a:off x="3193874" y="1952110"/>
          <a:ext cx="497938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179512" y="1087592"/>
            <a:ext cx="5616624" cy="649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ОСОБЛИВОСТІ ПРОВЕДЕННЯ ДОЗВІЛЛЯ</a:t>
            </a:r>
            <a:endParaRPr lang="ru-RU" sz="2000" b="1" dirty="0"/>
          </a:p>
        </p:txBody>
      </p:sp>
      <p:pic>
        <p:nvPicPr>
          <p:cNvPr id="2051" name="Picture 3" descr="C:\Users\Наталия\Desktop\2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817" y="1955589"/>
            <a:ext cx="4999524" cy="406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179512" y="1113372"/>
            <a:ext cx="5616624" cy="649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КОЛО СПІЛКУВАННЯ</a:t>
            </a:r>
          </a:p>
          <a:p>
            <a:pPr algn="ctr"/>
            <a:r>
              <a:rPr lang="uk-UA" sz="2000" b="1" dirty="0" smtClean="0"/>
              <a:t>(З КИМ І ЯК ЧАСТО СПІЛКУЄТЬСЯ)</a:t>
            </a:r>
            <a:endParaRPr lang="ru-RU" sz="2000" b="1" dirty="0"/>
          </a:p>
        </p:txBody>
      </p:sp>
      <p:pic>
        <p:nvPicPr>
          <p:cNvPr id="2053" name="Picture 5" descr="Картинки по запросу &quot;СПІЛКУВАННЯ&quot;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817" y="1930708"/>
            <a:ext cx="4999521" cy="4059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Прямоугольник 30"/>
          <p:cNvSpPr/>
          <p:nvPr/>
        </p:nvSpPr>
        <p:spPr>
          <a:xfrm>
            <a:off x="179512" y="1113372"/>
            <a:ext cx="5616624" cy="649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СТАТУС У РОЛЬОВОМУ ПОВОДЖЕННІ ЛЮДИНИ  В СИСТЕМІ СПІЛКУВАННЯ</a:t>
            </a:r>
            <a:endParaRPr lang="ru-RU" sz="2000" b="1" dirty="0"/>
          </a:p>
        </p:txBody>
      </p:sp>
      <p:pic>
        <p:nvPicPr>
          <p:cNvPr id="2059" name="Picture 11" descr="Картинки по запросу &quot;СТАТУС У РОЛЬОВОМУ ПОВОДЖЕННІ ЛЮДИНИ&quot;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817" y="1920790"/>
            <a:ext cx="4999521" cy="410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Прямоугольник 31"/>
          <p:cNvSpPr/>
          <p:nvPr/>
        </p:nvSpPr>
        <p:spPr>
          <a:xfrm>
            <a:off x="179512" y="1087591"/>
            <a:ext cx="5616624" cy="649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ХАРАКТЕР ПРИЙНЯТИХ РІШЕНЬ</a:t>
            </a:r>
            <a:endParaRPr lang="ru-RU" sz="2000" b="1" dirty="0"/>
          </a:p>
        </p:txBody>
      </p:sp>
      <p:pic>
        <p:nvPicPr>
          <p:cNvPr id="2060" name="Picture 12" descr="C:\Users\Наталия\Desktop\потерянный-характер-показывает-перево-процесса-принятия-решений-и-77637839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818" y="1920790"/>
            <a:ext cx="4999524" cy="406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179512" y="1113372"/>
            <a:ext cx="5616624" cy="649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КОНКРЕТНІ ВЧИНКИ</a:t>
            </a:r>
            <a:endParaRPr lang="ru-RU" sz="2000" b="1" dirty="0"/>
          </a:p>
        </p:txBody>
      </p:sp>
      <p:pic>
        <p:nvPicPr>
          <p:cNvPr id="2061" name="Picture 13" descr="C:\Users\Наталия\Desktop\-4-728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817" y="1930708"/>
            <a:ext cx="4999521" cy="409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68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  <p:bldGraphic spid="5" grpId="0">
        <p:bldAsOne/>
      </p:bldGraphic>
      <p:bldP spid="21" grpId="0" animBg="1"/>
      <p:bldGraphic spid="22" grpId="0">
        <p:bldAsOne/>
      </p:bldGraphic>
      <p:bldP spid="23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14935" y="15187"/>
            <a:ext cx="30205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КАРТКА 1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107504" y="522390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СКЛАДІТЬ </a:t>
            </a:r>
            <a:r>
              <a:rPr lang="ru-RU" sz="2000" b="1" dirty="0" smtClean="0">
                <a:solidFill>
                  <a:srgbClr val="C00000"/>
                </a:solidFill>
              </a:rPr>
              <a:t>ПСИХОЛОГІЧНИЙ ПОРТРЕТ БОГДАНА ХМЕЛЬНИЦЬКОГО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2" name="Picture 2" descr="Картинки по запросу &quot;БОГДАН ХМЕЛЬНИЦЬКИЙ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1" y="1955589"/>
            <a:ext cx="2952683" cy="385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3424975" y="1772816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1" name="Выноска со стрелкой вниз 20"/>
          <p:cNvSpPr/>
          <p:nvPr/>
        </p:nvSpPr>
        <p:spPr>
          <a:xfrm>
            <a:off x="3407138" y="2541115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2" name="Выноска со стрелкой вниз 21"/>
          <p:cNvSpPr/>
          <p:nvPr/>
        </p:nvSpPr>
        <p:spPr>
          <a:xfrm>
            <a:off x="3424975" y="3291635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2" name="Выноска со стрелкой вниз 31"/>
          <p:cNvSpPr/>
          <p:nvPr/>
        </p:nvSpPr>
        <p:spPr>
          <a:xfrm>
            <a:off x="3424975" y="4046257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3" name="Выноска со стрелкой вниз 32"/>
          <p:cNvSpPr/>
          <p:nvPr/>
        </p:nvSpPr>
        <p:spPr>
          <a:xfrm>
            <a:off x="3403512" y="4780534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4" name="Выноска со стрелкой вниз 33"/>
          <p:cNvSpPr/>
          <p:nvPr/>
        </p:nvSpPr>
        <p:spPr>
          <a:xfrm>
            <a:off x="3403512" y="5487312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649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07504" y="0"/>
            <a:ext cx="30205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КАРТКА 2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107504" y="522390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СКЛАДІТЬ </a:t>
            </a:r>
            <a:r>
              <a:rPr lang="ru-RU" sz="2000" b="1" dirty="0" smtClean="0">
                <a:solidFill>
                  <a:srgbClr val="C00000"/>
                </a:solidFill>
              </a:rPr>
              <a:t>ПСИХОЛОГІЧНИЙ ПОРТРЕТ БОГДАНА ХМЕЛЬНИЦЬКОГО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82193" y="3775779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1" name="Выноска со стрелкой вниз 20"/>
          <p:cNvSpPr/>
          <p:nvPr/>
        </p:nvSpPr>
        <p:spPr>
          <a:xfrm>
            <a:off x="4413193" y="3774821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2" name="Выноска со стрелкой вниз 21"/>
          <p:cNvSpPr/>
          <p:nvPr/>
        </p:nvSpPr>
        <p:spPr>
          <a:xfrm>
            <a:off x="4385438" y="4524019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2" name="Выноска со стрелкой вниз 31"/>
          <p:cNvSpPr/>
          <p:nvPr/>
        </p:nvSpPr>
        <p:spPr>
          <a:xfrm>
            <a:off x="107504" y="4524019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3" name="Выноска со стрелкой вниз 32"/>
          <p:cNvSpPr/>
          <p:nvPr/>
        </p:nvSpPr>
        <p:spPr>
          <a:xfrm>
            <a:off x="4349648" y="5279256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4" name="Выноска со стрелкой вниз 33"/>
          <p:cNvSpPr/>
          <p:nvPr/>
        </p:nvSpPr>
        <p:spPr>
          <a:xfrm>
            <a:off x="82193" y="5279256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4" name="Выноска со стрелкой вниз 23"/>
          <p:cNvSpPr/>
          <p:nvPr/>
        </p:nvSpPr>
        <p:spPr>
          <a:xfrm>
            <a:off x="82193" y="3000371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0" name="Выноска со стрелкой вниз 29"/>
          <p:cNvSpPr/>
          <p:nvPr/>
        </p:nvSpPr>
        <p:spPr>
          <a:xfrm>
            <a:off x="107504" y="2293593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1" name="Выноска со стрелкой вниз 30"/>
          <p:cNvSpPr/>
          <p:nvPr/>
        </p:nvSpPr>
        <p:spPr>
          <a:xfrm>
            <a:off x="2232821" y="1745861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БОГДАН ХМЕЛЬНИЦЬКИЙ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5" name="Выноска со стрелкой вниз 34"/>
          <p:cNvSpPr/>
          <p:nvPr/>
        </p:nvSpPr>
        <p:spPr>
          <a:xfrm>
            <a:off x="4413193" y="2293593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6" name="Выноска со стрелкой вниз 35"/>
          <p:cNvSpPr/>
          <p:nvPr/>
        </p:nvSpPr>
        <p:spPr>
          <a:xfrm>
            <a:off x="4385438" y="3000371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649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14935" y="15187"/>
            <a:ext cx="30205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КАРТКА 3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107504" y="522390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СКЛАДІТЬ </a:t>
            </a:r>
            <a:r>
              <a:rPr lang="ru-RU" sz="2000" b="1" dirty="0" smtClean="0">
                <a:solidFill>
                  <a:srgbClr val="C00000"/>
                </a:solidFill>
              </a:rPr>
              <a:t>ПСИХОЛОГІЧНИЙ ПОРТРЕТ БОГДАНА ХМЕЛЬНИЦЬКОГО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2" name="Picture 2" descr="Картинки по запросу &quot;БОГДАН ХМЕЛЬНИЦЬКИЙ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299" y="1628800"/>
            <a:ext cx="2952683" cy="385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34714464"/>
              </p:ext>
            </p:extLst>
          </p:nvPr>
        </p:nvGraphicFramePr>
        <p:xfrm>
          <a:off x="323529" y="1628800"/>
          <a:ext cx="8712967" cy="4443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580575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14935" y="15187"/>
            <a:ext cx="30205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КАРТКА 4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107504" y="522390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СКЛАДІТЬ </a:t>
            </a:r>
            <a:r>
              <a:rPr lang="ru-RU" sz="2000" b="1" dirty="0" smtClean="0">
                <a:solidFill>
                  <a:srgbClr val="C00000"/>
                </a:solidFill>
              </a:rPr>
              <a:t>ПСИХОЛОГІЧНИЙ ПОРТРЕТ БОГДАНА ХМЕЛЬНИЦЬКОГО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89860613"/>
              </p:ext>
            </p:extLst>
          </p:nvPr>
        </p:nvGraphicFramePr>
        <p:xfrm>
          <a:off x="114935" y="1941103"/>
          <a:ext cx="820148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43927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98923" y="1992"/>
            <a:ext cx="64267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ЗРАЗОК ВИКОНАННЯ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107504" y="522390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СКЛАДІТЬ </a:t>
            </a:r>
            <a:r>
              <a:rPr lang="ru-RU" sz="2000" b="1" dirty="0" smtClean="0">
                <a:solidFill>
                  <a:srgbClr val="C00000"/>
                </a:solidFill>
              </a:rPr>
              <a:t>ПСИХОЛОГІЧНИЙ ПОРТРЕТ БОГДАНА ХМЕЛЬНИЦЬКОГО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2" name="Picture 2" descr="Картинки по запросу &quot;БОГДАН ХМЕЛЬНИЦЬКИЙ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1" y="1955589"/>
            <a:ext cx="2952683" cy="385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3424975" y="1772816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СИЛЬНИЙ ДУХОМ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1" name="Выноска со стрелкой вниз 20"/>
          <p:cNvSpPr/>
          <p:nvPr/>
        </p:nvSpPr>
        <p:spPr>
          <a:xfrm>
            <a:off x="3407138" y="2541115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НАПОЛЕГЛИВИЙ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2" name="Выноска со стрелкой вниз 21"/>
          <p:cNvSpPr/>
          <p:nvPr/>
        </p:nvSpPr>
        <p:spPr>
          <a:xfrm>
            <a:off x="3424975" y="3291635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КОЗАЦЬКИЙ ВАТАЖОК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2" name="Выноска со стрелкой вниз 31"/>
          <p:cNvSpPr/>
          <p:nvPr/>
        </p:nvSpPr>
        <p:spPr>
          <a:xfrm>
            <a:off x="3424975" y="4046257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ЗНАЧУЩИЙ ГЕРОЙ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3" name="Выноска со стрелкой вниз 32"/>
          <p:cNvSpPr/>
          <p:nvPr/>
        </p:nvSpPr>
        <p:spPr>
          <a:xfrm>
            <a:off x="3403512" y="4780534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БЕЗСТРАШНИЙ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4" name="Выноска со стрелкой вниз 33"/>
          <p:cNvSpPr/>
          <p:nvPr/>
        </p:nvSpPr>
        <p:spPr>
          <a:xfrm>
            <a:off x="3403512" y="5487312"/>
            <a:ext cx="3865692" cy="706778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ЗАВЗЯТИЙ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83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</p:bldLst>
  </p:timing>
</p:sld>
</file>

<file path=ppt/theme/theme1.xml><?xml version="1.0" encoding="utf-8"?>
<a:theme xmlns:a="http://schemas.openxmlformats.org/drawingml/2006/main" name="Розділ ІІІ. (3.1.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Розділ ІІІ. (3.1.)</Template>
  <TotalTime>681</TotalTime>
  <Words>163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Розділ ІІІ. (3.1.)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РОЗДІЛ ІІІ</dc:title>
  <dc:creator>Пользователь Windows</dc:creator>
  <cp:lastModifiedBy>Пользователь Windows</cp:lastModifiedBy>
  <cp:revision>49</cp:revision>
  <dcterms:created xsi:type="dcterms:W3CDTF">2021-02-07T07:55:42Z</dcterms:created>
  <dcterms:modified xsi:type="dcterms:W3CDTF">2021-02-07T19:42:33Z</dcterms:modified>
</cp:coreProperties>
</file>