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5CAD-927B-4DAA-97C7-94AE60FB3C0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2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Учитель\Рабочий стол\орнаменти\kir2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AF7F2"/>
              </a:clrFrom>
              <a:clrTo>
                <a:srgbClr val="FAF7F2">
                  <a:alpha val="0"/>
                </a:srgbClr>
              </a:clrTo>
            </a:clrChange>
          </a:blip>
          <a:srcRect b="19316"/>
          <a:stretch>
            <a:fillRect/>
          </a:stretch>
        </p:blipFill>
        <p:spPr bwMode="auto">
          <a:xfrm>
            <a:off x="6444209" y="1"/>
            <a:ext cx="2699792" cy="2818072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81251" cy="3571876"/>
          </a:xfrm>
          <a:prstGeom prst="rect">
            <a:avLst/>
          </a:prstGeom>
          <a:noFill/>
        </p:spPr>
      </p:pic>
      <p:pic>
        <p:nvPicPr>
          <p:cNvPr id="6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86125"/>
            <a:ext cx="2381251" cy="35718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36493" y="1099561"/>
            <a:ext cx="3146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РОЗДІЛ ІІІ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2375958" y="2348880"/>
            <a:ext cx="6012466" cy="150760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dirty="0" smtClean="0">
                <a:solidFill>
                  <a:schemeClr val="tx1"/>
                </a:solidFill>
              </a:rPr>
              <a:t>3.2. </a:t>
            </a:r>
            <a:r>
              <a:rPr lang="ru-RU" b="1" dirty="0" err="1" smtClean="0">
                <a:solidFill>
                  <a:schemeClr val="tx1"/>
                </a:solidFill>
              </a:rPr>
              <a:t>Із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сивої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давнини</a:t>
            </a:r>
            <a:r>
              <a:rPr lang="ru-RU" b="1" dirty="0" smtClean="0">
                <a:solidFill>
                  <a:schemeClr val="tx1"/>
                </a:solidFill>
              </a:rPr>
              <a:t>.                                        </a:t>
            </a:r>
            <a:r>
              <a:rPr lang="ru-RU" b="1" dirty="0" err="1" smtClean="0">
                <a:solidFill>
                  <a:schemeClr val="tx1"/>
                </a:solidFill>
              </a:rPr>
              <a:t>Глибокий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ліризм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історичних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пісень</a:t>
            </a:r>
            <a:r>
              <a:rPr lang="ru-RU" b="1" dirty="0" smtClean="0">
                <a:solidFill>
                  <a:schemeClr val="tx1"/>
                </a:solidFill>
              </a:rPr>
              <a:t>                                                         про </a:t>
            </a:r>
            <a:r>
              <a:rPr lang="ru-RU" b="1" dirty="0" err="1" smtClean="0">
                <a:solidFill>
                  <a:schemeClr val="tx1"/>
                </a:solidFill>
              </a:rPr>
              <a:t>козацьку</a:t>
            </a:r>
            <a:r>
              <a:rPr lang="ru-RU" b="1" dirty="0" smtClean="0">
                <a:solidFill>
                  <a:schemeClr val="tx1"/>
                </a:solidFill>
              </a:rPr>
              <a:t> долю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1" name="Picture 2" descr="D:\Робота\Малюнки\Школа\02002of5-b68b-1200x77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856488"/>
            <a:ext cx="2725156" cy="194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Робота\Малюнки\Цифри\3 (2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4530978"/>
            <a:ext cx="1524076" cy="8640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:\Робота\Малюнки\Цифри\три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051" y="5772150"/>
            <a:ext cx="1123950" cy="10858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2960" cy="200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736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00372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8"/>
            <a:ext cx="1142960" cy="2285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142960" y="200835"/>
            <a:ext cx="80010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ПЛЕЙБЕК - ТЕАТР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1142960" y="908721"/>
            <a:ext cx="7893536" cy="2091651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Playback-</a:t>
            </a:r>
            <a:r>
              <a:rPr lang="ru-RU" sz="2000" b="1" dirty="0"/>
              <a:t>театр – </a:t>
            </a:r>
            <a:r>
              <a:rPr lang="ru-RU" sz="2000" b="1" dirty="0" err="1"/>
              <a:t>це</a:t>
            </a:r>
            <a:r>
              <a:rPr lang="ru-RU" sz="2000" b="1" dirty="0"/>
              <a:t> форма альтернативного театру, в </a:t>
            </a:r>
            <a:r>
              <a:rPr lang="ru-RU" sz="2000" b="1" dirty="0" err="1"/>
              <a:t>основі</a:t>
            </a:r>
            <a:r>
              <a:rPr lang="ru-RU" sz="2000" b="1" dirty="0"/>
              <a:t> </a:t>
            </a:r>
            <a:r>
              <a:rPr lang="ru-RU" sz="2000" b="1" dirty="0" err="1"/>
              <a:t>якої</a:t>
            </a:r>
            <a:r>
              <a:rPr lang="ru-RU" sz="2000" b="1" dirty="0"/>
              <a:t> </a:t>
            </a:r>
            <a:r>
              <a:rPr lang="ru-RU" sz="2000" b="1" dirty="0" err="1"/>
              <a:t>лежить</a:t>
            </a:r>
            <a:r>
              <a:rPr lang="ru-RU" sz="2000" b="1" dirty="0"/>
              <a:t> спонтанна </a:t>
            </a:r>
            <a:r>
              <a:rPr lang="ru-RU" sz="2000" b="1" dirty="0" err="1"/>
              <a:t>гра</a:t>
            </a:r>
            <a:r>
              <a:rPr lang="ru-RU" sz="2000" b="1" dirty="0"/>
              <a:t> та </a:t>
            </a:r>
            <a:r>
              <a:rPr lang="ru-RU" sz="2000" b="1" dirty="0" err="1"/>
              <a:t>імпровізація</a:t>
            </a:r>
            <a:r>
              <a:rPr lang="ru-RU" sz="2000" b="1" dirty="0"/>
              <a:t> </a:t>
            </a:r>
            <a:r>
              <a:rPr lang="ru-RU" sz="2000" b="1" dirty="0" err="1"/>
              <a:t>акторів</a:t>
            </a:r>
            <a:r>
              <a:rPr lang="ru-RU" sz="2000" b="1" dirty="0"/>
              <a:t>. </a:t>
            </a:r>
            <a:r>
              <a:rPr lang="ru-RU" sz="2000" b="1" dirty="0" err="1"/>
              <a:t>Назва</a:t>
            </a:r>
            <a:r>
              <a:rPr lang="ru-RU" sz="2000" b="1" dirty="0"/>
              <a:t> походить </a:t>
            </a:r>
            <a:r>
              <a:rPr lang="ru-RU" sz="2000" b="1" dirty="0" err="1"/>
              <a:t>від</a:t>
            </a:r>
            <a:r>
              <a:rPr lang="ru-RU" sz="2000" b="1" dirty="0"/>
              <a:t> </a:t>
            </a:r>
            <a:r>
              <a:rPr lang="ru-RU" sz="2000" b="1" dirty="0" err="1"/>
              <a:t>фрази</a:t>
            </a:r>
            <a:r>
              <a:rPr lang="ru-RU" sz="2000" b="1" dirty="0"/>
              <a:t>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була</a:t>
            </a:r>
            <a:r>
              <a:rPr lang="ru-RU" sz="2000" b="1" dirty="0"/>
              <a:t> </a:t>
            </a:r>
            <a:r>
              <a:rPr lang="ru-RU" sz="2000" b="1" dirty="0" err="1"/>
              <a:t>девізом</a:t>
            </a:r>
            <a:r>
              <a:rPr lang="ru-RU" sz="2000" b="1" dirty="0"/>
              <a:t> </a:t>
            </a:r>
            <a:r>
              <a:rPr lang="ru-RU" sz="2000" b="1" dirty="0" err="1"/>
              <a:t>першої</a:t>
            </a:r>
            <a:r>
              <a:rPr lang="ru-RU" sz="2000" b="1" dirty="0"/>
              <a:t> </a:t>
            </a:r>
            <a:r>
              <a:rPr lang="ru-RU" sz="2000" b="1" dirty="0" err="1"/>
              <a:t>трупи</a:t>
            </a:r>
            <a:r>
              <a:rPr lang="ru-RU" sz="2000" b="1" dirty="0"/>
              <a:t> – «</a:t>
            </a:r>
            <a:r>
              <a:rPr lang="en-US" sz="2000" b="1" dirty="0"/>
              <a:t>We play the story back to you» («</a:t>
            </a:r>
            <a:r>
              <a:rPr lang="ru-RU" sz="2000" b="1" dirty="0"/>
              <a:t>Ми </a:t>
            </a:r>
            <a:r>
              <a:rPr lang="ru-RU" sz="2000" b="1" dirty="0" err="1"/>
              <a:t>граємо</a:t>
            </a:r>
            <a:r>
              <a:rPr lang="ru-RU" sz="2000" b="1" dirty="0"/>
              <a:t> </a:t>
            </a:r>
            <a:r>
              <a:rPr lang="ru-RU" sz="2000" b="1" dirty="0" err="1"/>
              <a:t>історію</a:t>
            </a:r>
            <a:r>
              <a:rPr lang="ru-RU" sz="2000" b="1" dirty="0"/>
              <a:t>, </a:t>
            </a:r>
            <a:r>
              <a:rPr lang="ru-RU" sz="2000" b="1" dirty="0" err="1"/>
              <a:t>повертаючи</a:t>
            </a:r>
            <a:r>
              <a:rPr lang="ru-RU" sz="2000" b="1" dirty="0"/>
              <a:t> </a:t>
            </a:r>
            <a:r>
              <a:rPr lang="ru-RU" sz="2000" b="1" dirty="0" err="1"/>
              <a:t>її</a:t>
            </a:r>
            <a:r>
              <a:rPr lang="ru-RU" sz="2000" b="1" dirty="0"/>
              <a:t> </a:t>
            </a:r>
            <a:r>
              <a:rPr lang="ru-RU" sz="2000" b="1" dirty="0" err="1"/>
              <a:t>тобі</a:t>
            </a:r>
            <a:r>
              <a:rPr lang="ru-RU" sz="2000" b="1" dirty="0" smtClean="0"/>
              <a:t>»)</a:t>
            </a:r>
            <a:endParaRPr lang="ru-RU" sz="2000" b="1" dirty="0"/>
          </a:p>
        </p:txBody>
      </p:sp>
      <p:pic>
        <p:nvPicPr>
          <p:cNvPr id="2050" name="Picture 2" descr="Картинки по запросу &quot;ТЕАТР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924944"/>
            <a:ext cx="727280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357" name="AutoShape 5"/>
          <p:cNvSpPr>
            <a:spLocks noChangeArrowheads="1"/>
          </p:cNvSpPr>
          <p:nvPr/>
        </p:nvSpPr>
        <p:spPr bwMode="gray">
          <a:xfrm>
            <a:off x="5177769" y="2750465"/>
            <a:ext cx="3702050" cy="1106245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1">
                  <a:gamma/>
                  <a:tint val="76078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84358" name="Picture 6" descr="Picture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475" y="2778821"/>
            <a:ext cx="792162" cy="67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4359" name="AutoShape 7"/>
          <p:cNvSpPr>
            <a:spLocks noChangeArrowheads="1"/>
          </p:cNvSpPr>
          <p:nvPr/>
        </p:nvSpPr>
        <p:spPr bwMode="gray">
          <a:xfrm>
            <a:off x="5197475" y="4080394"/>
            <a:ext cx="3702050" cy="1088872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hlink">
                  <a:gamma/>
                  <a:tint val="80000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84360" name="Picture 8" descr="Picture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556" y="4130562"/>
            <a:ext cx="793750" cy="67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4361" name="AutoShape 9"/>
          <p:cNvSpPr>
            <a:spLocks noChangeArrowheads="1"/>
          </p:cNvSpPr>
          <p:nvPr/>
        </p:nvSpPr>
        <p:spPr bwMode="gray">
          <a:xfrm>
            <a:off x="5197475" y="5524904"/>
            <a:ext cx="3702050" cy="1074828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folHlink">
                  <a:gamma/>
                  <a:tint val="80000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84362" name="Picture 10" descr="Picture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237" y="5573927"/>
            <a:ext cx="792163" cy="67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4363" name="Group 11"/>
          <p:cNvGrpSpPr>
            <a:grpSpLocks/>
          </p:cNvGrpSpPr>
          <p:nvPr/>
        </p:nvGrpSpPr>
        <p:grpSpPr bwMode="auto">
          <a:xfrm>
            <a:off x="1388941" y="1565256"/>
            <a:ext cx="1879600" cy="1825625"/>
            <a:chOff x="2457" y="2000"/>
            <a:chExt cx="901" cy="888"/>
          </a:xfrm>
        </p:grpSpPr>
        <p:pic>
          <p:nvPicPr>
            <p:cNvPr id="484364" name="Picture 12" descr="circuler_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2457" y="2000"/>
              <a:ext cx="901" cy="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4365" name="Oval 13"/>
            <p:cNvSpPr>
              <a:spLocks noChangeArrowheads="1"/>
            </p:cNvSpPr>
            <p:nvPr/>
          </p:nvSpPr>
          <p:spPr bwMode="ltGray">
            <a:xfrm>
              <a:off x="2457" y="2000"/>
              <a:ext cx="895" cy="888"/>
            </a:xfrm>
            <a:prstGeom prst="ellipse">
              <a:avLst/>
            </a:prstGeom>
            <a:gradFill rotWithShape="1">
              <a:gsLst>
                <a:gs pos="0">
                  <a:srgbClr val="F8F8F8">
                    <a:gamma/>
                    <a:shade val="26275"/>
                    <a:invGamma/>
                    <a:alpha val="89999"/>
                  </a:srgbClr>
                </a:gs>
                <a:gs pos="50000">
                  <a:srgbClr val="F8F8F8">
                    <a:alpha val="45000"/>
                  </a:srgbClr>
                </a:gs>
                <a:gs pos="100000">
                  <a:srgbClr val="F8F8F8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84367" name="Group 15"/>
            <p:cNvGrpSpPr>
              <a:grpSpLocks/>
            </p:cNvGrpSpPr>
            <p:nvPr/>
          </p:nvGrpSpPr>
          <p:grpSpPr bwMode="auto">
            <a:xfrm rot="-1297425" flipH="1" flipV="1">
              <a:off x="2525" y="2693"/>
              <a:ext cx="781" cy="188"/>
              <a:chOff x="2532" y="1051"/>
              <a:chExt cx="893" cy="246"/>
            </a:xfrm>
          </p:grpSpPr>
          <p:grpSp>
            <p:nvGrpSpPr>
              <p:cNvPr id="484368" name="Group 16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484369" name="AutoShape 17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84370" name="AutoShape 18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84371" name="AutoShape 19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84372" name="AutoShape 20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84373" name="Group 21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484374" name="AutoShape 22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84375" name="AutoShape 23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84376" name="AutoShape 24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84377" name="AutoShape 25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484378" name="Group 26"/>
          <p:cNvGrpSpPr>
            <a:grpSpLocks/>
          </p:cNvGrpSpPr>
          <p:nvPr/>
        </p:nvGrpSpPr>
        <p:grpSpPr bwMode="auto">
          <a:xfrm>
            <a:off x="1370681" y="4470400"/>
            <a:ext cx="1879600" cy="1825625"/>
            <a:chOff x="2457" y="2000"/>
            <a:chExt cx="901" cy="888"/>
          </a:xfrm>
        </p:grpSpPr>
        <p:pic>
          <p:nvPicPr>
            <p:cNvPr id="484379" name="Picture 27" descr="circuler_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2457" y="2000"/>
              <a:ext cx="901" cy="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4380" name="Oval 28"/>
            <p:cNvSpPr>
              <a:spLocks noChangeArrowheads="1"/>
            </p:cNvSpPr>
            <p:nvPr/>
          </p:nvSpPr>
          <p:spPr bwMode="ltGray">
            <a:xfrm>
              <a:off x="2457" y="2000"/>
              <a:ext cx="895" cy="888"/>
            </a:xfrm>
            <a:prstGeom prst="ellipse">
              <a:avLst/>
            </a:prstGeom>
            <a:gradFill rotWithShape="1">
              <a:gsLst>
                <a:gs pos="0">
                  <a:srgbClr val="F8F8F8">
                    <a:gamma/>
                    <a:shade val="26275"/>
                    <a:invGamma/>
                    <a:alpha val="89999"/>
                  </a:srgbClr>
                </a:gs>
                <a:gs pos="50000">
                  <a:srgbClr val="F8F8F8">
                    <a:alpha val="45000"/>
                  </a:srgbClr>
                </a:gs>
                <a:gs pos="100000">
                  <a:srgbClr val="F8F8F8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84382" name="Group 30"/>
            <p:cNvGrpSpPr>
              <a:grpSpLocks/>
            </p:cNvGrpSpPr>
            <p:nvPr/>
          </p:nvGrpSpPr>
          <p:grpSpPr bwMode="auto">
            <a:xfrm rot="-1297425" flipH="1" flipV="1">
              <a:off x="2525" y="2693"/>
              <a:ext cx="781" cy="188"/>
              <a:chOff x="2532" y="1051"/>
              <a:chExt cx="893" cy="246"/>
            </a:xfrm>
          </p:grpSpPr>
          <p:grpSp>
            <p:nvGrpSpPr>
              <p:cNvPr id="484383" name="Group 31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484384" name="AutoShape 32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84385" name="AutoShape 33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84386" name="AutoShape 34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84387" name="AutoShape 35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84388" name="Group 36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484389" name="AutoShape 37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84390" name="AutoShape 38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84391" name="AutoShape 39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84392" name="AutoShape 40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484393" name="Rectangle 41"/>
          <p:cNvSpPr>
            <a:spLocks noChangeArrowheads="1"/>
          </p:cNvSpPr>
          <p:nvPr/>
        </p:nvSpPr>
        <p:spPr bwMode="white">
          <a:xfrm>
            <a:off x="5399173" y="4366619"/>
            <a:ext cx="3425825" cy="437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uk-UA" sz="2000" b="1" dirty="0" smtClean="0">
                <a:solidFill>
                  <a:srgbClr val="FEFFFF"/>
                </a:solidFill>
              </a:rPr>
              <a:t>«АВТОВІДПОВІДАЧ»</a:t>
            </a:r>
            <a:endParaRPr lang="en-US" sz="2000" b="1" dirty="0">
              <a:solidFill>
                <a:srgbClr val="FEFFFF"/>
              </a:solidFill>
            </a:endParaRPr>
          </a:p>
        </p:txBody>
      </p:sp>
      <p:sp>
        <p:nvSpPr>
          <p:cNvPr id="484394" name="Rectangle 42"/>
          <p:cNvSpPr>
            <a:spLocks noChangeArrowheads="1"/>
          </p:cNvSpPr>
          <p:nvPr/>
        </p:nvSpPr>
        <p:spPr bwMode="white">
          <a:xfrm>
            <a:off x="5386326" y="3070872"/>
            <a:ext cx="3425825" cy="437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uk-UA" sz="2000" b="1" dirty="0" smtClean="0">
                <a:solidFill>
                  <a:srgbClr val="FEFFFF"/>
                </a:solidFill>
              </a:rPr>
              <a:t>«РІДКА СКУЛЬПТУРА»</a:t>
            </a:r>
            <a:endParaRPr lang="en-US" sz="2000" b="1" dirty="0">
              <a:solidFill>
                <a:srgbClr val="FEFFFF"/>
              </a:solidFill>
            </a:endParaRPr>
          </a:p>
        </p:txBody>
      </p:sp>
      <p:sp>
        <p:nvSpPr>
          <p:cNvPr id="484395" name="Rectangle 43"/>
          <p:cNvSpPr>
            <a:spLocks noChangeArrowheads="1"/>
          </p:cNvSpPr>
          <p:nvPr/>
        </p:nvSpPr>
        <p:spPr bwMode="white">
          <a:xfrm>
            <a:off x="5417839" y="5833461"/>
            <a:ext cx="3425825" cy="437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uk-UA" sz="2000" b="1" dirty="0" smtClean="0">
                <a:solidFill>
                  <a:srgbClr val="FEFFFF"/>
                </a:solidFill>
              </a:rPr>
              <a:t>«МОНОЛОГИ»</a:t>
            </a:r>
            <a:endParaRPr lang="en-US" sz="2000" b="1" dirty="0">
              <a:solidFill>
                <a:srgbClr val="FEFFFF"/>
              </a:solidFill>
            </a:endParaRPr>
          </a:p>
        </p:txBody>
      </p:sp>
      <p:sp>
        <p:nvSpPr>
          <p:cNvPr id="484399" name="Freeform 47"/>
          <p:cNvSpPr>
            <a:spLocks/>
          </p:cNvSpPr>
          <p:nvPr/>
        </p:nvSpPr>
        <p:spPr bwMode="invGray">
          <a:xfrm rot="16200000">
            <a:off x="2880693" y="4995719"/>
            <a:ext cx="1624012" cy="968375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84400" name="Freeform 48"/>
          <p:cNvSpPr>
            <a:spLocks/>
          </p:cNvSpPr>
          <p:nvPr/>
        </p:nvSpPr>
        <p:spPr bwMode="invGray">
          <a:xfrm rot="16200000">
            <a:off x="3593991" y="3367015"/>
            <a:ext cx="314325" cy="1096962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84401" name="Freeform 49"/>
          <p:cNvSpPr>
            <a:spLocks/>
          </p:cNvSpPr>
          <p:nvPr/>
        </p:nvSpPr>
        <p:spPr bwMode="invGray">
          <a:xfrm rot="16200000" flipH="1">
            <a:off x="2978300" y="1920664"/>
            <a:ext cx="1624013" cy="968375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7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2960" cy="200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194835"/>
            <a:ext cx="1142960" cy="200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9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380512"/>
            <a:ext cx="1142960" cy="200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916505"/>
            <a:ext cx="1142960" cy="200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2" name="Прямоугольник 51"/>
          <p:cNvSpPr/>
          <p:nvPr/>
        </p:nvSpPr>
        <p:spPr>
          <a:xfrm>
            <a:off x="1054358" y="236692"/>
            <a:ext cx="780123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ВИДИ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53" name="AutoShape 5"/>
          <p:cNvSpPr>
            <a:spLocks noChangeArrowheads="1"/>
          </p:cNvSpPr>
          <p:nvPr/>
        </p:nvSpPr>
        <p:spPr bwMode="gray">
          <a:xfrm>
            <a:off x="5176165" y="1316401"/>
            <a:ext cx="3702050" cy="1106245"/>
          </a:xfrm>
          <a:prstGeom prst="roundRect">
            <a:avLst>
              <a:gd name="adj" fmla="val 11921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pic>
        <p:nvPicPr>
          <p:cNvPr id="54" name="Picture 6" descr="Picture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238" y="1311976"/>
            <a:ext cx="792162" cy="67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Rectangle 42"/>
          <p:cNvSpPr>
            <a:spLocks noChangeArrowheads="1"/>
          </p:cNvSpPr>
          <p:nvPr/>
        </p:nvSpPr>
        <p:spPr bwMode="white">
          <a:xfrm>
            <a:off x="5237557" y="1668250"/>
            <a:ext cx="35745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uk-UA" sz="2000" b="1" dirty="0" smtClean="0">
                <a:solidFill>
                  <a:srgbClr val="FEFFFF"/>
                </a:solidFill>
              </a:rPr>
              <a:t>«ЖИВА ОБКЛАДИНКА ТВОРУ»</a:t>
            </a:r>
            <a:endParaRPr lang="en-US" sz="2000" b="1" dirty="0">
              <a:solidFill>
                <a:srgbClr val="FEFFFF"/>
              </a:solidFill>
            </a:endParaRPr>
          </a:p>
        </p:txBody>
      </p:sp>
      <p:pic>
        <p:nvPicPr>
          <p:cNvPr id="1026" name="Picture 2" descr="C:\Users\Наталия\Desktop\маска-театра-10203272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681" y="1565256"/>
            <a:ext cx="1897860" cy="187266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талия\Desktop\kisspng-theatre-drama-mask-clip-art-5b3dbc779217f9.154382221530772599598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762" y="4504175"/>
            <a:ext cx="1935438" cy="175807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6695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2960" cy="200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736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00372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8"/>
            <a:ext cx="1142960" cy="2285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043608" y="200835"/>
            <a:ext cx="810039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ОПИС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gray">
          <a:xfrm>
            <a:off x="1208612" y="1089818"/>
            <a:ext cx="3702050" cy="1106245"/>
          </a:xfrm>
          <a:prstGeom prst="roundRect">
            <a:avLst>
              <a:gd name="adj" fmla="val 11921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uk-UA" sz="2000" b="1" dirty="0" smtClean="0"/>
              <a:t>«ЖИВА ОБКЛАДИНКА ТВОРУ»</a:t>
            </a:r>
            <a:endParaRPr lang="ru-RU" sz="2000" b="1" dirty="0"/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gray">
          <a:xfrm>
            <a:off x="1177386" y="3284984"/>
            <a:ext cx="4241763" cy="2853959"/>
          </a:xfrm>
          <a:prstGeom prst="roundRect">
            <a:avLst>
              <a:gd name="adj" fmla="val 11921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 smtClean="0"/>
              <a:t>заздалегідь</a:t>
            </a:r>
            <a:r>
              <a:rPr lang="ru-RU" sz="2000" b="1" dirty="0" smtClean="0"/>
              <a:t> </a:t>
            </a:r>
            <a:r>
              <a:rPr lang="ru-RU" sz="2000" b="1" dirty="0" err="1"/>
              <a:t>необхідно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r>
              <a:rPr lang="ru-RU" sz="2000" b="1" dirty="0" err="1" smtClean="0"/>
              <a:t>домовитися</a:t>
            </a:r>
            <a:r>
              <a:rPr lang="ru-RU" sz="2000" b="1" dirty="0" smtClean="0"/>
              <a:t> про </a:t>
            </a:r>
            <a:r>
              <a:rPr lang="ru-RU" sz="2000" b="1" dirty="0" err="1"/>
              <a:t>твір</a:t>
            </a:r>
            <a:r>
              <a:rPr lang="ru-RU" sz="2000" b="1" dirty="0"/>
              <a:t>, </a:t>
            </a:r>
            <a:r>
              <a:rPr lang="ru-RU" sz="2000" b="1" dirty="0" err="1" smtClean="0"/>
              <a:t>який</a:t>
            </a:r>
            <a:r>
              <a:rPr lang="ru-RU" sz="2000" b="1" dirty="0" smtClean="0"/>
              <a:t> </a:t>
            </a:r>
          </a:p>
          <a:p>
            <a:r>
              <a:rPr lang="ru-RU" sz="2000" b="1" dirty="0" err="1" smtClean="0"/>
              <a:t>школярі</a:t>
            </a:r>
            <a:r>
              <a:rPr lang="ru-RU" sz="2000" b="1" dirty="0" smtClean="0"/>
              <a:t> </a:t>
            </a:r>
            <a:r>
              <a:rPr lang="ru-RU" sz="2000" b="1" dirty="0" err="1"/>
              <a:t>будуть</a:t>
            </a:r>
            <a:r>
              <a:rPr lang="ru-RU" sz="2000" b="1" dirty="0"/>
              <a:t> </a:t>
            </a:r>
            <a:r>
              <a:rPr lang="ru-RU" sz="2000" b="1" dirty="0" err="1" smtClean="0"/>
              <a:t>зображати</a:t>
            </a:r>
            <a:r>
              <a:rPr lang="ru-RU" sz="2000" b="1" dirty="0"/>
              <a:t>;</a:t>
            </a:r>
            <a:endParaRPr lang="ru-RU" sz="20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/>
              <a:t>з</a:t>
            </a:r>
            <a:r>
              <a:rPr lang="ru-RU" sz="2000" b="1" dirty="0" err="1" smtClean="0"/>
              <a:t>годом</a:t>
            </a:r>
            <a:r>
              <a:rPr lang="ru-RU" sz="2000" b="1" dirty="0" smtClean="0"/>
              <a:t> </a:t>
            </a:r>
            <a:r>
              <a:rPr lang="ru-RU" sz="2000" b="1" dirty="0"/>
              <a:t>4-5 </a:t>
            </a:r>
            <a:r>
              <a:rPr lang="ru-RU" sz="2000" b="1" dirty="0" err="1"/>
              <a:t>учнів</a:t>
            </a:r>
            <a:r>
              <a:rPr lang="ru-RU" sz="2000" b="1" dirty="0"/>
              <a:t> </a:t>
            </a:r>
            <a:r>
              <a:rPr lang="ru-RU" sz="2000" b="1" dirty="0" err="1"/>
              <a:t>мають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r>
              <a:rPr lang="ru-RU" sz="2000" b="1" dirty="0" err="1" smtClean="0"/>
              <a:t>зобразити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персонажів</a:t>
            </a:r>
            <a:r>
              <a:rPr lang="ru-RU" sz="2000" b="1" dirty="0" smtClean="0"/>
              <a:t>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r>
              <a:rPr lang="ru-RU" sz="2000" b="1" dirty="0" err="1" smtClean="0"/>
              <a:t>предметів</a:t>
            </a:r>
            <a:r>
              <a:rPr lang="ru-RU" sz="2000" b="1" dirty="0" smtClean="0"/>
              <a:t> </a:t>
            </a:r>
            <a:r>
              <a:rPr lang="ru-RU" sz="2000" b="1" dirty="0" err="1"/>
              <a:t>із</a:t>
            </a:r>
            <a:r>
              <a:rPr lang="ru-RU" sz="2000" b="1" dirty="0"/>
              <a:t> </a:t>
            </a:r>
            <a:r>
              <a:rPr lang="ru-RU" sz="2000" b="1" dirty="0" err="1" smtClean="0"/>
              <a:t>твору</a:t>
            </a:r>
            <a:r>
              <a:rPr lang="ru-RU" sz="2000" b="1" dirty="0"/>
              <a:t>;</a:t>
            </a:r>
            <a:endParaRPr lang="ru-RU" sz="20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 smtClean="0"/>
              <a:t>найголовніше</a:t>
            </a:r>
            <a:r>
              <a:rPr lang="ru-RU" sz="2000" b="1" dirty="0" smtClean="0"/>
              <a:t> </a:t>
            </a:r>
            <a:r>
              <a:rPr lang="ru-RU" sz="2000" b="1" dirty="0"/>
              <a:t>– не </a:t>
            </a:r>
            <a:r>
              <a:rPr lang="ru-RU" sz="2000" b="1" dirty="0" err="1"/>
              <a:t>можна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r>
              <a:rPr lang="ru-RU" sz="2000" b="1" dirty="0" err="1" smtClean="0"/>
              <a:t>видавати</a:t>
            </a:r>
            <a:r>
              <a:rPr lang="ru-RU" sz="2000" b="1" dirty="0" smtClean="0"/>
              <a:t> будь-</a:t>
            </a:r>
            <a:r>
              <a:rPr lang="ru-RU" sz="2000" b="1" dirty="0" err="1" smtClean="0"/>
              <a:t>які</a:t>
            </a:r>
            <a:r>
              <a:rPr lang="ru-RU" sz="2000" b="1" dirty="0" smtClean="0"/>
              <a:t> </a:t>
            </a:r>
            <a:r>
              <a:rPr lang="ru-RU" sz="2000" b="1" dirty="0"/>
              <a:t>звуки та </a:t>
            </a:r>
            <a:endParaRPr lang="ru-RU" sz="2000" b="1" dirty="0" smtClean="0"/>
          </a:p>
          <a:p>
            <a:r>
              <a:rPr lang="ru-RU" sz="2000" b="1" dirty="0" err="1" smtClean="0"/>
              <a:t>заздалегідь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домовлятися</a:t>
            </a:r>
            <a:r>
              <a:rPr lang="ru-RU" sz="2000" b="1" dirty="0" smtClean="0"/>
              <a:t> про </a:t>
            </a:r>
            <a:r>
              <a:rPr lang="ru-RU" sz="2000" b="1" dirty="0" err="1" smtClean="0"/>
              <a:t>ролі</a:t>
            </a:r>
            <a:endParaRPr lang="ru-RU" sz="2000" b="1" dirty="0"/>
          </a:p>
        </p:txBody>
      </p:sp>
      <p:sp>
        <p:nvSpPr>
          <p:cNvPr id="2" name="Стрелка вниз 1"/>
          <p:cNvSpPr/>
          <p:nvPr/>
        </p:nvSpPr>
        <p:spPr>
          <a:xfrm>
            <a:off x="1208612" y="2293851"/>
            <a:ext cx="591043" cy="93610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Робота\Малюнки\Чоловічки\1452_9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112261"/>
            <a:ext cx="3329315" cy="502668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utoShape 5"/>
          <p:cNvSpPr>
            <a:spLocks noChangeArrowheads="1"/>
          </p:cNvSpPr>
          <p:nvPr/>
        </p:nvSpPr>
        <p:spPr bwMode="gray">
          <a:xfrm>
            <a:off x="1208612" y="1089817"/>
            <a:ext cx="3702050" cy="1106245"/>
          </a:xfrm>
          <a:prstGeom prst="roundRect">
            <a:avLst>
              <a:gd name="adj" fmla="val 11921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uk-UA" sz="2000" b="1" dirty="0" smtClean="0"/>
              <a:t>«РІДКА СКУЛЬПТУРА»</a:t>
            </a:r>
            <a:endParaRPr lang="ru-RU" sz="2000" b="1" dirty="0"/>
          </a:p>
        </p:txBody>
      </p:sp>
      <p:sp>
        <p:nvSpPr>
          <p:cNvPr id="17" name="AutoShape 5"/>
          <p:cNvSpPr>
            <a:spLocks noChangeArrowheads="1"/>
          </p:cNvSpPr>
          <p:nvPr/>
        </p:nvSpPr>
        <p:spPr bwMode="gray">
          <a:xfrm>
            <a:off x="1171560" y="3284984"/>
            <a:ext cx="4241763" cy="2853959"/>
          </a:xfrm>
          <a:prstGeom prst="roundRect">
            <a:avLst>
              <a:gd name="adj" fmla="val 11921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000" b="1" dirty="0"/>
              <a:t>Головна </a:t>
            </a:r>
            <a:r>
              <a:rPr lang="ru-RU" sz="2000" b="1" dirty="0" err="1"/>
              <a:t>відмінність</a:t>
            </a:r>
            <a:r>
              <a:rPr lang="ru-RU" sz="2000" b="1" dirty="0"/>
              <a:t> </a:t>
            </a:r>
            <a:r>
              <a:rPr lang="ru-RU" sz="2000" b="1" dirty="0" err="1"/>
              <a:t>цієї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r>
              <a:rPr lang="ru-RU" sz="2000" b="1" dirty="0" err="1" smtClean="0"/>
              <a:t>вправи</a:t>
            </a:r>
            <a:r>
              <a:rPr lang="ru-RU" sz="2000" b="1" dirty="0" smtClean="0"/>
              <a:t> </a:t>
            </a:r>
            <a:r>
              <a:rPr lang="ru-RU" sz="2000" b="1" dirty="0" err="1"/>
              <a:t>від</a:t>
            </a:r>
            <a:r>
              <a:rPr lang="ru-RU" sz="2000" b="1" dirty="0"/>
              <a:t> </a:t>
            </a:r>
            <a:r>
              <a:rPr lang="ru-RU" sz="2000" b="1" dirty="0" err="1"/>
              <a:t>попередньої</a:t>
            </a:r>
            <a:r>
              <a:rPr lang="ru-RU" sz="2000" b="1" dirty="0"/>
              <a:t> – </a:t>
            </a:r>
            <a:endParaRPr lang="ru-RU" sz="2000" b="1" dirty="0" smtClean="0"/>
          </a:p>
          <a:p>
            <a:r>
              <a:rPr lang="ru-RU" sz="2000" b="1" dirty="0" err="1" smtClean="0"/>
              <a:t>актори</a:t>
            </a:r>
            <a:r>
              <a:rPr lang="ru-RU" sz="2000" b="1" dirty="0" smtClean="0"/>
              <a:t> </a:t>
            </a:r>
            <a:r>
              <a:rPr lang="ru-RU" sz="2000" b="1" dirty="0" err="1"/>
              <a:t>розмовляють</a:t>
            </a:r>
            <a:r>
              <a:rPr lang="ru-RU" sz="2000" b="1" dirty="0"/>
              <a:t> </a:t>
            </a:r>
            <a:r>
              <a:rPr lang="ru-RU" sz="2000" b="1" dirty="0" smtClean="0"/>
              <a:t>та</a:t>
            </a:r>
          </a:p>
          <a:p>
            <a:r>
              <a:rPr lang="ru-RU" sz="2000" b="1" dirty="0" err="1" smtClean="0"/>
              <a:t>видають</a:t>
            </a:r>
            <a:r>
              <a:rPr lang="ru-RU" sz="2000" b="1" dirty="0" smtClean="0"/>
              <a:t> звуки</a:t>
            </a:r>
            <a:endParaRPr lang="ru-RU" sz="2000" b="1" dirty="0"/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gray">
          <a:xfrm>
            <a:off x="1208612" y="1078132"/>
            <a:ext cx="3702050" cy="1106245"/>
          </a:xfrm>
          <a:prstGeom prst="roundRect">
            <a:avLst>
              <a:gd name="adj" fmla="val 11921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uk-UA" sz="2000" b="1" dirty="0" smtClean="0"/>
              <a:t>«АВТОВІДПОВІДАЧ»</a:t>
            </a:r>
            <a:endParaRPr lang="ru-RU" sz="2000" b="1" dirty="0"/>
          </a:p>
        </p:txBody>
      </p:sp>
      <p:sp>
        <p:nvSpPr>
          <p:cNvPr id="19" name="AutoShape 5"/>
          <p:cNvSpPr>
            <a:spLocks noChangeArrowheads="1"/>
          </p:cNvSpPr>
          <p:nvPr/>
        </p:nvSpPr>
        <p:spPr bwMode="gray">
          <a:xfrm>
            <a:off x="1171560" y="3264413"/>
            <a:ext cx="4241763" cy="3188923"/>
          </a:xfrm>
          <a:prstGeom prst="roundRect">
            <a:avLst>
              <a:gd name="adj" fmla="val 11921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000" b="1" dirty="0"/>
              <a:t>м</a:t>
            </a:r>
            <a:r>
              <a:rPr lang="ru-RU" sz="2000" b="1" dirty="0" smtClean="0"/>
              <a:t>ета– </a:t>
            </a:r>
            <a:r>
              <a:rPr lang="ru-RU" sz="2000" b="1" dirty="0" err="1"/>
              <a:t>глибоко</a:t>
            </a:r>
            <a:r>
              <a:rPr lang="ru-RU" sz="2000" b="1" dirty="0"/>
              <a:t> </a:t>
            </a:r>
            <a:r>
              <a:rPr lang="ru-RU" sz="2000" b="1" dirty="0" err="1"/>
              <a:t>зрозуміти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r>
              <a:rPr lang="ru-RU" sz="2000" b="1" dirty="0" smtClean="0"/>
              <a:t>героя </a:t>
            </a:r>
            <a:r>
              <a:rPr lang="ru-RU" sz="2000" b="1" dirty="0" err="1" smtClean="0"/>
              <a:t>твору</a:t>
            </a:r>
            <a:r>
              <a:rPr lang="ru-RU" sz="2000" b="1" dirty="0"/>
              <a:t>;</a:t>
            </a:r>
            <a:endParaRPr lang="ru-RU" sz="20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/>
              <a:t>о</a:t>
            </a:r>
            <a:r>
              <a:rPr lang="ru-RU" sz="2000" b="1" dirty="0" smtClean="0"/>
              <a:t>дин </a:t>
            </a:r>
            <a:r>
              <a:rPr lang="ru-RU" sz="2000" b="1" dirty="0" err="1"/>
              <a:t>із</a:t>
            </a:r>
            <a:r>
              <a:rPr lang="ru-RU" sz="2000" b="1" dirty="0"/>
              <a:t> </a:t>
            </a:r>
            <a:r>
              <a:rPr lang="ru-RU" sz="2000" b="1" dirty="0" err="1"/>
              <a:t>учнів</a:t>
            </a:r>
            <a:r>
              <a:rPr lang="ru-RU" sz="2000" b="1" dirty="0"/>
              <a:t> </a:t>
            </a:r>
            <a:r>
              <a:rPr lang="ru-RU" sz="2000" b="1" dirty="0" err="1" smtClean="0"/>
              <a:t>автовідповідач</a:t>
            </a:r>
            <a:r>
              <a:rPr lang="ru-RU" sz="2000" b="1" dirty="0" smtClean="0"/>
              <a:t> - </a:t>
            </a:r>
          </a:p>
          <a:p>
            <a:r>
              <a:rPr lang="ru-RU" sz="2000" b="1" dirty="0" smtClean="0"/>
              <a:t>персонаж </a:t>
            </a:r>
            <a:r>
              <a:rPr lang="ru-RU" sz="2000" b="1" dirty="0" err="1" smtClean="0"/>
              <a:t>твору</a:t>
            </a:r>
            <a:r>
              <a:rPr lang="ru-RU" sz="2000" b="1" dirty="0" smtClean="0"/>
              <a:t> (</a:t>
            </a:r>
            <a:r>
              <a:rPr lang="ru-RU" sz="2000" b="1" dirty="0" err="1" smtClean="0"/>
              <a:t>повертається</a:t>
            </a:r>
            <a:r>
              <a:rPr lang="ru-RU" sz="2000" b="1" dirty="0" smtClean="0"/>
              <a:t> </a:t>
            </a:r>
          </a:p>
          <a:p>
            <a:r>
              <a:rPr lang="ru-RU" sz="2000" b="1" dirty="0" smtClean="0"/>
              <a:t>спиною </a:t>
            </a:r>
            <a:r>
              <a:rPr lang="ru-RU" sz="2000" b="1" dirty="0"/>
              <a:t>до </a:t>
            </a:r>
            <a:r>
              <a:rPr lang="ru-RU" sz="2000" b="1" dirty="0" err="1" smtClean="0"/>
              <a:t>класу</a:t>
            </a:r>
            <a:r>
              <a:rPr lang="ru-RU" sz="2000" b="1" dirty="0" smtClean="0"/>
              <a:t>);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smtClean="0"/>
              <a:t>до </a:t>
            </a:r>
            <a:r>
              <a:rPr lang="ru-RU" sz="2000" b="1" dirty="0"/>
              <a:t>героя </a:t>
            </a:r>
            <a:r>
              <a:rPr lang="ru-RU" sz="2000" b="1" dirty="0" err="1"/>
              <a:t>звертаються</a:t>
            </a:r>
            <a:r>
              <a:rPr lang="ru-RU" sz="2000" b="1" dirty="0"/>
              <a:t> </a:t>
            </a:r>
            <a:r>
              <a:rPr lang="ru-RU" sz="2000" b="1" dirty="0" err="1"/>
              <a:t>школярі</a:t>
            </a:r>
            <a:r>
              <a:rPr lang="ru-RU" sz="2000" b="1" dirty="0"/>
              <a:t>, </a:t>
            </a:r>
          </a:p>
          <a:p>
            <a:r>
              <a:rPr lang="ru-RU" sz="2000" b="1" dirty="0" err="1" smtClean="0"/>
              <a:t>залишаючи</a:t>
            </a:r>
            <a:r>
              <a:rPr lang="ru-RU" sz="2000" b="1" dirty="0" smtClean="0"/>
              <a:t> </a:t>
            </a:r>
            <a:r>
              <a:rPr lang="ru-RU" sz="2000" b="1" dirty="0" err="1"/>
              <a:t>голосові</a:t>
            </a:r>
            <a:r>
              <a:rPr lang="ru-RU" sz="2000" b="1" dirty="0"/>
              <a:t> </a:t>
            </a:r>
            <a:r>
              <a:rPr lang="ru-RU" sz="2000" b="1" dirty="0" err="1" smtClean="0"/>
              <a:t>повідомлення</a:t>
            </a:r>
            <a:r>
              <a:rPr lang="ru-RU" sz="2000" b="1" dirty="0" smtClean="0"/>
              <a:t> </a:t>
            </a:r>
          </a:p>
          <a:p>
            <a:r>
              <a:rPr lang="ru-RU" sz="2000" b="1" dirty="0" smtClean="0"/>
              <a:t>(перед </a:t>
            </a:r>
            <a:r>
              <a:rPr lang="ru-RU" sz="2000" b="1" dirty="0" err="1"/>
              <a:t>цим</a:t>
            </a:r>
            <a:r>
              <a:rPr lang="ru-RU" sz="2000" b="1" dirty="0"/>
              <a:t> </a:t>
            </a:r>
            <a:r>
              <a:rPr lang="ru-RU" sz="2000" b="1" dirty="0" err="1"/>
              <a:t>потрібно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r>
              <a:rPr lang="ru-RU" sz="2000" b="1" dirty="0" err="1" smtClean="0"/>
              <a:t>назвати</a:t>
            </a:r>
            <a:r>
              <a:rPr lang="ru-RU" sz="2000" b="1" dirty="0"/>
              <a:t>, </a:t>
            </a:r>
            <a:r>
              <a:rPr lang="ru-RU" sz="2000" b="1" dirty="0" err="1"/>
              <a:t>хто</a:t>
            </a:r>
            <a:r>
              <a:rPr lang="ru-RU" sz="2000" b="1" dirty="0"/>
              <a:t> вони для </a:t>
            </a:r>
            <a:r>
              <a:rPr lang="ru-RU" sz="2000" b="1" dirty="0" smtClean="0"/>
              <a:t>персонажу </a:t>
            </a:r>
          </a:p>
          <a:p>
            <a:r>
              <a:rPr lang="ru-RU" sz="2000" b="1" dirty="0" err="1" smtClean="0"/>
              <a:t>твору</a:t>
            </a:r>
            <a:endParaRPr lang="ru-RU" sz="2000" b="1" dirty="0"/>
          </a:p>
        </p:txBody>
      </p:sp>
      <p:sp>
        <p:nvSpPr>
          <p:cNvPr id="20" name="AutoShape 5"/>
          <p:cNvSpPr>
            <a:spLocks noChangeArrowheads="1"/>
          </p:cNvSpPr>
          <p:nvPr/>
        </p:nvSpPr>
        <p:spPr bwMode="gray">
          <a:xfrm>
            <a:off x="1213773" y="1089818"/>
            <a:ext cx="3702050" cy="1106245"/>
          </a:xfrm>
          <a:prstGeom prst="roundRect">
            <a:avLst>
              <a:gd name="adj" fmla="val 11921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uk-UA" sz="2000" b="1" dirty="0" smtClean="0"/>
              <a:t>«МОНОЛОГИ»</a:t>
            </a:r>
            <a:endParaRPr lang="ru-RU" sz="2000" b="1" dirty="0"/>
          </a:p>
        </p:txBody>
      </p:sp>
      <p:sp>
        <p:nvSpPr>
          <p:cNvPr id="21" name="AutoShape 5"/>
          <p:cNvSpPr>
            <a:spLocks noChangeArrowheads="1"/>
          </p:cNvSpPr>
          <p:nvPr/>
        </p:nvSpPr>
        <p:spPr bwMode="gray">
          <a:xfrm>
            <a:off x="1186662" y="3273008"/>
            <a:ext cx="4241763" cy="3188923"/>
          </a:xfrm>
          <a:prstGeom prst="roundRect">
            <a:avLst>
              <a:gd name="adj" fmla="val 11921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 smtClean="0"/>
              <a:t>учні</a:t>
            </a:r>
            <a:r>
              <a:rPr lang="ru-RU" sz="2000" b="1" dirty="0" smtClean="0"/>
              <a:t> </a:t>
            </a:r>
            <a:r>
              <a:rPr lang="ru-RU" sz="2000" b="1" dirty="0"/>
              <a:t>хаотично </a:t>
            </a:r>
            <a:r>
              <a:rPr lang="ru-RU" sz="2000" b="1" dirty="0" err="1"/>
              <a:t>ставлять</a:t>
            </a:r>
            <a:r>
              <a:rPr lang="ru-RU" sz="2000" b="1" dirty="0"/>
              <a:t> </a:t>
            </a:r>
            <a:r>
              <a:rPr lang="ru-RU" sz="2000" b="1" dirty="0" err="1"/>
              <a:t>стільці</a:t>
            </a:r>
            <a:r>
              <a:rPr lang="ru-RU" sz="2000" b="1" dirty="0"/>
              <a:t> та </a:t>
            </a:r>
            <a:endParaRPr lang="ru-RU" sz="2000" b="1" dirty="0" smtClean="0"/>
          </a:p>
          <a:p>
            <a:r>
              <a:rPr lang="ru-RU" sz="2000" b="1" dirty="0" err="1" smtClean="0"/>
              <a:t>погоджують</a:t>
            </a:r>
            <a:r>
              <a:rPr lang="ru-RU" sz="2000" b="1" dirty="0" smtClean="0"/>
              <a:t> </a:t>
            </a:r>
            <a:r>
              <a:rPr lang="ru-RU" sz="2000" b="1" dirty="0" err="1"/>
              <a:t>між</a:t>
            </a:r>
            <a:r>
              <a:rPr lang="ru-RU" sz="2000" b="1" dirty="0"/>
              <a:t> собою </a:t>
            </a:r>
            <a:r>
              <a:rPr lang="ru-RU" sz="2000" b="1" dirty="0" err="1" smtClean="0"/>
              <a:t>ролі</a:t>
            </a:r>
            <a:r>
              <a:rPr lang="ru-RU" sz="2000" b="1" dirty="0"/>
              <a:t>;</a:t>
            </a:r>
            <a:endParaRPr lang="ru-RU" sz="20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 smtClean="0"/>
              <a:t>відтворюють</a:t>
            </a:r>
            <a:r>
              <a:rPr lang="ru-RU" sz="2000" b="1" dirty="0" smtClean="0"/>
              <a:t> </a:t>
            </a:r>
            <a:r>
              <a:rPr lang="ru-RU" sz="2000" b="1" dirty="0" err="1"/>
              <a:t>невеликі</a:t>
            </a:r>
            <a:r>
              <a:rPr lang="ru-RU" sz="2000" b="1" dirty="0"/>
              <a:t> </a:t>
            </a:r>
            <a:r>
              <a:rPr lang="ru-RU" sz="2000" b="1" dirty="0" smtClean="0"/>
              <a:t>монологи </a:t>
            </a:r>
          </a:p>
          <a:p>
            <a:r>
              <a:rPr lang="ru-RU" sz="2000" b="1" dirty="0" err="1" smtClean="0"/>
              <a:t>персонажів</a:t>
            </a:r>
            <a:r>
              <a:rPr lang="ru-RU" sz="2000" b="1" dirty="0" smtClean="0"/>
              <a:t> </a:t>
            </a:r>
            <a:r>
              <a:rPr lang="ru-RU" sz="2000" b="1" dirty="0" err="1"/>
              <a:t>твору</a:t>
            </a:r>
            <a:r>
              <a:rPr lang="ru-RU" sz="2000" b="1" dirty="0"/>
              <a:t>, не </a:t>
            </a:r>
            <a:r>
              <a:rPr lang="ru-RU" sz="2000" b="1" dirty="0" err="1" smtClean="0"/>
              <a:t>написані</a:t>
            </a:r>
            <a:r>
              <a:rPr lang="ru-RU" sz="2000" b="1" dirty="0" smtClean="0"/>
              <a:t> </a:t>
            </a:r>
          </a:p>
          <a:p>
            <a:r>
              <a:rPr lang="ru-RU" sz="2000" b="1" dirty="0"/>
              <a:t>а</a:t>
            </a:r>
            <a:r>
              <a:rPr lang="ru-RU" sz="2000" b="1" dirty="0" smtClean="0"/>
              <a:t>втором;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/>
              <a:t>п</a:t>
            </a:r>
            <a:r>
              <a:rPr lang="ru-RU" sz="2000" b="1" dirty="0" smtClean="0"/>
              <a:t>о </a:t>
            </a:r>
            <a:r>
              <a:rPr lang="ru-RU" sz="2000" b="1" dirty="0" err="1"/>
              <a:t>завершенню</a:t>
            </a:r>
            <a:r>
              <a:rPr lang="ru-RU" sz="2000" b="1" dirty="0"/>
              <a:t> </a:t>
            </a:r>
            <a:r>
              <a:rPr lang="ru-RU" sz="2000" b="1" dirty="0" err="1"/>
              <a:t>має</a:t>
            </a:r>
            <a:r>
              <a:rPr lang="ru-RU" sz="2000" b="1" dirty="0"/>
              <a:t> </a:t>
            </a:r>
            <a:r>
              <a:rPr lang="ru-RU" sz="2000" b="1" dirty="0" err="1"/>
              <a:t>вийти</a:t>
            </a:r>
            <a:r>
              <a:rPr lang="ru-RU" sz="2000" b="1" dirty="0"/>
              <a:t> </a:t>
            </a:r>
            <a:r>
              <a:rPr lang="ru-RU" sz="2000" b="1" dirty="0" err="1"/>
              <a:t>цілісна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r>
              <a:rPr lang="ru-RU" sz="2000" b="1" dirty="0" smtClean="0"/>
              <a:t>картина </a:t>
            </a:r>
            <a:r>
              <a:rPr lang="ru-RU" sz="2000" b="1" dirty="0" err="1" smtClean="0"/>
              <a:t>твору</a:t>
            </a:r>
            <a:r>
              <a:rPr lang="ru-RU" sz="2000" b="1" dirty="0" smtClean="0"/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/>
              <a:t>ч</a:t>
            </a:r>
            <a:r>
              <a:rPr lang="ru-RU" sz="2000" b="1" dirty="0" err="1" smtClean="0"/>
              <a:t>удово</a:t>
            </a:r>
            <a:r>
              <a:rPr lang="ru-RU" sz="2000" b="1" dirty="0" smtClean="0"/>
              <a:t> </a:t>
            </a:r>
            <a:r>
              <a:rPr lang="ru-RU" sz="2000" b="1" dirty="0" err="1"/>
              <a:t>створює</a:t>
            </a:r>
            <a:r>
              <a:rPr lang="ru-RU" sz="2000" b="1" dirty="0"/>
              <a:t> </a:t>
            </a:r>
            <a:r>
              <a:rPr lang="ru-RU" sz="2000" b="1" dirty="0" smtClean="0"/>
              <a:t>атмосферу </a:t>
            </a:r>
            <a:r>
              <a:rPr lang="ru-RU" sz="2000" b="1" dirty="0" err="1"/>
              <a:t>твору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r>
              <a:rPr lang="ru-RU" sz="2000" b="1" dirty="0" err="1" smtClean="0"/>
              <a:t>музика</a:t>
            </a:r>
            <a:r>
              <a:rPr lang="ru-RU" sz="2000" b="1" dirty="0"/>
              <a:t>, яку </a:t>
            </a:r>
            <a:r>
              <a:rPr lang="ru-RU" sz="2000" b="1" dirty="0" err="1" smtClean="0"/>
              <a:t>можна</a:t>
            </a:r>
            <a:r>
              <a:rPr lang="ru-RU" sz="2000" b="1" dirty="0" smtClean="0"/>
              <a:t> </a:t>
            </a:r>
            <a:r>
              <a:rPr lang="ru-RU" sz="2000" b="1" dirty="0" err="1"/>
              <a:t>завчасно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r>
              <a:rPr lang="ru-RU" sz="2000" b="1" dirty="0" err="1" smtClean="0"/>
              <a:t>підібрати</a:t>
            </a:r>
            <a:r>
              <a:rPr lang="ru-RU" sz="2000" b="1" dirty="0" smtClean="0"/>
              <a:t> </a:t>
            </a:r>
            <a:r>
              <a:rPr lang="ru-RU" sz="2000" b="1" dirty="0" err="1"/>
              <a:t>усім</a:t>
            </a:r>
            <a:r>
              <a:rPr lang="ru-RU" sz="2000" b="1" dirty="0"/>
              <a:t> </a:t>
            </a:r>
            <a:r>
              <a:rPr lang="ru-RU" sz="2000" b="1" dirty="0" err="1" smtClean="0"/>
              <a:t>класом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455884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" grpId="0" animBg="1"/>
      <p:bldP spid="15" grpId="0" animBg="1"/>
      <p:bldP spid="2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3.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3.1</Template>
  <TotalTime>493</TotalTime>
  <Words>222</Words>
  <Application>Microsoft Office PowerPoint</Application>
  <PresentationFormat>Экран (4:3)</PresentationFormat>
  <Paragraphs>47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3.1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38</cp:revision>
  <dcterms:created xsi:type="dcterms:W3CDTF">2021-02-12T13:22:18Z</dcterms:created>
  <dcterms:modified xsi:type="dcterms:W3CDTF">2021-02-13T07:02:44Z</dcterms:modified>
</cp:coreProperties>
</file>