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5" r:id="rId5"/>
    <p:sldId id="266" r:id="rId6"/>
    <p:sldId id="264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-142900"/>
            <a:ext cx="7000892" cy="26431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54600" y="4069164"/>
            <a:ext cx="934236" cy="4643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798340" y="4555950"/>
            <a:ext cx="934236" cy="366986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98972" y="2038618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618" y="2961948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>
                <a:solidFill>
                  <a:schemeClr val="tx1"/>
                </a:solidFill>
              </a:rPr>
              <a:t>Із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сивої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давнини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ліризм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історичної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пісні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       про </a:t>
            </a:r>
            <a:r>
              <a:rPr lang="ru-RU" b="1" dirty="0" err="1">
                <a:solidFill>
                  <a:schemeClr val="tx1"/>
                </a:solidFill>
              </a:rPr>
              <a:t>козацьку</a:t>
            </a:r>
            <a:r>
              <a:rPr lang="ru-RU" b="1" dirty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21" y="4115023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Робота\Малюнки\Цифри\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574" y="4799845"/>
            <a:ext cx="1432679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Робота\Малюнки\Цифри\дв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74" y="5762625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872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5918" y="1768620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СКЛАДАННЯ ФАНФІКІВ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288" y="1252533"/>
            <a:ext cx="4248472" cy="210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70288" y="1263498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ФАНФІК </a:t>
            </a:r>
            <a:r>
              <a:rPr lang="ru-RU" sz="2000" dirty="0"/>
              <a:t>–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різновид</a:t>
            </a:r>
            <a:r>
              <a:rPr lang="ru-RU" sz="2000" dirty="0"/>
              <a:t> </a:t>
            </a:r>
            <a:r>
              <a:rPr lang="ru-RU" sz="2000" dirty="0" err="1"/>
              <a:t>творчості</a:t>
            </a:r>
            <a:r>
              <a:rPr lang="ru-RU" sz="2000" dirty="0"/>
              <a:t> </a:t>
            </a:r>
            <a:r>
              <a:rPr lang="ru-RU" sz="2000" dirty="0" err="1"/>
              <a:t>шанувальників</a:t>
            </a:r>
            <a:r>
              <a:rPr lang="ru-RU" sz="2000" dirty="0"/>
              <a:t> </a:t>
            </a:r>
            <a:r>
              <a:rPr lang="ru-RU" sz="2000" dirty="0" err="1" smtClean="0"/>
              <a:t>творів</a:t>
            </a:r>
            <a:r>
              <a:rPr lang="ru-RU" sz="2000" dirty="0" smtClean="0"/>
              <a:t> </a:t>
            </a:r>
            <a:r>
              <a:rPr lang="ru-RU" sz="2000" dirty="0" err="1"/>
              <a:t>мистецтва</a:t>
            </a:r>
            <a:r>
              <a:rPr lang="ru-RU" sz="2000" dirty="0"/>
              <a:t>, </a:t>
            </a:r>
            <a:r>
              <a:rPr lang="ru-RU" sz="2000" dirty="0" err="1"/>
              <a:t>літературний</a:t>
            </a:r>
            <a:r>
              <a:rPr lang="ru-RU" sz="2000" dirty="0"/>
              <a:t> </a:t>
            </a:r>
            <a:r>
              <a:rPr lang="ru-RU" sz="2000" dirty="0" err="1"/>
              <a:t>твір</a:t>
            </a:r>
            <a:r>
              <a:rPr lang="ru-RU" sz="2000" dirty="0"/>
              <a:t>, </a:t>
            </a:r>
            <a:r>
              <a:rPr lang="ru-RU" sz="2000" dirty="0" err="1"/>
              <a:t>заснований</a:t>
            </a:r>
            <a:r>
              <a:rPr lang="ru-RU" sz="2000" dirty="0"/>
              <a:t> на </a:t>
            </a:r>
            <a:r>
              <a:rPr lang="ru-RU" sz="2000" dirty="0" err="1"/>
              <a:t>якому-небудь</a:t>
            </a:r>
            <a:r>
              <a:rPr lang="ru-RU" sz="2000" dirty="0"/>
              <a:t> </a:t>
            </a:r>
            <a:r>
              <a:rPr lang="ru-RU" sz="2000" dirty="0" err="1"/>
              <a:t>оригінальному</a:t>
            </a:r>
            <a:r>
              <a:rPr lang="ru-RU" sz="2000" dirty="0"/>
              <a:t> </a:t>
            </a:r>
            <a:r>
              <a:rPr lang="ru-RU" sz="2000" dirty="0" err="1"/>
              <a:t>творі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використовує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ідеї</a:t>
            </a:r>
            <a:r>
              <a:rPr lang="ru-RU" sz="2000" dirty="0"/>
              <a:t>, сюжет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персонажів</a:t>
            </a:r>
            <a:endParaRPr lang="ru-RU" sz="2000" dirty="0"/>
          </a:p>
        </p:txBody>
      </p:sp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2852937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846811" y="3717280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ОПИС ПРИЙОМУ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12523" y="139280"/>
            <a:ext cx="82933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ПРИЙОМ </a:t>
            </a:r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«ТВОРЧА МАЙСТЕРНЯ»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7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856" y="3492856"/>
            <a:ext cx="4248472" cy="281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857412" y="3518758"/>
            <a:ext cx="4248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УЧНІ: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err="1"/>
              <a:t>створюють</a:t>
            </a:r>
            <a:r>
              <a:rPr lang="ru-RU" sz="2000" dirty="0"/>
              <a:t> </a:t>
            </a:r>
            <a:r>
              <a:rPr lang="ru-RU" sz="2000" dirty="0" err="1" smtClean="0"/>
              <a:t>переспіви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 smtClean="0"/>
              <a:t>продовжують</a:t>
            </a:r>
            <a:r>
              <a:rPr lang="ru-RU" sz="2000" dirty="0" smtClean="0"/>
              <a:t> </a:t>
            </a:r>
            <a:r>
              <a:rPr lang="ru-RU" sz="2000" dirty="0" err="1" smtClean="0"/>
              <a:t>події</a:t>
            </a:r>
            <a:r>
              <a:rPr lang="ru-RU" sz="2000" dirty="0" smtClean="0"/>
              <a:t>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 smtClean="0"/>
              <a:t>змінюють</a:t>
            </a:r>
            <a:r>
              <a:rPr lang="ru-RU" sz="2000" dirty="0" smtClean="0"/>
              <a:t> </a:t>
            </a:r>
            <a:r>
              <a:rPr lang="ru-RU" sz="2000" dirty="0" err="1"/>
              <a:t>життєві</a:t>
            </a:r>
            <a:r>
              <a:rPr lang="ru-RU" sz="2000" dirty="0"/>
              <a:t> </a:t>
            </a:r>
            <a:r>
              <a:rPr lang="ru-RU" sz="2000" dirty="0" err="1"/>
              <a:t>обставини</a:t>
            </a:r>
            <a:r>
              <a:rPr lang="ru-RU" sz="2000" dirty="0"/>
              <a:t> </a:t>
            </a:r>
            <a:r>
              <a:rPr lang="ru-RU" sz="2000" dirty="0" err="1" smtClean="0"/>
              <a:t>героїв</a:t>
            </a:r>
            <a:r>
              <a:rPr lang="ru-RU" sz="2000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 smtClean="0"/>
              <a:t>переносять</a:t>
            </a:r>
            <a:r>
              <a:rPr lang="ru-RU" sz="2000" dirty="0" smtClean="0"/>
              <a:t> </a:t>
            </a:r>
            <a:r>
              <a:rPr lang="ru-RU" sz="2000" dirty="0" err="1" smtClean="0"/>
              <a:t>героїв</a:t>
            </a:r>
            <a:r>
              <a:rPr lang="ru-RU" sz="2000" dirty="0" smtClean="0"/>
              <a:t> </a:t>
            </a:r>
            <a:r>
              <a:rPr lang="ru-RU" sz="2000" dirty="0"/>
              <a:t>у </a:t>
            </a:r>
            <a:r>
              <a:rPr lang="ru-RU" sz="2000" dirty="0" err="1"/>
              <a:t>іншу</a:t>
            </a:r>
            <a:r>
              <a:rPr lang="ru-RU" sz="2000" dirty="0"/>
              <a:t> </a:t>
            </a:r>
            <a:r>
              <a:rPr lang="ru-RU" sz="2000" dirty="0" err="1"/>
              <a:t>часову</a:t>
            </a:r>
            <a:r>
              <a:rPr lang="ru-RU" sz="2000" dirty="0"/>
              <a:t> </a:t>
            </a:r>
            <a:r>
              <a:rPr lang="ru-RU" sz="2000" dirty="0" err="1"/>
              <a:t>площину</a:t>
            </a:r>
            <a:endParaRPr lang="ru-RU" sz="2000" dirty="0"/>
          </a:p>
        </p:txBody>
      </p:sp>
      <p:pic>
        <p:nvPicPr>
          <p:cNvPr id="2" name="Picture 2" descr="C:\Users\Наталия\Desktop\пе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030" y="4901088"/>
            <a:ext cx="2949690" cy="1449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615092" y="57915"/>
            <a:ext cx="35686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ДІЇ ПРИЙОМУ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3074" name="Picture 2" descr="C:\Users\Наталия\Desktop\блгрн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000" y="1404628"/>
            <a:ext cx="4392488" cy="230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ия\Desktop\блгрн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6" y="4509120"/>
            <a:ext cx="439248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Робота\Малюнки\Чоловічки\человек-с-книгами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85912" y="827356"/>
            <a:ext cx="2604609" cy="2673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Робота\Малюнки\Чоловічки\РРПП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3789041"/>
            <a:ext cx="2604608" cy="2864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перфолента 4"/>
          <p:cNvSpPr/>
          <p:nvPr/>
        </p:nvSpPr>
        <p:spPr>
          <a:xfrm>
            <a:off x="4644006" y="901712"/>
            <a:ext cx="2952329" cy="502916"/>
          </a:xfrm>
          <a:prstGeom prst="flowChartPunchedTap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УЧЕНЬ</a:t>
            </a:r>
            <a:endParaRPr lang="ru-RU" sz="2400" b="1" dirty="0"/>
          </a:p>
        </p:txBody>
      </p:sp>
      <p:sp>
        <p:nvSpPr>
          <p:cNvPr id="21" name="Блок-схема: перфолента 20"/>
          <p:cNvSpPr/>
          <p:nvPr/>
        </p:nvSpPr>
        <p:spPr>
          <a:xfrm>
            <a:off x="4644007" y="3996471"/>
            <a:ext cx="2952329" cy="502916"/>
          </a:xfrm>
          <a:prstGeom prst="flowChartPunchedTap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УЧИТЕЛЬ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6015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34084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1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745" y="1488861"/>
            <a:ext cx="4248472" cy="111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</a:rPr>
              <a:t>«Добудовую твір», «Стаю співавтором</a:t>
            </a:r>
            <a:r>
              <a:rPr lang="uk-UA" sz="2000" b="1" dirty="0" smtClean="0">
                <a:solidFill>
                  <a:schemeClr val="tx1"/>
                </a:solidFill>
              </a:rPr>
              <a:t>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41745" y="1575663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/>
              <a:t>Написати</a:t>
            </a:r>
            <a:r>
              <a:rPr lang="ru-RU" sz="2000" b="1" dirty="0"/>
              <a:t> пролог, </a:t>
            </a:r>
            <a:r>
              <a:rPr lang="ru-RU" sz="2000" b="1" dirty="0" err="1"/>
              <a:t>епілог</a:t>
            </a:r>
            <a:r>
              <a:rPr lang="ru-RU" sz="2000" b="1" dirty="0"/>
              <a:t>, </a:t>
            </a:r>
            <a:r>
              <a:rPr lang="ru-RU" sz="2000" b="1" dirty="0" err="1"/>
              <a:t>додати</a:t>
            </a:r>
            <a:r>
              <a:rPr lang="ru-RU" sz="2000" b="1" dirty="0"/>
              <a:t> пейзаж, портрет </a:t>
            </a:r>
            <a:r>
              <a:rPr lang="ru-RU" sz="2000" b="1" dirty="0" err="1"/>
              <a:t>літературного</a:t>
            </a:r>
            <a:r>
              <a:rPr lang="ru-RU" sz="2000" b="1" dirty="0"/>
              <a:t> героя.</a:t>
            </a:r>
          </a:p>
        </p:txBody>
      </p:sp>
      <p:pic>
        <p:nvPicPr>
          <p:cNvPr id="17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26" y="2896496"/>
            <a:ext cx="4248472" cy="183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1818" y="2897246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/>
              <a:t>Напишіть</a:t>
            </a:r>
            <a:r>
              <a:rPr lang="ru-RU" sz="2000" b="1" dirty="0" smtClean="0"/>
              <a:t> </a:t>
            </a:r>
            <a:r>
              <a:rPr lang="ru-RU" sz="2000" b="1" dirty="0" err="1"/>
              <a:t>продовження</a:t>
            </a:r>
            <a:r>
              <a:rPr lang="ru-RU" sz="2000" b="1" dirty="0"/>
              <a:t> </a:t>
            </a:r>
            <a:r>
              <a:rPr lang="ru-RU" sz="2000" b="1" dirty="0" smtClean="0"/>
              <a:t>             </a:t>
            </a:r>
            <a:r>
              <a:rPr lang="ru-RU" sz="2000" b="1" dirty="0" err="1" smtClean="0"/>
              <a:t>української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пісні</a:t>
            </a:r>
            <a:r>
              <a:rPr lang="ru-RU" sz="2000" b="1" dirty="0" smtClean="0"/>
              <a:t>                                    «ОЙ </a:t>
            </a:r>
            <a:r>
              <a:rPr lang="ru-RU" sz="2000" b="1" dirty="0"/>
              <a:t>МАНДРУВАВ МОЛОДИЙ </a:t>
            </a:r>
            <a:r>
              <a:rPr lang="ru-RU" sz="2000" b="1" dirty="0" smtClean="0"/>
              <a:t>КОЗАК», як </a:t>
            </a:r>
            <a:r>
              <a:rPr lang="ru-RU" sz="2000" b="1" dirty="0" err="1"/>
              <a:t>склалася</a:t>
            </a:r>
            <a:r>
              <a:rPr lang="ru-RU" sz="2000" b="1" dirty="0"/>
              <a:t> </a:t>
            </a:r>
            <a:r>
              <a:rPr lang="ru-RU" sz="2000" b="1" dirty="0" err="1"/>
              <a:t>подальша</a:t>
            </a:r>
            <a:r>
              <a:rPr lang="ru-RU" sz="2000" b="1" dirty="0"/>
              <a:t> доля </a:t>
            </a:r>
            <a:r>
              <a:rPr lang="ru-RU" sz="2000" b="1" dirty="0" smtClean="0"/>
              <a:t>молодого </a:t>
            </a:r>
            <a:r>
              <a:rPr lang="ru-RU" sz="2000" b="1" dirty="0" err="1" smtClean="0"/>
              <a:t>козака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18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282" y="5016090"/>
            <a:ext cx="424847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71282" y="5112183"/>
            <a:ext cx="4207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/>
              <a:t>Написати</a:t>
            </a:r>
            <a:r>
              <a:rPr lang="ru-RU" sz="2000" b="1" dirty="0" smtClean="0"/>
              <a:t> </a:t>
            </a:r>
            <a:r>
              <a:rPr lang="ru-RU" sz="2000" b="1" dirty="0"/>
              <a:t>свою </a:t>
            </a:r>
            <a:r>
              <a:rPr lang="ru-RU" sz="2000" b="1" dirty="0" err="1"/>
              <a:t>кінцівку</a:t>
            </a:r>
            <a:r>
              <a:rPr lang="ru-RU" sz="2000" b="1" dirty="0"/>
              <a:t> </a:t>
            </a:r>
            <a:r>
              <a:rPr lang="ru-RU" sz="2000" b="1" dirty="0" err="1" smtClean="0"/>
              <a:t>твору</a:t>
            </a:r>
            <a:r>
              <a:rPr lang="ru-RU" sz="2000" b="1" dirty="0" smtClean="0"/>
              <a:t>                  «</a:t>
            </a:r>
            <a:r>
              <a:rPr lang="ru-RU" sz="2000" b="1" dirty="0"/>
              <a:t>ОЙ МАНДРУВАВ МОЛОДИЙ КОЗАК</a:t>
            </a:r>
            <a:r>
              <a:rPr lang="ru-RU" sz="2000" b="1" dirty="0" smtClean="0"/>
              <a:t>».</a:t>
            </a:r>
            <a:endParaRPr lang="ru-RU" sz="2000" b="1" dirty="0"/>
          </a:p>
        </p:txBody>
      </p:sp>
      <p:pic>
        <p:nvPicPr>
          <p:cNvPr id="4098" name="Picture 2" descr="D:\Робота\Малюнки\Чоловічки\чол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17" y="2933724"/>
            <a:ext cx="2838450" cy="31941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03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Робота\Малюнки\Чоловічки\1_212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4984"/>
            <a:ext cx="6120680" cy="4168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34084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2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</a:rPr>
              <a:t>«Малюю фарбою, думкою</a:t>
            </a:r>
            <a:r>
              <a:rPr lang="uk-UA" sz="2000" b="1" dirty="0" smtClean="0">
                <a:solidFill>
                  <a:schemeClr val="tx1"/>
                </a:solidFill>
              </a:rPr>
              <a:t>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7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26" y="1525434"/>
            <a:ext cx="4248472" cy="211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1818" y="1484784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Намалюйте </a:t>
            </a:r>
            <a:r>
              <a:rPr lang="ru-RU" sz="2000" b="1" dirty="0" err="1"/>
              <a:t>ілюстрації</a:t>
            </a:r>
            <a:r>
              <a:rPr lang="ru-RU" sz="2000" b="1" dirty="0"/>
              <a:t> до </a:t>
            </a:r>
            <a:r>
              <a:rPr lang="ru-RU" sz="2000" b="1" dirty="0" err="1"/>
              <a:t>української</a:t>
            </a:r>
            <a:r>
              <a:rPr lang="ru-RU" sz="2000" b="1" dirty="0"/>
              <a:t> </a:t>
            </a:r>
            <a:r>
              <a:rPr lang="ru-RU" sz="2000" b="1" dirty="0" err="1"/>
              <a:t>пісні</a:t>
            </a:r>
            <a:r>
              <a:rPr lang="ru-RU" sz="2000" b="1" dirty="0"/>
              <a:t>                                    «ОЙ МАНДРУВАВ МОЛОДИЙ КОЗАК», передавши в них </a:t>
            </a:r>
            <a:r>
              <a:rPr lang="ru-RU" sz="2000" b="1" dirty="0" err="1"/>
              <a:t>своє</a:t>
            </a:r>
            <a:r>
              <a:rPr lang="ru-RU" sz="2000" b="1" dirty="0"/>
              <a:t> </a:t>
            </a:r>
            <a:r>
              <a:rPr lang="ru-RU" sz="2000" b="1" dirty="0" err="1"/>
              <a:t>ставлення</a:t>
            </a:r>
            <a:r>
              <a:rPr lang="ru-RU" sz="2000" b="1" dirty="0"/>
              <a:t> до </a:t>
            </a:r>
            <a:r>
              <a:rPr lang="ru-RU" sz="2000" b="1" dirty="0" err="1"/>
              <a:t>героїв</a:t>
            </a:r>
            <a:r>
              <a:rPr lang="ru-RU" sz="2000" b="1" dirty="0"/>
              <a:t> </a:t>
            </a:r>
            <a:r>
              <a:rPr lang="ru-RU" sz="2000" b="1" dirty="0" err="1"/>
              <a:t>твору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452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34084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3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</a:rPr>
              <a:t>«З епохи в епоху</a:t>
            </a:r>
            <a:r>
              <a:rPr lang="uk-UA" sz="2000" b="1" dirty="0" smtClean="0">
                <a:solidFill>
                  <a:schemeClr val="tx1"/>
                </a:solidFill>
              </a:rPr>
              <a:t>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7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465" y="1233325"/>
            <a:ext cx="4248472" cy="107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1818" y="1233325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/>
              <a:t>Адаптувати</a:t>
            </a:r>
            <a:r>
              <a:rPr lang="ru-RU" sz="2000" b="1" dirty="0"/>
              <a:t> героя в </a:t>
            </a:r>
            <a:r>
              <a:rPr lang="ru-RU" sz="2000" b="1" dirty="0" err="1"/>
              <a:t>нашому</a:t>
            </a:r>
            <a:r>
              <a:rPr lang="ru-RU" sz="2000" b="1" dirty="0"/>
              <a:t> </a:t>
            </a:r>
            <a:r>
              <a:rPr lang="ru-RU" sz="2000" b="1" dirty="0" err="1"/>
              <a:t>часі</a:t>
            </a:r>
            <a:r>
              <a:rPr lang="ru-RU" sz="2000" b="1" dirty="0"/>
              <a:t>, </a:t>
            </a:r>
            <a:r>
              <a:rPr lang="ru-RU" sz="2000" b="1" dirty="0" err="1"/>
              <a:t>з’ясувати</a:t>
            </a:r>
            <a:r>
              <a:rPr lang="ru-RU" sz="2000" b="1" dirty="0"/>
              <a:t> </a:t>
            </a:r>
            <a:r>
              <a:rPr lang="ru-RU" sz="2000" b="1" dirty="0" err="1"/>
              <a:t>актуальність</a:t>
            </a:r>
            <a:r>
              <a:rPr lang="ru-RU" sz="2000" b="1" dirty="0"/>
              <a:t> </a:t>
            </a:r>
            <a:r>
              <a:rPr lang="ru-RU" sz="2000" b="1" dirty="0" err="1"/>
              <a:t>порушених</a:t>
            </a:r>
            <a:r>
              <a:rPr lang="ru-RU" sz="2000" b="1" dirty="0"/>
              <a:t> автором проблем.</a:t>
            </a:r>
          </a:p>
        </p:txBody>
      </p:sp>
      <p:sp>
        <p:nvSpPr>
          <p:cNvPr id="6" name="AutoShape 5" descr="Картинки по запросу &quot;КОЗА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86061" y="3617640"/>
            <a:ext cx="2764456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C:\Users\Наталия\Desktop\a4345f5beba4c8d0693629f4999e89b4-1200x8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26948"/>
            <a:ext cx="2592288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/>
          <p:cNvSpPr/>
          <p:nvPr/>
        </p:nvSpPr>
        <p:spPr>
          <a:xfrm>
            <a:off x="4355976" y="4423705"/>
            <a:ext cx="1944216" cy="68407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98" y="2318518"/>
            <a:ext cx="4248472" cy="130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711818" y="2341899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000" b="1" dirty="0"/>
              <a:t>Як би жив </a:t>
            </a:r>
            <a:r>
              <a:rPr lang="uk-UA" sz="2000" b="1" dirty="0" smtClean="0"/>
              <a:t>козак  </a:t>
            </a:r>
            <a:r>
              <a:rPr lang="uk-UA" sz="2000" b="1" dirty="0"/>
              <a:t>у ХХІ столітті </a:t>
            </a:r>
            <a:r>
              <a:rPr lang="uk-UA" sz="2000" b="1" dirty="0" smtClean="0"/>
              <a:t>(</a:t>
            </a:r>
            <a:r>
              <a:rPr lang="ru-RU" sz="2000" b="1" dirty="0" err="1" smtClean="0"/>
              <a:t>українська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пісня</a:t>
            </a:r>
            <a:r>
              <a:rPr lang="ru-RU" sz="2000" b="1" dirty="0" smtClean="0"/>
              <a:t> </a:t>
            </a:r>
            <a:r>
              <a:rPr lang="ru-RU" sz="2000" b="1" dirty="0"/>
              <a:t>«ОЙ МАНДРУВАВ МОЛОДИЙ КОЗАК»</a:t>
            </a:r>
            <a:r>
              <a:rPr lang="uk-UA" sz="2000" b="1" dirty="0" smtClean="0"/>
              <a:t>)?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33121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34084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4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</a:rPr>
              <a:t>«</a:t>
            </a:r>
            <a:r>
              <a:rPr lang="uk-UA" sz="2000" b="1" dirty="0" err="1">
                <a:solidFill>
                  <a:schemeClr val="tx1"/>
                </a:solidFill>
              </a:rPr>
              <a:t>Фанфіки-дебати</a:t>
            </a:r>
            <a:r>
              <a:rPr lang="uk-UA" sz="2000" b="1" dirty="0" smtClean="0">
                <a:solidFill>
                  <a:schemeClr val="tx1"/>
                </a:solidFill>
              </a:rPr>
              <a:t>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7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26" y="1525434"/>
            <a:ext cx="4248472" cy="118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1818" y="1484784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/>
              <a:t>Викласти</a:t>
            </a:r>
            <a:r>
              <a:rPr lang="ru-RU" sz="2000" b="1" dirty="0"/>
              <a:t> </a:t>
            </a:r>
            <a:r>
              <a:rPr lang="ru-RU" sz="2000" b="1" dirty="0" err="1"/>
              <a:t>власне</a:t>
            </a:r>
            <a:r>
              <a:rPr lang="ru-RU" sz="2000" b="1" dirty="0"/>
              <a:t> </a:t>
            </a:r>
            <a:r>
              <a:rPr lang="ru-RU" sz="2000" b="1" dirty="0" err="1"/>
              <a:t>бачення</a:t>
            </a:r>
            <a:r>
              <a:rPr lang="ru-RU" sz="2000" b="1" dirty="0"/>
              <a:t> </a:t>
            </a:r>
            <a:r>
              <a:rPr lang="ru-RU" sz="2000" b="1" dirty="0" smtClean="0"/>
              <a:t>                    </a:t>
            </a:r>
            <a:r>
              <a:rPr lang="ru-RU" sz="2000" b="1" dirty="0" err="1" smtClean="0"/>
              <a:t>образів</a:t>
            </a:r>
            <a:r>
              <a:rPr lang="ru-RU" sz="2000" b="1" dirty="0" smtClean="0"/>
              <a:t> </a:t>
            </a:r>
            <a:r>
              <a:rPr lang="ru-RU" sz="2000" b="1" dirty="0" err="1"/>
              <a:t>твору</a:t>
            </a:r>
            <a:r>
              <a:rPr lang="ru-RU" sz="2000" b="1" dirty="0"/>
              <a:t>, </a:t>
            </a:r>
            <a:r>
              <a:rPr lang="ru-RU" sz="2000" b="1" dirty="0" err="1"/>
              <a:t>порушених</a:t>
            </a:r>
            <a:r>
              <a:rPr lang="ru-RU" sz="2000" b="1" dirty="0"/>
              <a:t> у </a:t>
            </a:r>
            <a:r>
              <a:rPr lang="ru-RU" sz="2000" b="1" dirty="0" err="1"/>
              <a:t>ньому</a:t>
            </a:r>
            <a:r>
              <a:rPr lang="ru-RU" sz="2000" b="1" dirty="0"/>
              <a:t> проблем.</a:t>
            </a:r>
          </a:p>
        </p:txBody>
      </p:sp>
      <p:pic>
        <p:nvPicPr>
          <p:cNvPr id="10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465" y="2817787"/>
            <a:ext cx="4248472" cy="97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788024" y="2817787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/>
              <a:t>Мої</a:t>
            </a:r>
            <a:r>
              <a:rPr lang="ru-RU" sz="2000" b="1" dirty="0" smtClean="0"/>
              <a:t> </a:t>
            </a:r>
            <a:r>
              <a:rPr lang="ru-RU" sz="2000" b="1" dirty="0" err="1"/>
              <a:t>поради</a:t>
            </a:r>
            <a:r>
              <a:rPr lang="ru-RU" sz="2000" b="1" dirty="0"/>
              <a:t> </a:t>
            </a:r>
            <a:r>
              <a:rPr lang="ru-RU" sz="2000" b="1" dirty="0" err="1"/>
              <a:t>героєві</a:t>
            </a:r>
            <a:r>
              <a:rPr lang="ru-RU" sz="2000" b="1" dirty="0"/>
              <a:t> </a:t>
            </a:r>
            <a:r>
              <a:rPr lang="ru-RU" sz="2000" b="1" dirty="0" smtClean="0"/>
              <a:t>                                 (</a:t>
            </a:r>
            <a:r>
              <a:rPr lang="ru-RU" sz="2000" b="1" dirty="0"/>
              <a:t>лист </a:t>
            </a:r>
            <a:r>
              <a:rPr lang="ru-RU" sz="2000" b="1" dirty="0" err="1"/>
              <a:t>із</a:t>
            </a:r>
            <a:r>
              <a:rPr lang="ru-RU" sz="2000" b="1" dirty="0"/>
              <a:t> </a:t>
            </a:r>
            <a:r>
              <a:rPr lang="ru-RU" sz="2000" b="1" dirty="0" err="1"/>
              <a:t>дружніми</a:t>
            </a:r>
            <a:r>
              <a:rPr lang="ru-RU" sz="2000" b="1" dirty="0"/>
              <a:t> </a:t>
            </a:r>
            <a:r>
              <a:rPr lang="ru-RU" sz="2000" b="1" dirty="0" err="1"/>
              <a:t>порадами</a:t>
            </a:r>
            <a:r>
              <a:rPr lang="ru-RU" sz="2000" b="1" dirty="0"/>
              <a:t>)</a:t>
            </a:r>
          </a:p>
        </p:txBody>
      </p:sp>
      <p:pic>
        <p:nvPicPr>
          <p:cNvPr id="14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07370"/>
            <a:ext cx="4248472" cy="120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52465" y="3908648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Я  </a:t>
            </a:r>
            <a:r>
              <a:rPr lang="ru-RU" sz="2000" b="1" dirty="0"/>
              <a:t>- герой </a:t>
            </a:r>
            <a:r>
              <a:rPr lang="ru-RU" sz="2000" b="1" dirty="0" err="1"/>
              <a:t>художнього</a:t>
            </a:r>
            <a:r>
              <a:rPr lang="ru-RU" sz="2000" b="1" dirty="0"/>
              <a:t> </a:t>
            </a:r>
            <a:r>
              <a:rPr lang="ru-RU" sz="2000" b="1" dirty="0" err="1"/>
              <a:t>твору</a:t>
            </a:r>
            <a:r>
              <a:rPr lang="ru-RU" sz="2000" b="1" dirty="0"/>
              <a:t> (</a:t>
            </a:r>
            <a:r>
              <a:rPr lang="ru-RU" sz="2000" b="1" dirty="0" err="1"/>
              <a:t>розповідь</a:t>
            </a:r>
            <a:r>
              <a:rPr lang="ru-RU" sz="2000" b="1" dirty="0"/>
              <a:t> про </a:t>
            </a:r>
            <a:r>
              <a:rPr lang="ru-RU" sz="2000" b="1" dirty="0" err="1"/>
              <a:t>події</a:t>
            </a:r>
            <a:r>
              <a:rPr lang="ru-RU" sz="2000" b="1" dirty="0"/>
              <a:t> </a:t>
            </a:r>
            <a:r>
              <a:rPr lang="ru-RU" sz="2000" b="1" dirty="0" err="1"/>
              <a:t>твору</a:t>
            </a:r>
            <a:r>
              <a:rPr lang="ru-RU" sz="2000" b="1" dirty="0"/>
              <a:t>, </a:t>
            </a:r>
            <a:r>
              <a:rPr lang="ru-RU" sz="2000" b="1" dirty="0" err="1"/>
              <a:t>учасником</a:t>
            </a:r>
            <a:r>
              <a:rPr lang="ru-RU" sz="2000" b="1" dirty="0"/>
              <a:t> </a:t>
            </a:r>
            <a:r>
              <a:rPr lang="ru-RU" sz="2000" b="1" dirty="0" err="1"/>
              <a:t>яких</a:t>
            </a:r>
            <a:r>
              <a:rPr lang="ru-RU" sz="2000" b="1" dirty="0"/>
              <a:t> є </a:t>
            </a:r>
            <a:r>
              <a:rPr lang="ru-RU" sz="2000" b="1" dirty="0" err="1"/>
              <a:t>учень</a:t>
            </a:r>
            <a:r>
              <a:rPr lang="ru-RU" sz="2000" b="1" dirty="0"/>
              <a:t>).</a:t>
            </a:r>
          </a:p>
        </p:txBody>
      </p:sp>
      <p:pic>
        <p:nvPicPr>
          <p:cNvPr id="7170" name="Picture 2" descr="D:\Робота\Малюнки\Чоловічки\full_TyW7rKe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9903" y="2604985"/>
            <a:ext cx="2916769" cy="399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98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1.1</Template>
  <TotalTime>197</TotalTime>
  <Words>229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15</cp:revision>
  <dcterms:created xsi:type="dcterms:W3CDTF">2021-02-09T16:32:54Z</dcterms:created>
  <dcterms:modified xsi:type="dcterms:W3CDTF">2021-02-09T19:55:01Z</dcterms:modified>
</cp:coreProperties>
</file>