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82" r:id="rId5"/>
    <p:sldId id="283" r:id="rId6"/>
    <p:sldId id="279" r:id="rId7"/>
    <p:sldId id="284" r:id="rId8"/>
    <p:sldId id="285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47287-6DF1-40C8-9F33-BF2FCD03EA9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900BFDF-EFF9-45FD-8157-B8EE104A1359}">
      <dgm:prSet custT="1"/>
      <dgm:spPr/>
      <dgm:t>
        <a:bodyPr/>
        <a:lstStyle/>
        <a:p>
          <a:r>
            <a:rPr lang="ru-RU" sz="2000" b="0" i="0" dirty="0" smtClean="0"/>
            <a:t>для </a:t>
          </a:r>
          <a:r>
            <a:rPr lang="ru-RU" sz="2000" b="0" i="0" dirty="0" err="1" smtClean="0"/>
            <a:t>створення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визначення</a:t>
          </a:r>
          <a:r>
            <a:rPr lang="ru-RU" sz="2000" b="0" i="0" dirty="0" smtClean="0"/>
            <a:t>               (</a:t>
          </a:r>
          <a:r>
            <a:rPr lang="ru-RU" sz="2000" b="0" i="0" dirty="0" err="1" smtClean="0"/>
            <a:t>легке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розуміння</a:t>
          </a:r>
          <a:r>
            <a:rPr lang="ru-RU" sz="2000" b="0" i="0" dirty="0" smtClean="0"/>
            <a:t> та </a:t>
          </a:r>
          <a:r>
            <a:rPr lang="ru-RU" sz="2000" b="0" i="0" dirty="0" err="1" smtClean="0"/>
            <a:t>прийняття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учасниками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навчання</a:t>
          </a:r>
          <a:r>
            <a:rPr lang="ru-RU" sz="2000" b="0" i="0" dirty="0" smtClean="0"/>
            <a:t>, </a:t>
          </a:r>
          <a:endParaRPr lang="ru-RU" sz="2000" dirty="0"/>
        </a:p>
      </dgm:t>
    </dgm:pt>
    <dgm:pt modelId="{959F15A0-02AE-4139-B515-D9151BB69909}" type="parTrans" cxnId="{61957AB4-47ED-4072-8D62-0135861EE3E2}">
      <dgm:prSet/>
      <dgm:spPr/>
      <dgm:t>
        <a:bodyPr/>
        <a:lstStyle/>
        <a:p>
          <a:endParaRPr lang="ru-RU"/>
        </a:p>
      </dgm:t>
    </dgm:pt>
    <dgm:pt modelId="{6A0438BE-964B-4534-899C-4859434155E2}" type="sibTrans" cxnId="{61957AB4-47ED-4072-8D62-0135861EE3E2}">
      <dgm:prSet/>
      <dgm:spPr/>
      <dgm:t>
        <a:bodyPr/>
        <a:lstStyle/>
        <a:p>
          <a:endParaRPr lang="ru-RU"/>
        </a:p>
      </dgm:t>
    </dgm:pt>
    <dgm:pt modelId="{A273C7D9-50C2-490D-B8B7-DCB882CAB6F7}">
      <dgm:prSet custT="1"/>
      <dgm:spPr/>
      <dgm:t>
        <a:bodyPr/>
        <a:lstStyle/>
        <a:p>
          <a:r>
            <a:rPr lang="ru-RU" sz="2000" b="0" i="0" dirty="0" err="1" smtClean="0"/>
            <a:t>можливість</a:t>
          </a:r>
          <a:r>
            <a:rPr lang="ru-RU" sz="2000" b="0" i="0" dirty="0" smtClean="0"/>
            <a:t> подати </a:t>
          </a:r>
          <a:r>
            <a:rPr lang="ru-RU" sz="2000" b="0" i="0" dirty="0" err="1" smtClean="0"/>
            <a:t>власне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бачення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об’єкту</a:t>
          </a:r>
          <a:r>
            <a:rPr lang="ru-RU" sz="2000" b="0" i="0" dirty="0" smtClean="0"/>
            <a:t> (</a:t>
          </a:r>
          <a:r>
            <a:rPr lang="ru-RU" sz="2000" b="0" i="0" dirty="0" err="1" smtClean="0"/>
            <a:t>суб’єкту</a:t>
          </a:r>
          <a:r>
            <a:rPr lang="ru-RU" sz="2000" b="0" i="0" dirty="0" smtClean="0"/>
            <a:t>)</a:t>
          </a:r>
          <a:endParaRPr lang="ru-RU" sz="2000" dirty="0"/>
        </a:p>
      </dgm:t>
    </dgm:pt>
    <dgm:pt modelId="{5DEA21CA-CB81-4805-9378-5150897801A6}" type="parTrans" cxnId="{234D2E7E-D299-4652-8B4E-3B8BE04E9A57}">
      <dgm:prSet/>
      <dgm:spPr/>
      <dgm:t>
        <a:bodyPr/>
        <a:lstStyle/>
        <a:p>
          <a:endParaRPr lang="ru-RU"/>
        </a:p>
      </dgm:t>
    </dgm:pt>
    <dgm:pt modelId="{D811B207-E5C9-41EC-96D9-D81EB28354FB}" type="sibTrans" cxnId="{234D2E7E-D299-4652-8B4E-3B8BE04E9A57}">
      <dgm:prSet/>
      <dgm:spPr/>
      <dgm:t>
        <a:bodyPr/>
        <a:lstStyle/>
        <a:p>
          <a:endParaRPr lang="ru-RU"/>
        </a:p>
      </dgm:t>
    </dgm:pt>
    <dgm:pt modelId="{732AAD9C-3635-4246-A143-DED612AC24DB}">
      <dgm:prSet custT="1"/>
      <dgm:spPr/>
      <dgm:t>
        <a:bodyPr/>
        <a:lstStyle/>
        <a:p>
          <a:r>
            <a:rPr lang="ru-RU" sz="2000" b="0" i="0" dirty="0" err="1" smtClean="0"/>
            <a:t>учасник</a:t>
          </a:r>
          <a:r>
            <a:rPr lang="ru-RU" sz="2000" b="0" i="0" dirty="0" smtClean="0"/>
            <a:t> вносить </a:t>
          </a:r>
          <a:r>
            <a:rPr lang="ru-RU" sz="2000" b="0" i="0" dirty="0" err="1" smtClean="0"/>
            <a:t>власний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досвід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який</a:t>
          </a:r>
          <a:r>
            <a:rPr lang="ru-RU" sz="2000" b="0" i="0" dirty="0" smtClean="0"/>
            <a:t> є </a:t>
          </a:r>
          <a:r>
            <a:rPr lang="ru-RU" sz="2000" b="0" i="0" dirty="0" err="1" smtClean="0"/>
            <a:t>важливим</a:t>
          </a:r>
          <a:r>
            <a:rPr lang="ru-RU" sz="2000" b="0" i="0" dirty="0" smtClean="0"/>
            <a:t> і </a:t>
          </a:r>
          <a:r>
            <a:rPr lang="ru-RU" sz="2000" b="0" i="0" dirty="0" err="1" smtClean="0"/>
            <a:t>потрібний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цілій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групі</a:t>
          </a:r>
          <a:endParaRPr lang="ru-RU" sz="2000" dirty="0"/>
        </a:p>
      </dgm:t>
    </dgm:pt>
    <dgm:pt modelId="{36ECFD70-4087-4BD9-825D-51B216480922}" type="parTrans" cxnId="{BE557EFD-F4E6-4324-AE31-73C959863F3A}">
      <dgm:prSet/>
      <dgm:spPr/>
      <dgm:t>
        <a:bodyPr/>
        <a:lstStyle/>
        <a:p>
          <a:endParaRPr lang="ru-RU"/>
        </a:p>
      </dgm:t>
    </dgm:pt>
    <dgm:pt modelId="{C5518B46-927D-44A1-876F-FC1EA3B6370D}" type="sibTrans" cxnId="{BE557EFD-F4E6-4324-AE31-73C959863F3A}">
      <dgm:prSet/>
      <dgm:spPr/>
      <dgm:t>
        <a:bodyPr/>
        <a:lstStyle/>
        <a:p>
          <a:endParaRPr lang="ru-RU"/>
        </a:p>
      </dgm:t>
    </dgm:pt>
    <dgm:pt modelId="{000FC169-D19D-4EEA-AE30-BE00F1852144}" type="pres">
      <dgm:prSet presAssocID="{84547287-6DF1-40C8-9F33-BF2FCD03EA94}" presName="CompostProcess" presStyleCnt="0">
        <dgm:presLayoutVars>
          <dgm:dir/>
          <dgm:resizeHandles val="exact"/>
        </dgm:presLayoutVars>
      </dgm:prSet>
      <dgm:spPr/>
    </dgm:pt>
    <dgm:pt modelId="{7C192088-E6A4-4BA6-B0C2-5E78ADAE6EB1}" type="pres">
      <dgm:prSet presAssocID="{84547287-6DF1-40C8-9F33-BF2FCD03EA94}" presName="arrow" presStyleLbl="bgShp" presStyleIdx="0" presStyleCnt="1"/>
      <dgm:spPr/>
    </dgm:pt>
    <dgm:pt modelId="{616212AA-1EC2-4F8A-8C3D-65BAE8F985AB}" type="pres">
      <dgm:prSet presAssocID="{84547287-6DF1-40C8-9F33-BF2FCD03EA94}" presName="linearProcess" presStyleCnt="0"/>
      <dgm:spPr/>
    </dgm:pt>
    <dgm:pt modelId="{B8ED3B36-0F5F-4E29-860D-D8D25F2CE28E}" type="pres">
      <dgm:prSet presAssocID="{4900BFDF-EFF9-45FD-8157-B8EE104A135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44EEE-E06D-468F-9CA5-654A2D23B306}" type="pres">
      <dgm:prSet presAssocID="{6A0438BE-964B-4534-899C-4859434155E2}" presName="sibTrans" presStyleCnt="0"/>
      <dgm:spPr/>
    </dgm:pt>
    <dgm:pt modelId="{1153AF3F-C9D6-472D-BFC7-67A0063AAA4B}" type="pres">
      <dgm:prSet presAssocID="{A273C7D9-50C2-490D-B8B7-DCB882CAB6F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655FA-43DE-430E-9E56-487AB3328343}" type="pres">
      <dgm:prSet presAssocID="{D811B207-E5C9-41EC-96D9-D81EB28354FB}" presName="sibTrans" presStyleCnt="0"/>
      <dgm:spPr/>
    </dgm:pt>
    <dgm:pt modelId="{913E5332-0316-4A0C-B7B5-243635688D2F}" type="pres">
      <dgm:prSet presAssocID="{732AAD9C-3635-4246-A143-DED612AC24D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4F535B-9FE0-4073-9FD5-38D139F322A6}" type="presOf" srcId="{4900BFDF-EFF9-45FD-8157-B8EE104A1359}" destId="{B8ED3B36-0F5F-4E29-860D-D8D25F2CE28E}" srcOrd="0" destOrd="0" presId="urn:microsoft.com/office/officeart/2005/8/layout/hProcess9"/>
    <dgm:cxn modelId="{BE557EFD-F4E6-4324-AE31-73C959863F3A}" srcId="{84547287-6DF1-40C8-9F33-BF2FCD03EA94}" destId="{732AAD9C-3635-4246-A143-DED612AC24DB}" srcOrd="2" destOrd="0" parTransId="{36ECFD70-4087-4BD9-825D-51B216480922}" sibTransId="{C5518B46-927D-44A1-876F-FC1EA3B6370D}"/>
    <dgm:cxn modelId="{61957AB4-47ED-4072-8D62-0135861EE3E2}" srcId="{84547287-6DF1-40C8-9F33-BF2FCD03EA94}" destId="{4900BFDF-EFF9-45FD-8157-B8EE104A1359}" srcOrd="0" destOrd="0" parTransId="{959F15A0-02AE-4139-B515-D9151BB69909}" sibTransId="{6A0438BE-964B-4534-899C-4859434155E2}"/>
    <dgm:cxn modelId="{6E230FCF-8D64-4ADF-B140-602C55E61EBE}" type="presOf" srcId="{84547287-6DF1-40C8-9F33-BF2FCD03EA94}" destId="{000FC169-D19D-4EEA-AE30-BE00F1852144}" srcOrd="0" destOrd="0" presId="urn:microsoft.com/office/officeart/2005/8/layout/hProcess9"/>
    <dgm:cxn modelId="{BEACAB93-A03A-4C04-9DC7-86028B4D806E}" type="presOf" srcId="{732AAD9C-3635-4246-A143-DED612AC24DB}" destId="{913E5332-0316-4A0C-B7B5-243635688D2F}" srcOrd="0" destOrd="0" presId="urn:microsoft.com/office/officeart/2005/8/layout/hProcess9"/>
    <dgm:cxn modelId="{0CCC1BBA-2137-402B-A09A-0E784353AFBE}" type="presOf" srcId="{A273C7D9-50C2-490D-B8B7-DCB882CAB6F7}" destId="{1153AF3F-C9D6-472D-BFC7-67A0063AAA4B}" srcOrd="0" destOrd="0" presId="urn:microsoft.com/office/officeart/2005/8/layout/hProcess9"/>
    <dgm:cxn modelId="{234D2E7E-D299-4652-8B4E-3B8BE04E9A57}" srcId="{84547287-6DF1-40C8-9F33-BF2FCD03EA94}" destId="{A273C7D9-50C2-490D-B8B7-DCB882CAB6F7}" srcOrd="1" destOrd="0" parTransId="{5DEA21CA-CB81-4805-9378-5150897801A6}" sibTransId="{D811B207-E5C9-41EC-96D9-D81EB28354FB}"/>
    <dgm:cxn modelId="{27844FF7-215E-467B-B8E7-9F2E96A86CBA}" type="presParOf" srcId="{000FC169-D19D-4EEA-AE30-BE00F1852144}" destId="{7C192088-E6A4-4BA6-B0C2-5E78ADAE6EB1}" srcOrd="0" destOrd="0" presId="urn:microsoft.com/office/officeart/2005/8/layout/hProcess9"/>
    <dgm:cxn modelId="{97C3BE74-0BFC-4946-BEC5-77ED60EC168B}" type="presParOf" srcId="{000FC169-D19D-4EEA-AE30-BE00F1852144}" destId="{616212AA-1EC2-4F8A-8C3D-65BAE8F985AB}" srcOrd="1" destOrd="0" presId="urn:microsoft.com/office/officeart/2005/8/layout/hProcess9"/>
    <dgm:cxn modelId="{EE5DA54C-D146-49C7-AB2D-DBA4FAB852BA}" type="presParOf" srcId="{616212AA-1EC2-4F8A-8C3D-65BAE8F985AB}" destId="{B8ED3B36-0F5F-4E29-860D-D8D25F2CE28E}" srcOrd="0" destOrd="0" presId="urn:microsoft.com/office/officeart/2005/8/layout/hProcess9"/>
    <dgm:cxn modelId="{87493C44-A4FD-42EF-85E2-237A80711892}" type="presParOf" srcId="{616212AA-1EC2-4F8A-8C3D-65BAE8F985AB}" destId="{2B144EEE-E06D-468F-9CA5-654A2D23B306}" srcOrd="1" destOrd="0" presId="urn:microsoft.com/office/officeart/2005/8/layout/hProcess9"/>
    <dgm:cxn modelId="{6D41FDC5-2B28-48B1-904A-8DDBFCA9747C}" type="presParOf" srcId="{616212AA-1EC2-4F8A-8C3D-65BAE8F985AB}" destId="{1153AF3F-C9D6-472D-BFC7-67A0063AAA4B}" srcOrd="2" destOrd="0" presId="urn:microsoft.com/office/officeart/2005/8/layout/hProcess9"/>
    <dgm:cxn modelId="{9A622833-CBA4-47A0-A8ED-9244C4621130}" type="presParOf" srcId="{616212AA-1EC2-4F8A-8C3D-65BAE8F985AB}" destId="{C97655FA-43DE-430E-9E56-487AB3328343}" srcOrd="3" destOrd="0" presId="urn:microsoft.com/office/officeart/2005/8/layout/hProcess9"/>
    <dgm:cxn modelId="{F8FE2453-36F0-4281-96BD-E6E98059817A}" type="presParOf" srcId="{616212AA-1EC2-4F8A-8C3D-65BAE8F985AB}" destId="{913E5332-0316-4A0C-B7B5-243635688D2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5281F0-F10B-4BEA-8491-D50F4E14391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FEEB0B-F6F5-4DCD-B526-125D852425B0}">
      <dgm:prSet phldrT="[Текст]" custT="1"/>
      <dgm:spPr/>
      <dgm:t>
        <a:bodyPr/>
        <a:lstStyle/>
        <a:p>
          <a:r>
            <a:rPr lang="ru-RU" sz="2000" dirty="0" smtClean="0"/>
            <a:t>коли </a:t>
          </a:r>
          <a:r>
            <a:rPr lang="ru-RU" sz="2000" dirty="0" err="1" smtClean="0"/>
            <a:t>хочемо</a:t>
          </a:r>
          <a:r>
            <a:rPr lang="ru-RU" sz="2000" dirty="0" smtClean="0"/>
            <a:t>, </a:t>
          </a:r>
          <a:r>
            <a:rPr lang="ru-RU" sz="2000" dirty="0" err="1" smtClean="0"/>
            <a:t>щоб</a:t>
          </a:r>
          <a:r>
            <a:rPr lang="ru-RU" sz="2000" dirty="0" smtClean="0"/>
            <a:t> </a:t>
          </a:r>
          <a:r>
            <a:rPr lang="ru-RU" sz="2000" dirty="0" err="1" smtClean="0"/>
            <a:t>визначення</a:t>
          </a:r>
          <a:r>
            <a:rPr lang="ru-RU" sz="2000" dirty="0" smtClean="0"/>
            <a:t> </a:t>
          </a:r>
          <a:r>
            <a:rPr lang="ru-RU" sz="2000" dirty="0" err="1" smtClean="0"/>
            <a:t>певного</a:t>
          </a:r>
          <a:r>
            <a:rPr lang="ru-RU" sz="2000" dirty="0" smtClean="0"/>
            <a:t> </a:t>
          </a:r>
          <a:r>
            <a:rPr lang="ru-RU" sz="2000" dirty="0" err="1" smtClean="0"/>
            <a:t>об’єкту</a:t>
          </a:r>
          <a:r>
            <a:rPr lang="ru-RU" sz="2000" dirty="0" smtClean="0"/>
            <a:t> </a:t>
          </a:r>
          <a:r>
            <a:rPr lang="ru-RU" sz="2000" dirty="0" err="1" smtClean="0"/>
            <a:t>було</a:t>
          </a:r>
          <a:r>
            <a:rPr lang="ru-RU" sz="2000" dirty="0" smtClean="0"/>
            <a:t> </a:t>
          </a:r>
          <a:r>
            <a:rPr lang="ru-RU" sz="2000" dirty="0" err="1" smtClean="0"/>
            <a:t>ретельно</a:t>
          </a:r>
          <a:r>
            <a:rPr lang="ru-RU" sz="2000" dirty="0" smtClean="0"/>
            <a:t> </a:t>
          </a:r>
          <a:r>
            <a:rPr lang="ru-RU" sz="2000" dirty="0" err="1" smtClean="0"/>
            <a:t>обдумане</a:t>
          </a:r>
          <a:r>
            <a:rPr lang="ru-RU" sz="2000" dirty="0" smtClean="0"/>
            <a:t> та </a:t>
          </a:r>
          <a:r>
            <a:rPr lang="ru-RU" sz="2000" dirty="0" err="1" smtClean="0"/>
            <a:t>зрозуміле</a:t>
          </a:r>
          <a:r>
            <a:rPr lang="ru-RU" sz="2000" dirty="0" smtClean="0"/>
            <a:t>, </a:t>
          </a:r>
          <a:r>
            <a:rPr lang="ru-RU" sz="2000" dirty="0" err="1" smtClean="0"/>
            <a:t>щоб</a:t>
          </a:r>
          <a:r>
            <a:rPr lang="ru-RU" sz="2000" dirty="0" smtClean="0"/>
            <a:t> стало </a:t>
          </a:r>
          <a:r>
            <a:rPr lang="ru-RU" sz="2000" dirty="0" err="1" smtClean="0"/>
            <a:t>інтелектуальною</a:t>
          </a:r>
          <a:r>
            <a:rPr lang="ru-RU" sz="2000" dirty="0" smtClean="0"/>
            <a:t> </a:t>
          </a:r>
          <a:r>
            <a:rPr lang="ru-RU" sz="2000" dirty="0" err="1" smtClean="0"/>
            <a:t>власністю</a:t>
          </a:r>
          <a:r>
            <a:rPr lang="ru-RU" sz="2000" dirty="0" smtClean="0"/>
            <a:t> </a:t>
          </a:r>
          <a:r>
            <a:rPr lang="ru-RU" sz="2000" dirty="0" err="1" smtClean="0"/>
            <a:t>групи</a:t>
          </a:r>
          <a:r>
            <a:rPr lang="ru-RU" sz="2000" dirty="0" smtClean="0"/>
            <a:t>; </a:t>
          </a:r>
          <a:endParaRPr lang="ru-RU" sz="2000" dirty="0"/>
        </a:p>
      </dgm:t>
    </dgm:pt>
    <dgm:pt modelId="{18BA9C4A-4436-42E6-B9A2-2BFD4D67467C}" type="parTrans" cxnId="{76237EDE-B06B-40E5-BEF8-6AF18BED03AA}">
      <dgm:prSet/>
      <dgm:spPr/>
      <dgm:t>
        <a:bodyPr/>
        <a:lstStyle/>
        <a:p>
          <a:endParaRPr lang="ru-RU"/>
        </a:p>
      </dgm:t>
    </dgm:pt>
    <dgm:pt modelId="{D006A3CA-E960-4706-BD48-31CA9BE441A6}" type="sibTrans" cxnId="{76237EDE-B06B-40E5-BEF8-6AF18BED03AA}">
      <dgm:prSet/>
      <dgm:spPr/>
      <dgm:t>
        <a:bodyPr/>
        <a:lstStyle/>
        <a:p>
          <a:endParaRPr lang="ru-RU"/>
        </a:p>
      </dgm:t>
    </dgm:pt>
    <dgm:pt modelId="{AF8E2E9E-EB2D-45BA-AB37-1945ED5B0F37}">
      <dgm:prSet phldrT="[Текст]" custT="1"/>
      <dgm:spPr/>
      <dgm:t>
        <a:bodyPr/>
        <a:lstStyle/>
        <a:p>
          <a:r>
            <a:rPr lang="ru-RU" sz="2000" dirty="0" smtClean="0"/>
            <a:t>коли </a:t>
          </a:r>
          <a:r>
            <a:rPr lang="ru-RU" sz="2000" dirty="0" err="1" smtClean="0"/>
            <a:t>учасники</a:t>
          </a:r>
          <a:r>
            <a:rPr lang="ru-RU" sz="2000" dirty="0" smtClean="0"/>
            <a:t> </a:t>
          </a:r>
          <a:r>
            <a:rPr lang="ru-RU" sz="2000" dirty="0" err="1" smtClean="0"/>
            <a:t>ще</a:t>
          </a:r>
          <a:r>
            <a:rPr lang="ru-RU" sz="2000" dirty="0" smtClean="0"/>
            <a:t> не </a:t>
          </a:r>
          <a:r>
            <a:rPr lang="ru-RU" sz="2000" dirty="0" err="1" smtClean="0"/>
            <a:t>знайомі</a:t>
          </a:r>
          <a:r>
            <a:rPr lang="ru-RU" sz="2000" dirty="0" smtClean="0"/>
            <a:t>, </a:t>
          </a:r>
          <a:r>
            <a:rPr lang="ru-RU" sz="2000" dirty="0" err="1" smtClean="0"/>
            <a:t>група</a:t>
          </a:r>
          <a:r>
            <a:rPr lang="ru-RU" sz="2000" dirty="0" smtClean="0"/>
            <a:t> </a:t>
          </a:r>
          <a:r>
            <a:rPr lang="ru-RU" sz="2000" dirty="0" err="1" smtClean="0"/>
            <a:t>ще</a:t>
          </a:r>
          <a:r>
            <a:rPr lang="ru-RU" sz="2000" dirty="0" smtClean="0"/>
            <a:t> не </a:t>
          </a:r>
          <a:r>
            <a:rPr lang="ru-RU" sz="2000" dirty="0" err="1" smtClean="0"/>
            <a:t>інтегрована</a:t>
          </a:r>
          <a:r>
            <a:rPr lang="ru-RU" sz="2000" dirty="0" smtClean="0"/>
            <a:t> і повинна </a:t>
          </a:r>
          <a:r>
            <a:rPr lang="ru-RU" sz="2000" dirty="0" err="1" smtClean="0"/>
            <a:t>протягом</a:t>
          </a:r>
          <a:r>
            <a:rPr lang="ru-RU" sz="2000" dirty="0" smtClean="0"/>
            <a:t> </a:t>
          </a:r>
          <a:r>
            <a:rPr lang="ru-RU" sz="2000" dirty="0" err="1" smtClean="0"/>
            <a:t>тривалого</a:t>
          </a:r>
          <a:r>
            <a:rPr lang="ru-RU" sz="2000" dirty="0" smtClean="0"/>
            <a:t> часу </a:t>
          </a:r>
          <a:r>
            <a:rPr lang="ru-RU" sz="2000" dirty="0" err="1" smtClean="0"/>
            <a:t>працювати</a:t>
          </a:r>
          <a:r>
            <a:rPr lang="ru-RU" sz="2000" dirty="0" smtClean="0"/>
            <a:t> разом — метод </a:t>
          </a:r>
          <a:r>
            <a:rPr lang="ru-RU" sz="2000" dirty="0" err="1" smtClean="0"/>
            <a:t>дозволяє</a:t>
          </a:r>
          <a:r>
            <a:rPr lang="ru-RU" sz="2000" dirty="0" smtClean="0"/>
            <a:t> </a:t>
          </a:r>
          <a:r>
            <a:rPr lang="ru-RU" sz="2000" dirty="0" err="1" smtClean="0"/>
            <a:t>учасникам</a:t>
          </a:r>
          <a:r>
            <a:rPr lang="ru-RU" sz="2000" dirty="0" smtClean="0"/>
            <a:t> </a:t>
          </a:r>
          <a:r>
            <a:rPr lang="ru-RU" sz="2000" dirty="0" err="1" smtClean="0"/>
            <a:t>групи</a:t>
          </a:r>
          <a:r>
            <a:rPr lang="ru-RU" sz="2000" dirty="0" smtClean="0"/>
            <a:t> </a:t>
          </a:r>
          <a:r>
            <a:rPr lang="ru-RU" sz="2000" dirty="0" err="1" smtClean="0"/>
            <a:t>ототожнити</a:t>
          </a:r>
          <a:r>
            <a:rPr lang="ru-RU" sz="2000" dirty="0" smtClean="0"/>
            <a:t> себе </a:t>
          </a:r>
          <a:r>
            <a:rPr lang="ru-RU" sz="2000" dirty="0" err="1" smtClean="0"/>
            <a:t>із</a:t>
          </a:r>
          <a:r>
            <a:rPr lang="ru-RU" sz="2000" dirty="0" smtClean="0"/>
            <a:t> </a:t>
          </a:r>
          <a:r>
            <a:rPr lang="ru-RU" sz="2000" dirty="0" err="1" smtClean="0"/>
            <a:t>спільними</a:t>
          </a:r>
          <a:r>
            <a:rPr lang="ru-RU" sz="2000" dirty="0" smtClean="0"/>
            <a:t> </a:t>
          </a:r>
          <a:r>
            <a:rPr lang="ru-RU" sz="2000" dirty="0" err="1" smtClean="0"/>
            <a:t>цілями</a:t>
          </a:r>
          <a:r>
            <a:rPr lang="ru-RU" sz="2000" dirty="0" smtClean="0"/>
            <a:t>;</a:t>
          </a:r>
          <a:endParaRPr lang="ru-RU" sz="2000" dirty="0"/>
        </a:p>
      </dgm:t>
    </dgm:pt>
    <dgm:pt modelId="{B44C7A3E-F1EE-4DF8-8B53-301313AFC57C}" type="parTrans" cxnId="{C327967B-E0D4-4855-9C3A-1AFFF47A7A9F}">
      <dgm:prSet/>
      <dgm:spPr/>
      <dgm:t>
        <a:bodyPr/>
        <a:lstStyle/>
        <a:p>
          <a:endParaRPr lang="ru-RU"/>
        </a:p>
      </dgm:t>
    </dgm:pt>
    <dgm:pt modelId="{E5AC2EE4-DD01-4311-BBEB-A6E943A8C483}" type="sibTrans" cxnId="{C327967B-E0D4-4855-9C3A-1AFFF47A7A9F}">
      <dgm:prSet/>
      <dgm:spPr/>
      <dgm:t>
        <a:bodyPr/>
        <a:lstStyle/>
        <a:p>
          <a:endParaRPr lang="ru-RU"/>
        </a:p>
      </dgm:t>
    </dgm:pt>
    <dgm:pt modelId="{39452908-CFF7-46E2-9E78-DBCC5673E856}">
      <dgm:prSet phldrT="[Текст]" custT="1"/>
      <dgm:spPr/>
      <dgm:t>
        <a:bodyPr/>
        <a:lstStyle/>
        <a:p>
          <a:r>
            <a:rPr lang="ru-RU" sz="2000" dirty="0" smtClean="0"/>
            <a:t>коли добре </a:t>
          </a:r>
          <a:r>
            <a:rPr lang="ru-RU" sz="2000" dirty="0" err="1" smtClean="0"/>
            <a:t>знайомі</a:t>
          </a:r>
          <a:r>
            <a:rPr lang="ru-RU" sz="2000" dirty="0" smtClean="0"/>
            <a:t> </a:t>
          </a:r>
          <a:r>
            <a:rPr lang="ru-RU" sz="2000" dirty="0" err="1" smtClean="0"/>
            <a:t>учасники</a:t>
          </a:r>
          <a:r>
            <a:rPr lang="ru-RU" sz="2000" dirty="0" smtClean="0"/>
            <a:t> </a:t>
          </a:r>
          <a:r>
            <a:rPr lang="ru-RU" sz="2000" dirty="0" err="1" smtClean="0"/>
            <a:t>групи</a:t>
          </a:r>
          <a:r>
            <a:rPr lang="ru-RU" sz="2000" dirty="0" smtClean="0"/>
            <a:t> </a:t>
          </a:r>
          <a:r>
            <a:rPr lang="ru-RU" sz="2000" dirty="0" err="1" smtClean="0"/>
            <a:t>мають</a:t>
          </a:r>
          <a:r>
            <a:rPr lang="ru-RU" sz="2000" dirty="0" smtClean="0"/>
            <a:t> </a:t>
          </a:r>
          <a:r>
            <a:rPr lang="ru-RU" sz="2000" dirty="0" err="1" smtClean="0"/>
            <a:t>розробити</a:t>
          </a:r>
          <a:r>
            <a:rPr lang="ru-RU" sz="2000" dirty="0" smtClean="0"/>
            <a:t> </a:t>
          </a:r>
          <a:r>
            <a:rPr lang="ru-RU" sz="2000" dirty="0" err="1" smtClean="0"/>
            <a:t>спільне</a:t>
          </a:r>
          <a:r>
            <a:rPr lang="ru-RU" sz="2000" dirty="0" smtClean="0"/>
            <a:t> </a:t>
          </a:r>
          <a:r>
            <a:rPr lang="ru-RU" sz="2000" dirty="0" err="1" smtClean="0"/>
            <a:t>рішення</a:t>
          </a:r>
          <a:r>
            <a:rPr lang="ru-RU" sz="2000" dirty="0" smtClean="0"/>
            <a:t>, </a:t>
          </a:r>
          <a:r>
            <a:rPr lang="ru-RU" sz="2000" dirty="0" err="1" smtClean="0"/>
            <a:t>причому</a:t>
          </a:r>
          <a:r>
            <a:rPr lang="ru-RU" sz="2000" dirty="0" smtClean="0"/>
            <a:t> </a:t>
          </a:r>
          <a:r>
            <a:rPr lang="ru-RU" sz="2000" dirty="0" err="1" smtClean="0"/>
            <a:t>щоб</a:t>
          </a:r>
          <a:r>
            <a:rPr lang="ru-RU" sz="2000" dirty="0" smtClean="0"/>
            <a:t> </a:t>
          </a:r>
          <a:r>
            <a:rPr lang="ru-RU" sz="2000" dirty="0" err="1" smtClean="0"/>
            <a:t>ніхто</a:t>
          </a:r>
          <a:r>
            <a:rPr lang="ru-RU" sz="2000" dirty="0" smtClean="0"/>
            <a:t> не </a:t>
          </a:r>
          <a:r>
            <a:rPr lang="ru-RU" sz="2000" dirty="0" err="1" smtClean="0"/>
            <a:t>почувався</a:t>
          </a:r>
          <a:r>
            <a:rPr lang="ru-RU" sz="2000" dirty="0" smtClean="0"/>
            <a:t> забутим </a:t>
          </a:r>
          <a:r>
            <a:rPr lang="ru-RU" sz="2000" dirty="0" err="1" smtClean="0"/>
            <a:t>чи</a:t>
          </a:r>
          <a:r>
            <a:rPr lang="ru-RU" sz="2000" dirty="0" smtClean="0"/>
            <a:t> на </a:t>
          </a:r>
          <a:r>
            <a:rPr lang="ru-RU" sz="2000" dirty="0" err="1" smtClean="0"/>
            <a:t>марґінесі</a:t>
          </a:r>
          <a:r>
            <a:rPr lang="ru-RU" sz="2000" dirty="0" smtClean="0"/>
            <a:t>.</a:t>
          </a:r>
          <a:endParaRPr lang="ru-RU" sz="2000" dirty="0"/>
        </a:p>
      </dgm:t>
    </dgm:pt>
    <dgm:pt modelId="{4602DF83-0B69-48C4-9162-28B230F908B4}" type="parTrans" cxnId="{8DFAF3EB-6024-40E1-A881-F3FDE9C2D903}">
      <dgm:prSet/>
      <dgm:spPr/>
      <dgm:t>
        <a:bodyPr/>
        <a:lstStyle/>
        <a:p>
          <a:endParaRPr lang="ru-RU"/>
        </a:p>
      </dgm:t>
    </dgm:pt>
    <dgm:pt modelId="{C5D36757-4528-453F-A827-4DE7F1312A86}" type="sibTrans" cxnId="{8DFAF3EB-6024-40E1-A881-F3FDE9C2D903}">
      <dgm:prSet/>
      <dgm:spPr/>
      <dgm:t>
        <a:bodyPr/>
        <a:lstStyle/>
        <a:p>
          <a:endParaRPr lang="ru-RU"/>
        </a:p>
      </dgm:t>
    </dgm:pt>
    <dgm:pt modelId="{7AB98D29-58F1-44D8-9028-C6A850EA0557}" type="pres">
      <dgm:prSet presAssocID="{D85281F0-F10B-4BEA-8491-D50F4E14391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2F1616B-22C8-4716-8C4D-AB10DC8D6137}" type="pres">
      <dgm:prSet presAssocID="{D85281F0-F10B-4BEA-8491-D50F4E14391A}" presName="Name1" presStyleCnt="0"/>
      <dgm:spPr/>
    </dgm:pt>
    <dgm:pt modelId="{5F1C807A-44FE-4470-A188-B4FBB84BC514}" type="pres">
      <dgm:prSet presAssocID="{D85281F0-F10B-4BEA-8491-D50F4E14391A}" presName="cycle" presStyleCnt="0"/>
      <dgm:spPr/>
    </dgm:pt>
    <dgm:pt modelId="{C64F7EF6-29A4-4E8C-B0AE-2B746ECD88F0}" type="pres">
      <dgm:prSet presAssocID="{D85281F0-F10B-4BEA-8491-D50F4E14391A}" presName="srcNode" presStyleLbl="node1" presStyleIdx="0" presStyleCnt="3"/>
      <dgm:spPr/>
    </dgm:pt>
    <dgm:pt modelId="{1B4473BB-76BB-4FE5-BCFF-7879451E7FFE}" type="pres">
      <dgm:prSet presAssocID="{D85281F0-F10B-4BEA-8491-D50F4E14391A}" presName="conn" presStyleLbl="parChTrans1D2" presStyleIdx="0" presStyleCnt="1"/>
      <dgm:spPr/>
      <dgm:t>
        <a:bodyPr/>
        <a:lstStyle/>
        <a:p>
          <a:endParaRPr lang="ru-RU"/>
        </a:p>
      </dgm:t>
    </dgm:pt>
    <dgm:pt modelId="{118F49E0-CD92-4ACF-91D7-4354B9D50C3A}" type="pres">
      <dgm:prSet presAssocID="{D85281F0-F10B-4BEA-8491-D50F4E14391A}" presName="extraNode" presStyleLbl="node1" presStyleIdx="0" presStyleCnt="3"/>
      <dgm:spPr/>
    </dgm:pt>
    <dgm:pt modelId="{A8D1CEAA-C94F-43A8-87AD-00D4AA94D307}" type="pres">
      <dgm:prSet presAssocID="{D85281F0-F10B-4BEA-8491-D50F4E14391A}" presName="dstNode" presStyleLbl="node1" presStyleIdx="0" presStyleCnt="3"/>
      <dgm:spPr/>
    </dgm:pt>
    <dgm:pt modelId="{87B07B52-F68B-41AF-831A-9E8A312473B2}" type="pres">
      <dgm:prSet presAssocID="{83FEEB0B-F6F5-4DCD-B526-125D852425B0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95557-14E4-422A-A135-687BA165273A}" type="pres">
      <dgm:prSet presAssocID="{83FEEB0B-F6F5-4DCD-B526-125D852425B0}" presName="accent_1" presStyleCnt="0"/>
      <dgm:spPr/>
    </dgm:pt>
    <dgm:pt modelId="{9B207C61-9BC2-4424-A072-283B08844799}" type="pres">
      <dgm:prSet presAssocID="{83FEEB0B-F6F5-4DCD-B526-125D852425B0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87F1F54-ED35-4D3E-91AC-00048E7D6BB0}" type="pres">
      <dgm:prSet presAssocID="{AF8E2E9E-EB2D-45BA-AB37-1945ED5B0F3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382FD-38E4-4351-9E2B-FCBB28DA5BF0}" type="pres">
      <dgm:prSet presAssocID="{AF8E2E9E-EB2D-45BA-AB37-1945ED5B0F37}" presName="accent_2" presStyleCnt="0"/>
      <dgm:spPr/>
    </dgm:pt>
    <dgm:pt modelId="{7080C533-22E4-45D2-80A4-AA43DC7C93BF}" type="pres">
      <dgm:prSet presAssocID="{AF8E2E9E-EB2D-45BA-AB37-1945ED5B0F37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86EF634-0285-4D2C-BA73-55F3594D172F}" type="pres">
      <dgm:prSet presAssocID="{39452908-CFF7-46E2-9E78-DBCC5673E85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30ED0-C8CD-4CE5-8507-345FF1BDEE35}" type="pres">
      <dgm:prSet presAssocID="{39452908-CFF7-46E2-9E78-DBCC5673E856}" presName="accent_3" presStyleCnt="0"/>
      <dgm:spPr/>
    </dgm:pt>
    <dgm:pt modelId="{2E561A02-2CB1-4E3E-B355-FF2EDE2BB3C0}" type="pres">
      <dgm:prSet presAssocID="{39452908-CFF7-46E2-9E78-DBCC5673E85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9EDD9DDE-F2EE-44DD-8D6A-2A0CD75F5508}" type="presOf" srcId="{AF8E2E9E-EB2D-45BA-AB37-1945ED5B0F37}" destId="{F87F1F54-ED35-4D3E-91AC-00048E7D6BB0}" srcOrd="0" destOrd="0" presId="urn:microsoft.com/office/officeart/2008/layout/VerticalCurvedList"/>
    <dgm:cxn modelId="{8DFAF3EB-6024-40E1-A881-F3FDE9C2D903}" srcId="{D85281F0-F10B-4BEA-8491-D50F4E14391A}" destId="{39452908-CFF7-46E2-9E78-DBCC5673E856}" srcOrd="2" destOrd="0" parTransId="{4602DF83-0B69-48C4-9162-28B230F908B4}" sibTransId="{C5D36757-4528-453F-A827-4DE7F1312A86}"/>
    <dgm:cxn modelId="{C327967B-E0D4-4855-9C3A-1AFFF47A7A9F}" srcId="{D85281F0-F10B-4BEA-8491-D50F4E14391A}" destId="{AF8E2E9E-EB2D-45BA-AB37-1945ED5B0F37}" srcOrd="1" destOrd="0" parTransId="{B44C7A3E-F1EE-4DF8-8B53-301313AFC57C}" sibTransId="{E5AC2EE4-DD01-4311-BBEB-A6E943A8C483}"/>
    <dgm:cxn modelId="{C654B19D-8AC4-4ED5-97E6-0F07EFB902C2}" type="presOf" srcId="{83FEEB0B-F6F5-4DCD-B526-125D852425B0}" destId="{87B07B52-F68B-41AF-831A-9E8A312473B2}" srcOrd="0" destOrd="0" presId="urn:microsoft.com/office/officeart/2008/layout/VerticalCurvedList"/>
    <dgm:cxn modelId="{B052EA11-C15E-433A-90AF-F1CB9D0CAD67}" type="presOf" srcId="{39452908-CFF7-46E2-9E78-DBCC5673E856}" destId="{286EF634-0285-4D2C-BA73-55F3594D172F}" srcOrd="0" destOrd="0" presId="urn:microsoft.com/office/officeart/2008/layout/VerticalCurvedList"/>
    <dgm:cxn modelId="{51BAE4A4-9ABC-436B-8380-4466E3EAEBAB}" type="presOf" srcId="{D006A3CA-E960-4706-BD48-31CA9BE441A6}" destId="{1B4473BB-76BB-4FE5-BCFF-7879451E7FFE}" srcOrd="0" destOrd="0" presId="urn:microsoft.com/office/officeart/2008/layout/VerticalCurvedList"/>
    <dgm:cxn modelId="{91A53820-2E04-499C-9650-1CAC76C2C266}" type="presOf" srcId="{D85281F0-F10B-4BEA-8491-D50F4E14391A}" destId="{7AB98D29-58F1-44D8-9028-C6A850EA0557}" srcOrd="0" destOrd="0" presId="urn:microsoft.com/office/officeart/2008/layout/VerticalCurvedList"/>
    <dgm:cxn modelId="{76237EDE-B06B-40E5-BEF8-6AF18BED03AA}" srcId="{D85281F0-F10B-4BEA-8491-D50F4E14391A}" destId="{83FEEB0B-F6F5-4DCD-B526-125D852425B0}" srcOrd="0" destOrd="0" parTransId="{18BA9C4A-4436-42E6-B9A2-2BFD4D67467C}" sibTransId="{D006A3CA-E960-4706-BD48-31CA9BE441A6}"/>
    <dgm:cxn modelId="{008D58BA-E9FC-4562-B324-67A244528FA3}" type="presParOf" srcId="{7AB98D29-58F1-44D8-9028-C6A850EA0557}" destId="{C2F1616B-22C8-4716-8C4D-AB10DC8D6137}" srcOrd="0" destOrd="0" presId="urn:microsoft.com/office/officeart/2008/layout/VerticalCurvedList"/>
    <dgm:cxn modelId="{20AE3E5D-D95C-465D-87D0-C3CE88D9763C}" type="presParOf" srcId="{C2F1616B-22C8-4716-8C4D-AB10DC8D6137}" destId="{5F1C807A-44FE-4470-A188-B4FBB84BC514}" srcOrd="0" destOrd="0" presId="urn:microsoft.com/office/officeart/2008/layout/VerticalCurvedList"/>
    <dgm:cxn modelId="{E36193E8-3B7D-40C0-841A-CE8C2F0BCD0D}" type="presParOf" srcId="{5F1C807A-44FE-4470-A188-B4FBB84BC514}" destId="{C64F7EF6-29A4-4E8C-B0AE-2B746ECD88F0}" srcOrd="0" destOrd="0" presId="urn:microsoft.com/office/officeart/2008/layout/VerticalCurvedList"/>
    <dgm:cxn modelId="{501BDD09-3662-42D6-A914-2BA83C5CAA52}" type="presParOf" srcId="{5F1C807A-44FE-4470-A188-B4FBB84BC514}" destId="{1B4473BB-76BB-4FE5-BCFF-7879451E7FFE}" srcOrd="1" destOrd="0" presId="urn:microsoft.com/office/officeart/2008/layout/VerticalCurvedList"/>
    <dgm:cxn modelId="{09CDABEC-E87B-4C1C-A17C-FEE5ACD8837D}" type="presParOf" srcId="{5F1C807A-44FE-4470-A188-B4FBB84BC514}" destId="{118F49E0-CD92-4ACF-91D7-4354B9D50C3A}" srcOrd="2" destOrd="0" presId="urn:microsoft.com/office/officeart/2008/layout/VerticalCurvedList"/>
    <dgm:cxn modelId="{3208A420-2737-4724-B0F4-93D20AADD3E5}" type="presParOf" srcId="{5F1C807A-44FE-4470-A188-B4FBB84BC514}" destId="{A8D1CEAA-C94F-43A8-87AD-00D4AA94D307}" srcOrd="3" destOrd="0" presId="urn:microsoft.com/office/officeart/2008/layout/VerticalCurvedList"/>
    <dgm:cxn modelId="{02311DB0-36D6-4DC5-BD02-2766B1FE2536}" type="presParOf" srcId="{C2F1616B-22C8-4716-8C4D-AB10DC8D6137}" destId="{87B07B52-F68B-41AF-831A-9E8A312473B2}" srcOrd="1" destOrd="0" presId="urn:microsoft.com/office/officeart/2008/layout/VerticalCurvedList"/>
    <dgm:cxn modelId="{0F282C45-82D6-410B-B01C-279AF34127CF}" type="presParOf" srcId="{C2F1616B-22C8-4716-8C4D-AB10DC8D6137}" destId="{FF995557-14E4-422A-A135-687BA165273A}" srcOrd="2" destOrd="0" presId="urn:microsoft.com/office/officeart/2008/layout/VerticalCurvedList"/>
    <dgm:cxn modelId="{F0F7440E-1099-4A9A-AA3E-10C3A9F0B4CC}" type="presParOf" srcId="{FF995557-14E4-422A-A135-687BA165273A}" destId="{9B207C61-9BC2-4424-A072-283B08844799}" srcOrd="0" destOrd="0" presId="urn:microsoft.com/office/officeart/2008/layout/VerticalCurvedList"/>
    <dgm:cxn modelId="{792F5D01-8273-434D-807E-E0C1C81650D1}" type="presParOf" srcId="{C2F1616B-22C8-4716-8C4D-AB10DC8D6137}" destId="{F87F1F54-ED35-4D3E-91AC-00048E7D6BB0}" srcOrd="3" destOrd="0" presId="urn:microsoft.com/office/officeart/2008/layout/VerticalCurvedList"/>
    <dgm:cxn modelId="{88BA3831-DF53-4B36-88C1-1A7A0A4720C6}" type="presParOf" srcId="{C2F1616B-22C8-4716-8C4D-AB10DC8D6137}" destId="{859382FD-38E4-4351-9E2B-FCBB28DA5BF0}" srcOrd="4" destOrd="0" presId="urn:microsoft.com/office/officeart/2008/layout/VerticalCurvedList"/>
    <dgm:cxn modelId="{66A1D901-8C63-4D9B-82B1-D9126785541B}" type="presParOf" srcId="{859382FD-38E4-4351-9E2B-FCBB28DA5BF0}" destId="{7080C533-22E4-45D2-80A4-AA43DC7C93BF}" srcOrd="0" destOrd="0" presId="urn:microsoft.com/office/officeart/2008/layout/VerticalCurvedList"/>
    <dgm:cxn modelId="{8ABCD6F5-DADC-44C3-B01E-78E52C87C05B}" type="presParOf" srcId="{C2F1616B-22C8-4716-8C4D-AB10DC8D6137}" destId="{286EF634-0285-4D2C-BA73-55F3594D172F}" srcOrd="5" destOrd="0" presId="urn:microsoft.com/office/officeart/2008/layout/VerticalCurvedList"/>
    <dgm:cxn modelId="{15CB266D-ED4E-43C1-AD93-B56525F8F21C}" type="presParOf" srcId="{C2F1616B-22C8-4716-8C4D-AB10DC8D6137}" destId="{2EA30ED0-C8CD-4CE5-8507-345FF1BDEE35}" srcOrd="6" destOrd="0" presId="urn:microsoft.com/office/officeart/2008/layout/VerticalCurvedList"/>
    <dgm:cxn modelId="{3BF45060-CE78-42DB-92B6-EF3948EF0390}" type="presParOf" srcId="{2EA30ED0-C8CD-4CE5-8507-345FF1BDEE35}" destId="{2E561A02-2CB1-4E3E-B355-FF2EDE2BB3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D83CB3-A58C-4340-9AF1-3464D297A23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B53ED4-5D43-468E-8E13-B642308FB320}">
      <dgm:prSet phldrT="[Текст]" custT="1"/>
      <dgm:spPr/>
      <dgm:t>
        <a:bodyPr/>
        <a:lstStyle/>
        <a:p>
          <a:r>
            <a:rPr lang="uk-UA" sz="2000" dirty="0" smtClean="0"/>
            <a:t>На дошці прикріплюється малюнок по темі</a:t>
          </a:r>
          <a:endParaRPr lang="ru-RU" sz="2000" dirty="0"/>
        </a:p>
      </dgm:t>
    </dgm:pt>
    <dgm:pt modelId="{2A4DC580-6D3B-44C0-B3AE-97CA1BCEE2A0}" type="parTrans" cxnId="{B35564B2-1F4A-4C6E-A2F4-B7349D987C5C}">
      <dgm:prSet/>
      <dgm:spPr/>
      <dgm:t>
        <a:bodyPr/>
        <a:lstStyle/>
        <a:p>
          <a:endParaRPr lang="ru-RU"/>
        </a:p>
      </dgm:t>
    </dgm:pt>
    <dgm:pt modelId="{9A1D6696-2D8E-4074-B892-EDD5581B9746}" type="sibTrans" cxnId="{B35564B2-1F4A-4C6E-A2F4-B7349D987C5C}">
      <dgm:prSet/>
      <dgm:spPr/>
      <dgm:t>
        <a:bodyPr/>
        <a:lstStyle/>
        <a:p>
          <a:endParaRPr lang="ru-RU"/>
        </a:p>
      </dgm:t>
    </dgm:pt>
    <dgm:pt modelId="{F695ECA1-3970-41BB-AE90-128DC95649AA}">
      <dgm:prSet phldrT="[Текст]" custT="1"/>
      <dgm:spPr/>
      <dgm:t>
        <a:bodyPr/>
        <a:lstStyle/>
        <a:p>
          <a:r>
            <a:rPr lang="uk-UA" sz="2000" dirty="0" smtClean="0"/>
            <a:t>Записується текст</a:t>
          </a:r>
          <a:endParaRPr lang="ru-RU" sz="2000" dirty="0"/>
        </a:p>
      </dgm:t>
    </dgm:pt>
    <dgm:pt modelId="{944083F7-8CCF-48BF-99BB-5BF9500557CC}" type="parTrans" cxnId="{FD2E6804-C3B3-4E89-BDB8-C9AF56D5983C}">
      <dgm:prSet/>
      <dgm:spPr/>
      <dgm:t>
        <a:bodyPr/>
        <a:lstStyle/>
        <a:p>
          <a:endParaRPr lang="ru-RU"/>
        </a:p>
      </dgm:t>
    </dgm:pt>
    <dgm:pt modelId="{3517CD42-628C-436A-ADEF-5C8F3BAA7EB2}" type="sibTrans" cxnId="{FD2E6804-C3B3-4E89-BDB8-C9AF56D5983C}">
      <dgm:prSet/>
      <dgm:spPr/>
      <dgm:t>
        <a:bodyPr/>
        <a:lstStyle/>
        <a:p>
          <a:endParaRPr lang="ru-RU"/>
        </a:p>
      </dgm:t>
    </dgm:pt>
    <dgm:pt modelId="{7B39ABF2-B92E-49ED-9EEB-B6663F423133}">
      <dgm:prSet phldrT="[Текст]" custT="1"/>
      <dgm:spPr/>
      <dgm:t>
        <a:bodyPr/>
        <a:lstStyle/>
        <a:p>
          <a:r>
            <a:rPr lang="uk-UA" sz="2000" dirty="0" smtClean="0"/>
            <a:t>Групова робота над текстом хором </a:t>
          </a:r>
          <a:endParaRPr lang="ru-RU" sz="2000" dirty="0"/>
        </a:p>
      </dgm:t>
    </dgm:pt>
    <dgm:pt modelId="{053984EF-7EF1-45D2-87FA-45042F5D08DA}" type="parTrans" cxnId="{1C56E570-E728-4B1E-8609-83C3894D44A7}">
      <dgm:prSet/>
      <dgm:spPr/>
      <dgm:t>
        <a:bodyPr/>
        <a:lstStyle/>
        <a:p>
          <a:endParaRPr lang="ru-RU"/>
        </a:p>
      </dgm:t>
    </dgm:pt>
    <dgm:pt modelId="{CEE2DE23-1E8E-42BC-B311-2061B7D1D4AB}" type="sibTrans" cxnId="{1C56E570-E728-4B1E-8609-83C3894D44A7}">
      <dgm:prSet/>
      <dgm:spPr/>
      <dgm:t>
        <a:bodyPr/>
        <a:lstStyle/>
        <a:p>
          <a:endParaRPr lang="ru-RU"/>
        </a:p>
      </dgm:t>
    </dgm:pt>
    <dgm:pt modelId="{1595B179-C205-452C-AAAF-D98BFC5F7666}">
      <dgm:prSet phldrT="[Текст]" custT="1"/>
      <dgm:spPr/>
      <dgm:t>
        <a:bodyPr/>
        <a:lstStyle/>
        <a:p>
          <a:r>
            <a:rPr lang="uk-UA" sz="2000" dirty="0" smtClean="0"/>
            <a:t>Витирання речень</a:t>
          </a:r>
          <a:endParaRPr lang="ru-RU" sz="2000" dirty="0"/>
        </a:p>
      </dgm:t>
    </dgm:pt>
    <dgm:pt modelId="{902AE568-C9A3-434B-91DE-981E447D414F}" type="parTrans" cxnId="{EFE57965-9250-4597-98C8-C22544F591F4}">
      <dgm:prSet/>
      <dgm:spPr/>
      <dgm:t>
        <a:bodyPr/>
        <a:lstStyle/>
        <a:p>
          <a:endParaRPr lang="ru-RU"/>
        </a:p>
      </dgm:t>
    </dgm:pt>
    <dgm:pt modelId="{1E727FF0-C096-4068-9CB6-34FB96DACF50}" type="sibTrans" cxnId="{EFE57965-9250-4597-98C8-C22544F591F4}">
      <dgm:prSet/>
      <dgm:spPr/>
      <dgm:t>
        <a:bodyPr/>
        <a:lstStyle/>
        <a:p>
          <a:endParaRPr lang="ru-RU"/>
        </a:p>
      </dgm:t>
    </dgm:pt>
    <dgm:pt modelId="{A03F1B5A-C21F-4D01-9AB0-B9D7F8C0DFDC}">
      <dgm:prSet phldrT="[Текст]" custT="1"/>
      <dgm:spPr/>
      <dgm:t>
        <a:bodyPr/>
        <a:lstStyle/>
        <a:p>
          <a:r>
            <a:rPr lang="ru-RU" sz="2000" b="0" i="0" dirty="0" smtClean="0"/>
            <a:t>Один </a:t>
          </a:r>
          <a:r>
            <a:rPr lang="ru-RU" sz="2000" b="0" i="0" dirty="0" err="1" smtClean="0"/>
            <a:t>учень</a:t>
          </a:r>
          <a:r>
            <a:rPr lang="ru-RU" sz="2000" b="0" i="0" dirty="0" smtClean="0"/>
            <a:t> говорить перше </a:t>
          </a:r>
          <a:r>
            <a:rPr lang="ru-RU" sz="2000" b="0" i="0" dirty="0" err="1" smtClean="0"/>
            <a:t>речення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другий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проговорює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вже</a:t>
          </a:r>
          <a:r>
            <a:rPr lang="ru-RU" sz="2000" b="0" i="0" dirty="0" smtClean="0"/>
            <a:t> два </a:t>
          </a:r>
          <a:r>
            <a:rPr lang="ru-RU" sz="2000" b="0" i="0" dirty="0" err="1" smtClean="0"/>
            <a:t>речення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третій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попередні</a:t>
          </a:r>
          <a:r>
            <a:rPr lang="ru-RU" sz="2000" b="0" i="0" dirty="0" smtClean="0"/>
            <a:t> і </a:t>
          </a:r>
          <a:r>
            <a:rPr lang="ru-RU" sz="2000" b="0" i="0" dirty="0" err="1" smtClean="0"/>
            <a:t>нове</a:t>
          </a:r>
          <a:r>
            <a:rPr lang="ru-RU" sz="2000" b="0" i="0" dirty="0" smtClean="0"/>
            <a:t> і т.д.</a:t>
          </a:r>
          <a:endParaRPr lang="ru-RU" sz="2000" dirty="0"/>
        </a:p>
      </dgm:t>
    </dgm:pt>
    <dgm:pt modelId="{23C3E54C-9A5D-469F-864B-72F1BF3F2455}" type="parTrans" cxnId="{A771FE6B-8E5A-4AEC-8570-A45A36A78EAA}">
      <dgm:prSet/>
      <dgm:spPr/>
      <dgm:t>
        <a:bodyPr/>
        <a:lstStyle/>
        <a:p>
          <a:endParaRPr lang="ru-RU"/>
        </a:p>
      </dgm:t>
    </dgm:pt>
    <dgm:pt modelId="{B28FFE57-F2DC-4169-A57F-7DEF18AB4517}" type="sibTrans" cxnId="{A771FE6B-8E5A-4AEC-8570-A45A36A78EAA}">
      <dgm:prSet/>
      <dgm:spPr/>
      <dgm:t>
        <a:bodyPr/>
        <a:lstStyle/>
        <a:p>
          <a:endParaRPr lang="ru-RU"/>
        </a:p>
      </dgm:t>
    </dgm:pt>
    <dgm:pt modelId="{49EF6950-7C3B-495F-9506-6DE614AE3A1E}">
      <dgm:prSet phldrT="[Текст]" custT="1"/>
      <dgm:spPr/>
      <dgm:t>
        <a:bodyPr/>
        <a:lstStyle/>
        <a:p>
          <a:r>
            <a:rPr lang="ru-RU" sz="2000" b="0" i="0" dirty="0" smtClean="0"/>
            <a:t>Той, </a:t>
          </a:r>
          <a:r>
            <a:rPr lang="ru-RU" sz="2000" b="0" i="0" dirty="0" err="1" smtClean="0"/>
            <a:t>хто</a:t>
          </a:r>
          <a:r>
            <a:rPr lang="ru-RU" sz="2000" b="0" i="0" dirty="0" smtClean="0"/>
            <a:t> назвав </a:t>
          </a:r>
          <a:r>
            <a:rPr lang="ru-RU" sz="2000" b="0" i="0" dirty="0" err="1" smtClean="0"/>
            <a:t>усі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речення</a:t>
          </a:r>
          <a:r>
            <a:rPr lang="ru-RU" sz="2000" b="0" i="0" dirty="0" smtClean="0"/>
            <a:t> і правильно – </a:t>
          </a:r>
          <a:r>
            <a:rPr lang="ru-RU" sz="2000" b="0" i="0" dirty="0" err="1" smtClean="0"/>
            <a:t>отримує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гарну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оцінку</a:t>
          </a:r>
          <a:r>
            <a:rPr lang="ru-RU" sz="2000" b="0" i="0" dirty="0" smtClean="0"/>
            <a:t> і </a:t>
          </a:r>
          <a:r>
            <a:rPr lang="ru-RU" sz="2000" b="0" i="0" dirty="0" err="1" smtClean="0"/>
            <a:t>сувенір</a:t>
          </a:r>
          <a:endParaRPr lang="ru-RU" sz="2000" dirty="0"/>
        </a:p>
      </dgm:t>
    </dgm:pt>
    <dgm:pt modelId="{B0B2E54C-AFFC-4ED9-862B-9F08ED1FB087}" type="parTrans" cxnId="{3B2FFD3B-F451-4D66-8F0E-44652AD447ED}">
      <dgm:prSet/>
      <dgm:spPr/>
      <dgm:t>
        <a:bodyPr/>
        <a:lstStyle/>
        <a:p>
          <a:endParaRPr lang="ru-RU"/>
        </a:p>
      </dgm:t>
    </dgm:pt>
    <dgm:pt modelId="{ECA626F5-3F6D-4EE5-9BE6-D1D782E60E38}" type="sibTrans" cxnId="{3B2FFD3B-F451-4D66-8F0E-44652AD447ED}">
      <dgm:prSet/>
      <dgm:spPr/>
      <dgm:t>
        <a:bodyPr/>
        <a:lstStyle/>
        <a:p>
          <a:endParaRPr lang="ru-RU"/>
        </a:p>
      </dgm:t>
    </dgm:pt>
    <dgm:pt modelId="{C47E591A-6671-443B-AB11-DD460C2A5553}" type="pres">
      <dgm:prSet presAssocID="{D8D83CB3-A58C-4340-9AF1-3464D297A238}" presName="Name0" presStyleCnt="0">
        <dgm:presLayoutVars>
          <dgm:chMax val="7"/>
          <dgm:chPref val="7"/>
          <dgm:dir/>
        </dgm:presLayoutVars>
      </dgm:prSet>
      <dgm:spPr/>
    </dgm:pt>
    <dgm:pt modelId="{D8E41884-2AEE-4DD8-817B-3C64CE6DD984}" type="pres">
      <dgm:prSet presAssocID="{D8D83CB3-A58C-4340-9AF1-3464D297A238}" presName="Name1" presStyleCnt="0"/>
      <dgm:spPr/>
    </dgm:pt>
    <dgm:pt modelId="{F69D09E4-29AC-434C-9C90-3AF830E3A88C}" type="pres">
      <dgm:prSet presAssocID="{D8D83CB3-A58C-4340-9AF1-3464D297A238}" presName="cycle" presStyleCnt="0"/>
      <dgm:spPr/>
    </dgm:pt>
    <dgm:pt modelId="{2ACADD67-579C-4499-9B48-E7CA0B17B663}" type="pres">
      <dgm:prSet presAssocID="{D8D83CB3-A58C-4340-9AF1-3464D297A238}" presName="srcNode" presStyleLbl="node1" presStyleIdx="0" presStyleCnt="6"/>
      <dgm:spPr/>
    </dgm:pt>
    <dgm:pt modelId="{B887E61B-9328-4FA0-80E7-BF175BF2072D}" type="pres">
      <dgm:prSet presAssocID="{D8D83CB3-A58C-4340-9AF1-3464D297A238}" presName="conn" presStyleLbl="parChTrans1D2" presStyleIdx="0" presStyleCnt="1"/>
      <dgm:spPr/>
    </dgm:pt>
    <dgm:pt modelId="{A1439AC6-3CA2-4B40-A50A-E24E220EAECF}" type="pres">
      <dgm:prSet presAssocID="{D8D83CB3-A58C-4340-9AF1-3464D297A238}" presName="extraNode" presStyleLbl="node1" presStyleIdx="0" presStyleCnt="6"/>
      <dgm:spPr/>
    </dgm:pt>
    <dgm:pt modelId="{86EB67F2-9ED4-4EC0-990F-12C5E25E0F08}" type="pres">
      <dgm:prSet presAssocID="{D8D83CB3-A58C-4340-9AF1-3464D297A238}" presName="dstNode" presStyleLbl="node1" presStyleIdx="0" presStyleCnt="6"/>
      <dgm:spPr/>
    </dgm:pt>
    <dgm:pt modelId="{588748A5-834D-4F58-BA14-D8D09D52D320}" type="pres">
      <dgm:prSet presAssocID="{BAB53ED4-5D43-468E-8E13-B642308FB320}" presName="text_1" presStyleLbl="node1" presStyleIdx="0" presStyleCnt="6" custLinFactNeighborX="-617" custLinFactNeighborY="-19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11B25B-E507-4CAA-A089-FFCE6C2F9BC9}" type="pres">
      <dgm:prSet presAssocID="{BAB53ED4-5D43-468E-8E13-B642308FB320}" presName="accent_1" presStyleCnt="0"/>
      <dgm:spPr/>
    </dgm:pt>
    <dgm:pt modelId="{BCBA64EC-586A-4F0D-ADFD-48884ED3F01C}" type="pres">
      <dgm:prSet presAssocID="{BAB53ED4-5D43-468E-8E13-B642308FB320}" presName="accentRepeatNode" presStyleLbl="solidFgAcc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EB0E9CD-449A-4E6E-B8FE-EBAE293641FB}" type="pres">
      <dgm:prSet presAssocID="{F695ECA1-3970-41BB-AE90-128DC95649AA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96C66B-73B8-4085-B1C2-5080F37ED589}" type="pres">
      <dgm:prSet presAssocID="{F695ECA1-3970-41BB-AE90-128DC95649AA}" presName="accent_2" presStyleCnt="0"/>
      <dgm:spPr/>
    </dgm:pt>
    <dgm:pt modelId="{F602E536-D054-41E7-BF6C-B53D9601F36A}" type="pres">
      <dgm:prSet presAssocID="{F695ECA1-3970-41BB-AE90-128DC95649AA}" presName="accentRepeatNode" presStyleLbl="solidFgAcc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1C53678-3D13-4580-BD7A-66BB5F837A6A}" type="pres">
      <dgm:prSet presAssocID="{7B39ABF2-B92E-49ED-9EEB-B6663F423133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A89891-BF9C-4920-9E16-12760D0BD435}" type="pres">
      <dgm:prSet presAssocID="{7B39ABF2-B92E-49ED-9EEB-B6663F423133}" presName="accent_3" presStyleCnt="0"/>
      <dgm:spPr/>
    </dgm:pt>
    <dgm:pt modelId="{3B98E0DF-E7EE-4E3D-BB7F-570D2ACB0BA6}" type="pres">
      <dgm:prSet presAssocID="{7B39ABF2-B92E-49ED-9EEB-B6663F423133}" presName="accentRepeatNode" presStyleLbl="solidFgAcc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6570125-887C-452F-8C43-9E0D9E43D787}" type="pres">
      <dgm:prSet presAssocID="{1595B179-C205-452C-AAAF-D98BFC5F7666}" presName="text_4" presStyleLbl="node1" presStyleIdx="3" presStyleCnt="6">
        <dgm:presLayoutVars>
          <dgm:bulletEnabled val="1"/>
        </dgm:presLayoutVars>
      </dgm:prSet>
      <dgm:spPr/>
    </dgm:pt>
    <dgm:pt modelId="{EA091D96-A3D0-419B-BD8B-39C554157180}" type="pres">
      <dgm:prSet presAssocID="{1595B179-C205-452C-AAAF-D98BFC5F7666}" presName="accent_4" presStyleCnt="0"/>
      <dgm:spPr/>
    </dgm:pt>
    <dgm:pt modelId="{5F86214B-9D75-46E1-8AB6-B5732750F30C}" type="pres">
      <dgm:prSet presAssocID="{1595B179-C205-452C-AAAF-D98BFC5F7666}" presName="accentRepeatNode" presStyleLbl="solidFgAcc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FF438BC0-3B95-4D60-AD60-69F5D7C06F96}" type="pres">
      <dgm:prSet presAssocID="{A03F1B5A-C21F-4D01-9AB0-B9D7F8C0DFDC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EBE4E3-7F51-4FAA-B2AA-7D4FC24E36A1}" type="pres">
      <dgm:prSet presAssocID="{A03F1B5A-C21F-4D01-9AB0-B9D7F8C0DFDC}" presName="accent_5" presStyleCnt="0"/>
      <dgm:spPr/>
    </dgm:pt>
    <dgm:pt modelId="{8499B178-6BDF-4FBF-99C9-4643F3CC65BD}" type="pres">
      <dgm:prSet presAssocID="{A03F1B5A-C21F-4D01-9AB0-B9D7F8C0DFDC}" presName="accentRepeatNode" presStyleLbl="solidFgAcc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0EC64487-8189-466D-8B30-F40CAE6AAA00}" type="pres">
      <dgm:prSet presAssocID="{49EF6950-7C3B-495F-9506-6DE614AE3A1E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25D4F6-1A11-46A8-A829-8D2A722FB562}" type="pres">
      <dgm:prSet presAssocID="{49EF6950-7C3B-495F-9506-6DE614AE3A1E}" presName="accent_6" presStyleCnt="0"/>
      <dgm:spPr/>
    </dgm:pt>
    <dgm:pt modelId="{6261F76F-338B-470F-95A7-0F3E665090CB}" type="pres">
      <dgm:prSet presAssocID="{49EF6950-7C3B-495F-9506-6DE614AE3A1E}" presName="accentRepeatNode" presStyleLbl="solidFgAcc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487773FD-60C3-44AC-80A0-294FB6571229}" type="presOf" srcId="{BAB53ED4-5D43-468E-8E13-B642308FB320}" destId="{588748A5-834D-4F58-BA14-D8D09D52D320}" srcOrd="0" destOrd="0" presId="urn:microsoft.com/office/officeart/2008/layout/VerticalCurvedList"/>
    <dgm:cxn modelId="{C445E946-D011-4AF7-B66B-2C15CBDF27B2}" type="presOf" srcId="{D8D83CB3-A58C-4340-9AF1-3464D297A238}" destId="{C47E591A-6671-443B-AB11-DD460C2A5553}" srcOrd="0" destOrd="0" presId="urn:microsoft.com/office/officeart/2008/layout/VerticalCurvedList"/>
    <dgm:cxn modelId="{3B2FFD3B-F451-4D66-8F0E-44652AD447ED}" srcId="{D8D83CB3-A58C-4340-9AF1-3464D297A238}" destId="{49EF6950-7C3B-495F-9506-6DE614AE3A1E}" srcOrd="5" destOrd="0" parTransId="{B0B2E54C-AFFC-4ED9-862B-9F08ED1FB087}" sibTransId="{ECA626F5-3F6D-4EE5-9BE6-D1D782E60E38}"/>
    <dgm:cxn modelId="{DE9F27B9-10F9-4235-84B3-3334016C5126}" type="presOf" srcId="{9A1D6696-2D8E-4074-B892-EDD5581B9746}" destId="{B887E61B-9328-4FA0-80E7-BF175BF2072D}" srcOrd="0" destOrd="0" presId="urn:microsoft.com/office/officeart/2008/layout/VerticalCurvedList"/>
    <dgm:cxn modelId="{818D74C1-9206-49DE-BA58-9FC996C2A2C9}" type="presOf" srcId="{A03F1B5A-C21F-4D01-9AB0-B9D7F8C0DFDC}" destId="{FF438BC0-3B95-4D60-AD60-69F5D7C06F96}" srcOrd="0" destOrd="0" presId="urn:microsoft.com/office/officeart/2008/layout/VerticalCurvedList"/>
    <dgm:cxn modelId="{A771FE6B-8E5A-4AEC-8570-A45A36A78EAA}" srcId="{D8D83CB3-A58C-4340-9AF1-3464D297A238}" destId="{A03F1B5A-C21F-4D01-9AB0-B9D7F8C0DFDC}" srcOrd="4" destOrd="0" parTransId="{23C3E54C-9A5D-469F-864B-72F1BF3F2455}" sibTransId="{B28FFE57-F2DC-4169-A57F-7DEF18AB4517}"/>
    <dgm:cxn modelId="{8C906A42-4988-4F47-BC4E-ABCC7D8D0253}" type="presOf" srcId="{1595B179-C205-452C-AAAF-D98BFC5F7666}" destId="{26570125-887C-452F-8C43-9E0D9E43D787}" srcOrd="0" destOrd="0" presId="urn:microsoft.com/office/officeart/2008/layout/VerticalCurvedList"/>
    <dgm:cxn modelId="{EFE57965-9250-4597-98C8-C22544F591F4}" srcId="{D8D83CB3-A58C-4340-9AF1-3464D297A238}" destId="{1595B179-C205-452C-AAAF-D98BFC5F7666}" srcOrd="3" destOrd="0" parTransId="{902AE568-C9A3-434B-91DE-981E447D414F}" sibTransId="{1E727FF0-C096-4068-9CB6-34FB96DACF50}"/>
    <dgm:cxn modelId="{FD2E6804-C3B3-4E89-BDB8-C9AF56D5983C}" srcId="{D8D83CB3-A58C-4340-9AF1-3464D297A238}" destId="{F695ECA1-3970-41BB-AE90-128DC95649AA}" srcOrd="1" destOrd="0" parTransId="{944083F7-8CCF-48BF-99BB-5BF9500557CC}" sibTransId="{3517CD42-628C-436A-ADEF-5C8F3BAA7EB2}"/>
    <dgm:cxn modelId="{9B61E177-D637-4CF4-B975-DBF3DBBCD7A6}" type="presOf" srcId="{49EF6950-7C3B-495F-9506-6DE614AE3A1E}" destId="{0EC64487-8189-466D-8B30-F40CAE6AAA00}" srcOrd="0" destOrd="0" presId="urn:microsoft.com/office/officeart/2008/layout/VerticalCurvedList"/>
    <dgm:cxn modelId="{1C56E570-E728-4B1E-8609-83C3894D44A7}" srcId="{D8D83CB3-A58C-4340-9AF1-3464D297A238}" destId="{7B39ABF2-B92E-49ED-9EEB-B6663F423133}" srcOrd="2" destOrd="0" parTransId="{053984EF-7EF1-45D2-87FA-45042F5D08DA}" sibTransId="{CEE2DE23-1E8E-42BC-B311-2061B7D1D4AB}"/>
    <dgm:cxn modelId="{9A5581A3-ABBE-479A-88DF-CD25BF185F6E}" type="presOf" srcId="{F695ECA1-3970-41BB-AE90-128DC95649AA}" destId="{3EB0E9CD-449A-4E6E-B8FE-EBAE293641FB}" srcOrd="0" destOrd="0" presId="urn:microsoft.com/office/officeart/2008/layout/VerticalCurvedList"/>
    <dgm:cxn modelId="{B35564B2-1F4A-4C6E-A2F4-B7349D987C5C}" srcId="{D8D83CB3-A58C-4340-9AF1-3464D297A238}" destId="{BAB53ED4-5D43-468E-8E13-B642308FB320}" srcOrd="0" destOrd="0" parTransId="{2A4DC580-6D3B-44C0-B3AE-97CA1BCEE2A0}" sibTransId="{9A1D6696-2D8E-4074-B892-EDD5581B9746}"/>
    <dgm:cxn modelId="{B4C2E1AB-7930-4BD8-B4D0-F22A7ABEBC2F}" type="presOf" srcId="{7B39ABF2-B92E-49ED-9EEB-B6663F423133}" destId="{21C53678-3D13-4580-BD7A-66BB5F837A6A}" srcOrd="0" destOrd="0" presId="urn:microsoft.com/office/officeart/2008/layout/VerticalCurvedList"/>
    <dgm:cxn modelId="{0BEF624E-F50A-4F2A-97F3-3CA4DC495C9D}" type="presParOf" srcId="{C47E591A-6671-443B-AB11-DD460C2A5553}" destId="{D8E41884-2AEE-4DD8-817B-3C64CE6DD984}" srcOrd="0" destOrd="0" presId="urn:microsoft.com/office/officeart/2008/layout/VerticalCurvedList"/>
    <dgm:cxn modelId="{1C91219E-6DE8-4F35-A9D9-3B79212613EE}" type="presParOf" srcId="{D8E41884-2AEE-4DD8-817B-3C64CE6DD984}" destId="{F69D09E4-29AC-434C-9C90-3AF830E3A88C}" srcOrd="0" destOrd="0" presId="urn:microsoft.com/office/officeart/2008/layout/VerticalCurvedList"/>
    <dgm:cxn modelId="{B3A45C93-E0A2-4935-8E1C-B11385BEC666}" type="presParOf" srcId="{F69D09E4-29AC-434C-9C90-3AF830E3A88C}" destId="{2ACADD67-579C-4499-9B48-E7CA0B17B663}" srcOrd="0" destOrd="0" presId="urn:microsoft.com/office/officeart/2008/layout/VerticalCurvedList"/>
    <dgm:cxn modelId="{79B03489-14F7-47D0-8BBC-DB854643935F}" type="presParOf" srcId="{F69D09E4-29AC-434C-9C90-3AF830E3A88C}" destId="{B887E61B-9328-4FA0-80E7-BF175BF2072D}" srcOrd="1" destOrd="0" presId="urn:microsoft.com/office/officeart/2008/layout/VerticalCurvedList"/>
    <dgm:cxn modelId="{DC06EFC1-ECDB-4060-95EE-77551B18B001}" type="presParOf" srcId="{F69D09E4-29AC-434C-9C90-3AF830E3A88C}" destId="{A1439AC6-3CA2-4B40-A50A-E24E220EAECF}" srcOrd="2" destOrd="0" presId="urn:microsoft.com/office/officeart/2008/layout/VerticalCurvedList"/>
    <dgm:cxn modelId="{7D4E1B1D-9E83-4C4F-B88E-1F527088975A}" type="presParOf" srcId="{F69D09E4-29AC-434C-9C90-3AF830E3A88C}" destId="{86EB67F2-9ED4-4EC0-990F-12C5E25E0F08}" srcOrd="3" destOrd="0" presId="urn:microsoft.com/office/officeart/2008/layout/VerticalCurvedList"/>
    <dgm:cxn modelId="{C41C02EE-0634-4748-B08C-9820D0D8DF07}" type="presParOf" srcId="{D8E41884-2AEE-4DD8-817B-3C64CE6DD984}" destId="{588748A5-834D-4F58-BA14-D8D09D52D320}" srcOrd="1" destOrd="0" presId="urn:microsoft.com/office/officeart/2008/layout/VerticalCurvedList"/>
    <dgm:cxn modelId="{101629EF-8363-40E0-96AC-F1C33F910DD8}" type="presParOf" srcId="{D8E41884-2AEE-4DD8-817B-3C64CE6DD984}" destId="{B511B25B-E507-4CAA-A089-FFCE6C2F9BC9}" srcOrd="2" destOrd="0" presId="urn:microsoft.com/office/officeart/2008/layout/VerticalCurvedList"/>
    <dgm:cxn modelId="{C8D55C0D-5FA3-4D53-B911-1AB77248D273}" type="presParOf" srcId="{B511B25B-E507-4CAA-A089-FFCE6C2F9BC9}" destId="{BCBA64EC-586A-4F0D-ADFD-48884ED3F01C}" srcOrd="0" destOrd="0" presId="urn:microsoft.com/office/officeart/2008/layout/VerticalCurvedList"/>
    <dgm:cxn modelId="{41C1CEE3-D345-4796-B116-E82594B76711}" type="presParOf" srcId="{D8E41884-2AEE-4DD8-817B-3C64CE6DD984}" destId="{3EB0E9CD-449A-4E6E-B8FE-EBAE293641FB}" srcOrd="3" destOrd="0" presId="urn:microsoft.com/office/officeart/2008/layout/VerticalCurvedList"/>
    <dgm:cxn modelId="{888918B0-FA04-40E3-AD32-00F17B9A9271}" type="presParOf" srcId="{D8E41884-2AEE-4DD8-817B-3C64CE6DD984}" destId="{1196C66B-73B8-4085-B1C2-5080F37ED589}" srcOrd="4" destOrd="0" presId="urn:microsoft.com/office/officeart/2008/layout/VerticalCurvedList"/>
    <dgm:cxn modelId="{D4638CC1-1662-4993-B603-F7551EEFEB4D}" type="presParOf" srcId="{1196C66B-73B8-4085-B1C2-5080F37ED589}" destId="{F602E536-D054-41E7-BF6C-B53D9601F36A}" srcOrd="0" destOrd="0" presId="urn:microsoft.com/office/officeart/2008/layout/VerticalCurvedList"/>
    <dgm:cxn modelId="{7047AC60-898E-4216-8A0A-5C63847F6187}" type="presParOf" srcId="{D8E41884-2AEE-4DD8-817B-3C64CE6DD984}" destId="{21C53678-3D13-4580-BD7A-66BB5F837A6A}" srcOrd="5" destOrd="0" presId="urn:microsoft.com/office/officeart/2008/layout/VerticalCurvedList"/>
    <dgm:cxn modelId="{5637FE65-A784-453B-9AAB-15F8D6067854}" type="presParOf" srcId="{D8E41884-2AEE-4DD8-817B-3C64CE6DD984}" destId="{65A89891-BF9C-4920-9E16-12760D0BD435}" srcOrd="6" destOrd="0" presId="urn:microsoft.com/office/officeart/2008/layout/VerticalCurvedList"/>
    <dgm:cxn modelId="{4D9212D7-1763-4A81-AB06-698950708E18}" type="presParOf" srcId="{65A89891-BF9C-4920-9E16-12760D0BD435}" destId="{3B98E0DF-E7EE-4E3D-BB7F-570D2ACB0BA6}" srcOrd="0" destOrd="0" presId="urn:microsoft.com/office/officeart/2008/layout/VerticalCurvedList"/>
    <dgm:cxn modelId="{18992138-6172-4BFD-94CB-9C76C0EBA14B}" type="presParOf" srcId="{D8E41884-2AEE-4DD8-817B-3C64CE6DD984}" destId="{26570125-887C-452F-8C43-9E0D9E43D787}" srcOrd="7" destOrd="0" presId="urn:microsoft.com/office/officeart/2008/layout/VerticalCurvedList"/>
    <dgm:cxn modelId="{DF208A5B-7CC3-4FAF-97DB-88FA37449FFD}" type="presParOf" srcId="{D8E41884-2AEE-4DD8-817B-3C64CE6DD984}" destId="{EA091D96-A3D0-419B-BD8B-39C554157180}" srcOrd="8" destOrd="0" presId="urn:microsoft.com/office/officeart/2008/layout/VerticalCurvedList"/>
    <dgm:cxn modelId="{3B96F35D-A306-4995-B5FC-E1D035EF1F26}" type="presParOf" srcId="{EA091D96-A3D0-419B-BD8B-39C554157180}" destId="{5F86214B-9D75-46E1-8AB6-B5732750F30C}" srcOrd="0" destOrd="0" presId="urn:microsoft.com/office/officeart/2008/layout/VerticalCurvedList"/>
    <dgm:cxn modelId="{15214777-100E-490E-953C-9D1F22AE3454}" type="presParOf" srcId="{D8E41884-2AEE-4DD8-817B-3C64CE6DD984}" destId="{FF438BC0-3B95-4D60-AD60-69F5D7C06F96}" srcOrd="9" destOrd="0" presId="urn:microsoft.com/office/officeart/2008/layout/VerticalCurvedList"/>
    <dgm:cxn modelId="{56423C4E-2290-420A-86A4-2D63C3C66033}" type="presParOf" srcId="{D8E41884-2AEE-4DD8-817B-3C64CE6DD984}" destId="{3BEBE4E3-7F51-4FAA-B2AA-7D4FC24E36A1}" srcOrd="10" destOrd="0" presId="urn:microsoft.com/office/officeart/2008/layout/VerticalCurvedList"/>
    <dgm:cxn modelId="{C6CE36B7-0070-4DF0-8D4E-D6DF4E8446C4}" type="presParOf" srcId="{3BEBE4E3-7F51-4FAA-B2AA-7D4FC24E36A1}" destId="{8499B178-6BDF-4FBF-99C9-4643F3CC65BD}" srcOrd="0" destOrd="0" presId="urn:microsoft.com/office/officeart/2008/layout/VerticalCurvedList"/>
    <dgm:cxn modelId="{59E959B4-75F6-4E63-A3B6-BC7167C38FD6}" type="presParOf" srcId="{D8E41884-2AEE-4DD8-817B-3C64CE6DD984}" destId="{0EC64487-8189-466D-8B30-F40CAE6AAA00}" srcOrd="11" destOrd="0" presId="urn:microsoft.com/office/officeart/2008/layout/VerticalCurvedList"/>
    <dgm:cxn modelId="{59E4FB99-8A2C-4D92-B9C0-F9EADFC04AFB}" type="presParOf" srcId="{D8E41884-2AEE-4DD8-817B-3C64CE6DD984}" destId="{C925D4F6-1A11-46A8-A829-8D2A722FB562}" srcOrd="12" destOrd="0" presId="urn:microsoft.com/office/officeart/2008/layout/VerticalCurvedList"/>
    <dgm:cxn modelId="{3CBA6F34-F6C2-4052-8217-F53AB2E1E314}" type="presParOf" srcId="{C925D4F6-1A11-46A8-A829-8D2A722FB562}" destId="{6261F76F-338B-470F-95A7-0F3E665090C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5730EA-014E-407A-AFE3-0F6ADACF5B3B}">
      <dgm:prSet custT="1"/>
      <dgm:spPr/>
      <dgm:t>
        <a:bodyPr/>
        <a:lstStyle/>
        <a:p>
          <a:r>
            <a:rPr lang="ru-RU" sz="2000" b="0" i="0" dirty="0" smtClean="0"/>
            <a:t>КОЗАК</a:t>
          </a:r>
          <a:endParaRPr lang="ru-RU" sz="2000" dirty="0"/>
        </a:p>
      </dgm:t>
    </dgm:pt>
    <dgm:pt modelId="{724FF87F-F6CF-48F6-BB68-50E43B35BA42}" type="parTrans" cxnId="{568353F4-C58D-4E62-BFA7-C750F5A34A1C}">
      <dgm:prSet/>
      <dgm:spPr/>
      <dgm:t>
        <a:bodyPr/>
        <a:lstStyle/>
        <a:p>
          <a:endParaRPr lang="ru-RU"/>
        </a:p>
      </dgm:t>
    </dgm:pt>
    <dgm:pt modelId="{058F9A93-3CBA-42FD-9CAC-055439A10FF3}" type="sibTrans" cxnId="{568353F4-C58D-4E62-BFA7-C750F5A34A1C}">
      <dgm:prSet/>
      <dgm:spPr/>
      <dgm:t>
        <a:bodyPr/>
        <a:lstStyle/>
        <a:p>
          <a:endParaRPr lang="ru-RU"/>
        </a:p>
      </dgm:t>
    </dgm:pt>
    <dgm:pt modelId="{3EA59CAC-15C9-4824-9A9F-BB3D0DCAFA87}">
      <dgm:prSet custT="1"/>
      <dgm:spPr/>
      <dgm:t>
        <a:bodyPr/>
        <a:lstStyle/>
        <a:p>
          <a:r>
            <a:rPr lang="ru-RU" sz="2000" b="0" i="0" dirty="0" smtClean="0"/>
            <a:t>Козак у </a:t>
          </a:r>
          <a:r>
            <a:rPr lang="ru-RU" sz="2000" b="0" i="0" dirty="0" err="1" smtClean="0"/>
            <a:t>нашій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культурі</a:t>
          </a:r>
          <a:r>
            <a:rPr lang="ru-RU" sz="2000" b="0" i="0" dirty="0" smtClean="0"/>
            <a:t> – </a:t>
          </a:r>
          <a:r>
            <a:rPr lang="ru-RU" sz="2000" b="0" i="0" dirty="0" err="1" smtClean="0"/>
            <a:t>звитяжний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воїн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озброєний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захисник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Вітчизни</a:t>
          </a:r>
          <a:r>
            <a:rPr lang="ru-RU" sz="2000" b="0" i="0" dirty="0" smtClean="0"/>
            <a:t>.</a:t>
          </a:r>
          <a:endParaRPr lang="ru-RU" sz="2000" dirty="0"/>
        </a:p>
      </dgm:t>
    </dgm:pt>
    <dgm:pt modelId="{6F09ECB3-3A64-4E86-8DC7-B6A8DB2D7BBC}" type="parTrans" cxnId="{9926EFD7-4A73-43B2-8DBF-3448C0B9225A}">
      <dgm:prSet/>
      <dgm:spPr/>
      <dgm:t>
        <a:bodyPr/>
        <a:lstStyle/>
        <a:p>
          <a:endParaRPr lang="ru-RU"/>
        </a:p>
      </dgm:t>
    </dgm:pt>
    <dgm:pt modelId="{8AEA79F5-FB95-4E51-904B-0F52AE66B67A}" type="sibTrans" cxnId="{9926EFD7-4A73-43B2-8DBF-3448C0B9225A}">
      <dgm:prSet/>
      <dgm:spPr/>
      <dgm:t>
        <a:bodyPr/>
        <a:lstStyle/>
        <a:p>
          <a:endParaRPr lang="ru-RU"/>
        </a:p>
      </dgm:t>
    </dgm:pt>
    <dgm:pt modelId="{437608A6-6299-4373-B657-CA774162AA4F}">
      <dgm:prSet custT="1"/>
      <dgm:spPr/>
      <dgm:t>
        <a:bodyPr/>
        <a:lstStyle/>
        <a:p>
          <a:r>
            <a:rPr lang="ru-RU" sz="2000" b="0" i="0" dirty="0" err="1" smtClean="0"/>
            <a:t>Що</a:t>
          </a:r>
          <a:r>
            <a:rPr lang="ru-RU" sz="2000" b="0" i="0" dirty="0" smtClean="0"/>
            <a:t> боронить </a:t>
          </a:r>
          <a:r>
            <a:rPr lang="ru-RU" sz="2000" b="0" i="0" dirty="0" err="1" smtClean="0"/>
            <a:t>козак</a:t>
          </a:r>
          <a:r>
            <a:rPr lang="ru-RU" sz="2000" b="0" i="0" dirty="0" smtClean="0"/>
            <a:t>?</a:t>
          </a:r>
          <a:endParaRPr lang="ru-RU" sz="2000" dirty="0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5D351ED6-79BE-46C5-9290-0E6E49D874F8}">
      <dgm:prSet custT="1"/>
      <dgm:spPr/>
      <dgm:t>
        <a:bodyPr/>
        <a:lstStyle/>
        <a:p>
          <a:r>
            <a:rPr lang="ru-RU" sz="2000" b="0" i="0" dirty="0" smtClean="0"/>
            <a:t>Боронить </a:t>
          </a:r>
          <a:r>
            <a:rPr lang="ru-RU" sz="2000" b="0" i="0" dirty="0" err="1" smtClean="0"/>
            <a:t>віру</a:t>
          </a:r>
          <a:r>
            <a:rPr lang="ru-RU" sz="2000" b="0" i="0" dirty="0" smtClean="0"/>
            <a:t>, </a:t>
          </a:r>
          <a:r>
            <a:rPr lang="ru-RU" sz="2000" b="0" i="0" dirty="0" err="1" smtClean="0"/>
            <a:t>гідність</a:t>
          </a:r>
          <a:r>
            <a:rPr lang="ru-RU" sz="2000" b="0" i="0" dirty="0" smtClean="0"/>
            <a:t> та </a:t>
          </a:r>
          <a:r>
            <a:rPr lang="ru-RU" sz="2000" b="0" i="0" dirty="0" err="1" smtClean="0"/>
            <a:t>звичаї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всього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нашого</a:t>
          </a:r>
          <a:r>
            <a:rPr lang="ru-RU" sz="2000" b="0" i="0" dirty="0" smtClean="0"/>
            <a:t> народу</a:t>
          </a:r>
          <a:endParaRPr lang="ru-RU" sz="2000" dirty="0"/>
        </a:p>
      </dgm:t>
    </dgm:pt>
    <dgm:pt modelId="{B84B1347-20F1-4AF5-B598-BC2EFB02DE51}" type="parTrans" cxnId="{397087B3-84C5-42DE-BCDC-24E73EABB548}">
      <dgm:prSet/>
      <dgm:spPr/>
      <dgm:t>
        <a:bodyPr/>
        <a:lstStyle/>
        <a:p>
          <a:endParaRPr lang="ru-RU"/>
        </a:p>
      </dgm:t>
    </dgm:pt>
    <dgm:pt modelId="{D4E8A3F7-46BF-4E19-91DB-42A07E0E3DAE}" type="sibTrans" cxnId="{397087B3-84C5-42DE-BCDC-24E73EABB548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7018EEDB-B42C-4FB6-8266-0D48F22EC225}" type="pres">
      <dgm:prSet presAssocID="{1F5730EA-014E-407A-AFE3-0F6ADACF5B3B}" presName="textNode" presStyleLbl="node1" presStyleIdx="0" presStyleCnt="4" custScaleX="969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1EDAD0-15B1-4406-9451-162EC7FF475E}" type="pres">
      <dgm:prSet presAssocID="{058F9A93-3CBA-42FD-9CAC-055439A10FF3}" presName="sibTrans" presStyleCnt="0"/>
      <dgm:spPr/>
    </dgm:pt>
    <dgm:pt modelId="{5FB96417-F9F5-4898-B68B-9DC27482FD1C}" type="pres">
      <dgm:prSet presAssocID="{3EA59CAC-15C9-4824-9A9F-BB3D0DCAFA8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BE9FD-3D38-45ED-A360-71EB6EACE94E}" type="pres">
      <dgm:prSet presAssocID="{8AEA79F5-FB95-4E51-904B-0F52AE66B67A}" presName="sibTrans" presStyleCnt="0"/>
      <dgm:spPr/>
    </dgm:pt>
    <dgm:pt modelId="{7262454C-B6C7-44D7-928B-AC0084CDB2E1}" type="pres">
      <dgm:prSet presAssocID="{437608A6-6299-4373-B657-CA774162AA4F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2D186-9A4B-4B33-A647-9B42B5570FB8}" type="pres">
      <dgm:prSet presAssocID="{91FE8EE5-29CB-45FE-9CA6-5241455E88EE}" presName="sibTrans" presStyleCnt="0"/>
      <dgm:spPr/>
    </dgm:pt>
    <dgm:pt modelId="{4D961DFE-67CD-4F72-B241-5AC0315809D5}" type="pres">
      <dgm:prSet presAssocID="{5D351ED6-79BE-46C5-9290-0E6E49D874F8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8353F4-C58D-4E62-BFA7-C750F5A34A1C}" srcId="{C14CAFA1-7323-4FC3-9283-423660FC8A10}" destId="{1F5730EA-014E-407A-AFE3-0F6ADACF5B3B}" srcOrd="0" destOrd="0" parTransId="{724FF87F-F6CF-48F6-BB68-50E43B35BA42}" sibTransId="{058F9A93-3CBA-42FD-9CAC-055439A10FF3}"/>
    <dgm:cxn modelId="{5B774D15-7ABD-48D6-A227-664A9916B736}" type="presOf" srcId="{1F5730EA-014E-407A-AFE3-0F6ADACF5B3B}" destId="{7018EEDB-B42C-4FB6-8266-0D48F22EC225}" srcOrd="0" destOrd="0" presId="urn:microsoft.com/office/officeart/2005/8/layout/hProcess9"/>
    <dgm:cxn modelId="{BD3C30D2-A8FD-46D0-8A9F-51733782D986}" type="presOf" srcId="{C14CAFA1-7323-4FC3-9283-423660FC8A10}" destId="{1468380A-3BA8-48DF-8193-CE766AE12E9A}" srcOrd="0" destOrd="0" presId="urn:microsoft.com/office/officeart/2005/8/layout/hProcess9"/>
    <dgm:cxn modelId="{734B37B2-E83E-4C9E-B421-B632BBD1619E}" srcId="{C14CAFA1-7323-4FC3-9283-423660FC8A10}" destId="{437608A6-6299-4373-B657-CA774162AA4F}" srcOrd="2" destOrd="0" parTransId="{6791A173-AD25-4DED-8D6C-8A67B563336B}" sibTransId="{91FE8EE5-29CB-45FE-9CA6-5241455E88EE}"/>
    <dgm:cxn modelId="{5B640456-72B8-4349-A72D-A83F0A367062}" type="presOf" srcId="{3EA59CAC-15C9-4824-9A9F-BB3D0DCAFA87}" destId="{5FB96417-F9F5-4898-B68B-9DC27482FD1C}" srcOrd="0" destOrd="0" presId="urn:microsoft.com/office/officeart/2005/8/layout/hProcess9"/>
    <dgm:cxn modelId="{397087B3-84C5-42DE-BCDC-24E73EABB548}" srcId="{C14CAFA1-7323-4FC3-9283-423660FC8A10}" destId="{5D351ED6-79BE-46C5-9290-0E6E49D874F8}" srcOrd="3" destOrd="0" parTransId="{B84B1347-20F1-4AF5-B598-BC2EFB02DE51}" sibTransId="{D4E8A3F7-46BF-4E19-91DB-42A07E0E3DAE}"/>
    <dgm:cxn modelId="{C2E87B30-5D43-4ED6-B8E6-3710BEC568C1}" type="presOf" srcId="{437608A6-6299-4373-B657-CA774162AA4F}" destId="{7262454C-B6C7-44D7-928B-AC0084CDB2E1}" srcOrd="0" destOrd="0" presId="urn:microsoft.com/office/officeart/2005/8/layout/hProcess9"/>
    <dgm:cxn modelId="{502CDBA6-213A-4720-B661-A888B466409F}" type="presOf" srcId="{5D351ED6-79BE-46C5-9290-0E6E49D874F8}" destId="{4D961DFE-67CD-4F72-B241-5AC0315809D5}" srcOrd="0" destOrd="0" presId="urn:microsoft.com/office/officeart/2005/8/layout/hProcess9"/>
    <dgm:cxn modelId="{9926EFD7-4A73-43B2-8DBF-3448C0B9225A}" srcId="{C14CAFA1-7323-4FC3-9283-423660FC8A10}" destId="{3EA59CAC-15C9-4824-9A9F-BB3D0DCAFA87}" srcOrd="1" destOrd="0" parTransId="{6F09ECB3-3A64-4E86-8DC7-B6A8DB2D7BBC}" sibTransId="{8AEA79F5-FB95-4E51-904B-0F52AE66B67A}"/>
    <dgm:cxn modelId="{6B24AC4B-9E57-4F1E-97D0-1DF0C9872620}" type="presParOf" srcId="{1468380A-3BA8-48DF-8193-CE766AE12E9A}" destId="{1EE624AF-DA71-426C-B430-3E874FCBC4B0}" srcOrd="0" destOrd="0" presId="urn:microsoft.com/office/officeart/2005/8/layout/hProcess9"/>
    <dgm:cxn modelId="{F618AC8E-6DF8-4F75-8E11-B744B6489370}" type="presParOf" srcId="{1468380A-3BA8-48DF-8193-CE766AE12E9A}" destId="{327FF674-343E-44B7-BA83-5572E182DA8C}" srcOrd="1" destOrd="0" presId="urn:microsoft.com/office/officeart/2005/8/layout/hProcess9"/>
    <dgm:cxn modelId="{F0CD1541-BC36-4356-9054-3457492A38FA}" type="presParOf" srcId="{327FF674-343E-44B7-BA83-5572E182DA8C}" destId="{7018EEDB-B42C-4FB6-8266-0D48F22EC225}" srcOrd="0" destOrd="0" presId="urn:microsoft.com/office/officeart/2005/8/layout/hProcess9"/>
    <dgm:cxn modelId="{D6F15B8D-11C0-4EA0-A5CB-DC0856FA4707}" type="presParOf" srcId="{327FF674-343E-44B7-BA83-5572E182DA8C}" destId="{381EDAD0-15B1-4406-9451-162EC7FF475E}" srcOrd="1" destOrd="0" presId="urn:microsoft.com/office/officeart/2005/8/layout/hProcess9"/>
    <dgm:cxn modelId="{ADF81619-DD92-41CA-8631-FBBCE9CACAA6}" type="presParOf" srcId="{327FF674-343E-44B7-BA83-5572E182DA8C}" destId="{5FB96417-F9F5-4898-B68B-9DC27482FD1C}" srcOrd="2" destOrd="0" presId="urn:microsoft.com/office/officeart/2005/8/layout/hProcess9"/>
    <dgm:cxn modelId="{1BA091FF-28B7-48BC-BB5D-02B6D1914975}" type="presParOf" srcId="{327FF674-343E-44B7-BA83-5572E182DA8C}" destId="{3A3BE9FD-3D38-45ED-A360-71EB6EACE94E}" srcOrd="3" destOrd="0" presId="urn:microsoft.com/office/officeart/2005/8/layout/hProcess9"/>
    <dgm:cxn modelId="{DFEE16C2-03BF-4208-BFB9-562FA4FD2F27}" type="presParOf" srcId="{327FF674-343E-44B7-BA83-5572E182DA8C}" destId="{7262454C-B6C7-44D7-928B-AC0084CDB2E1}" srcOrd="4" destOrd="0" presId="urn:microsoft.com/office/officeart/2005/8/layout/hProcess9"/>
    <dgm:cxn modelId="{465564F1-9E89-4DC4-9EC5-13B69EA31159}" type="presParOf" srcId="{327FF674-343E-44B7-BA83-5572E182DA8C}" destId="{1922D186-9A4B-4B33-A647-9B42B5570FB8}" srcOrd="5" destOrd="0" presId="urn:microsoft.com/office/officeart/2005/8/layout/hProcess9"/>
    <dgm:cxn modelId="{03E55783-EF19-4B63-97E6-37B83033605B}" type="presParOf" srcId="{327FF674-343E-44B7-BA83-5572E182DA8C}" destId="{4D961DFE-67CD-4F72-B241-5AC0315809D5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92088-E6A4-4BA6-B0C2-5E78ADAE6EB1}">
      <dsp:nvSpPr>
        <dsp:cNvPr id="0" name=""/>
        <dsp:cNvSpPr/>
      </dsp:nvSpPr>
      <dsp:spPr>
        <a:xfrm>
          <a:off x="591885" y="0"/>
          <a:ext cx="670803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D3B36-0F5F-4E29-860D-D8D25F2CE28E}">
      <dsp:nvSpPr>
        <dsp:cNvPr id="0" name=""/>
        <dsp:cNvSpPr/>
      </dsp:nvSpPr>
      <dsp:spPr>
        <a:xfrm>
          <a:off x="60" y="1219199"/>
          <a:ext cx="243249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для </a:t>
          </a:r>
          <a:r>
            <a:rPr lang="ru-RU" sz="2000" b="0" i="0" kern="1200" dirty="0" err="1" smtClean="0"/>
            <a:t>створення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визначення</a:t>
          </a:r>
          <a:r>
            <a:rPr lang="ru-RU" sz="2000" b="0" i="0" kern="1200" dirty="0" smtClean="0"/>
            <a:t>               (</a:t>
          </a:r>
          <a:r>
            <a:rPr lang="ru-RU" sz="2000" b="0" i="0" kern="1200" dirty="0" err="1" smtClean="0"/>
            <a:t>легке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розуміння</a:t>
          </a:r>
          <a:r>
            <a:rPr lang="ru-RU" sz="2000" b="0" i="0" kern="1200" dirty="0" smtClean="0"/>
            <a:t> та </a:t>
          </a:r>
          <a:r>
            <a:rPr lang="ru-RU" sz="2000" b="0" i="0" kern="1200" dirty="0" err="1" smtClean="0"/>
            <a:t>прийняття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учасниками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навчання</a:t>
          </a:r>
          <a:r>
            <a:rPr lang="ru-RU" sz="2000" b="0" i="0" kern="1200" dirty="0" smtClean="0"/>
            <a:t>, </a:t>
          </a:r>
          <a:endParaRPr lang="ru-RU" sz="2000" kern="1200" dirty="0"/>
        </a:p>
      </dsp:txBody>
      <dsp:txXfrm>
        <a:off x="79415" y="1298554"/>
        <a:ext cx="2273787" cy="1466890"/>
      </dsp:txXfrm>
    </dsp:sp>
    <dsp:sp modelId="{1153AF3F-C9D6-472D-BFC7-67A0063AAA4B}">
      <dsp:nvSpPr>
        <dsp:cNvPr id="0" name=""/>
        <dsp:cNvSpPr/>
      </dsp:nvSpPr>
      <dsp:spPr>
        <a:xfrm>
          <a:off x="2729656" y="1219199"/>
          <a:ext cx="243249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можливість</a:t>
          </a:r>
          <a:r>
            <a:rPr lang="ru-RU" sz="2000" b="0" i="0" kern="1200" dirty="0" smtClean="0"/>
            <a:t> подати </a:t>
          </a:r>
          <a:r>
            <a:rPr lang="ru-RU" sz="2000" b="0" i="0" kern="1200" dirty="0" err="1" smtClean="0"/>
            <a:t>власне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бачення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об’єкту</a:t>
          </a:r>
          <a:r>
            <a:rPr lang="ru-RU" sz="2000" b="0" i="0" kern="1200" dirty="0" smtClean="0"/>
            <a:t> (</a:t>
          </a:r>
          <a:r>
            <a:rPr lang="ru-RU" sz="2000" b="0" i="0" kern="1200" dirty="0" err="1" smtClean="0"/>
            <a:t>суб’єкту</a:t>
          </a:r>
          <a:r>
            <a:rPr lang="ru-RU" sz="2000" b="0" i="0" kern="1200" dirty="0" smtClean="0"/>
            <a:t>)</a:t>
          </a:r>
          <a:endParaRPr lang="ru-RU" sz="2000" kern="1200" dirty="0"/>
        </a:p>
      </dsp:txBody>
      <dsp:txXfrm>
        <a:off x="2809011" y="1298554"/>
        <a:ext cx="2273787" cy="1466890"/>
      </dsp:txXfrm>
    </dsp:sp>
    <dsp:sp modelId="{913E5332-0316-4A0C-B7B5-243635688D2F}">
      <dsp:nvSpPr>
        <dsp:cNvPr id="0" name=""/>
        <dsp:cNvSpPr/>
      </dsp:nvSpPr>
      <dsp:spPr>
        <a:xfrm>
          <a:off x="5459253" y="1219199"/>
          <a:ext cx="243249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учасник</a:t>
          </a:r>
          <a:r>
            <a:rPr lang="ru-RU" sz="2000" b="0" i="0" kern="1200" dirty="0" smtClean="0"/>
            <a:t> вносить </a:t>
          </a:r>
          <a:r>
            <a:rPr lang="ru-RU" sz="2000" b="0" i="0" kern="1200" dirty="0" err="1" smtClean="0"/>
            <a:t>власний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досвід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який</a:t>
          </a:r>
          <a:r>
            <a:rPr lang="ru-RU" sz="2000" b="0" i="0" kern="1200" dirty="0" smtClean="0"/>
            <a:t> є </a:t>
          </a:r>
          <a:r>
            <a:rPr lang="ru-RU" sz="2000" b="0" i="0" kern="1200" dirty="0" err="1" smtClean="0"/>
            <a:t>важливим</a:t>
          </a:r>
          <a:r>
            <a:rPr lang="ru-RU" sz="2000" b="0" i="0" kern="1200" dirty="0" smtClean="0"/>
            <a:t> і </a:t>
          </a:r>
          <a:r>
            <a:rPr lang="ru-RU" sz="2000" b="0" i="0" kern="1200" dirty="0" err="1" smtClean="0"/>
            <a:t>потрібний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цілій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групі</a:t>
          </a:r>
          <a:endParaRPr lang="ru-RU" sz="2000" kern="1200" dirty="0"/>
        </a:p>
      </dsp:txBody>
      <dsp:txXfrm>
        <a:off x="5538608" y="1298554"/>
        <a:ext cx="2273787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4473BB-76BB-4FE5-BCFF-7879451E7FFE}">
      <dsp:nvSpPr>
        <dsp:cNvPr id="0" name=""/>
        <dsp:cNvSpPr/>
      </dsp:nvSpPr>
      <dsp:spPr>
        <a:xfrm>
          <a:off x="-6101014" y="-933730"/>
          <a:ext cx="7264734" cy="7264734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B07B52-F68B-41AF-831A-9E8A312473B2}">
      <dsp:nvSpPr>
        <dsp:cNvPr id="0" name=""/>
        <dsp:cNvSpPr/>
      </dsp:nvSpPr>
      <dsp:spPr>
        <a:xfrm>
          <a:off x="749141" y="539727"/>
          <a:ext cx="6998461" cy="10794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681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коли </a:t>
          </a:r>
          <a:r>
            <a:rPr lang="ru-RU" sz="2000" kern="1200" dirty="0" err="1" smtClean="0"/>
            <a:t>хочемо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щоб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визначення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певного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об’єкту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було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ретельно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обдумане</a:t>
          </a:r>
          <a:r>
            <a:rPr lang="ru-RU" sz="2000" kern="1200" dirty="0" smtClean="0"/>
            <a:t> та </a:t>
          </a:r>
          <a:r>
            <a:rPr lang="ru-RU" sz="2000" kern="1200" dirty="0" err="1" smtClean="0"/>
            <a:t>зрозуміле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щоб</a:t>
          </a:r>
          <a:r>
            <a:rPr lang="ru-RU" sz="2000" kern="1200" dirty="0" smtClean="0"/>
            <a:t> стало </a:t>
          </a:r>
          <a:r>
            <a:rPr lang="ru-RU" sz="2000" kern="1200" dirty="0" err="1" smtClean="0"/>
            <a:t>інтелектуальною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власністю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групи</a:t>
          </a:r>
          <a:r>
            <a:rPr lang="ru-RU" sz="2000" kern="1200" dirty="0" smtClean="0"/>
            <a:t>; </a:t>
          </a:r>
          <a:endParaRPr lang="ru-RU" sz="2000" kern="1200" dirty="0"/>
        </a:p>
      </dsp:txBody>
      <dsp:txXfrm>
        <a:off x="749141" y="539727"/>
        <a:ext cx="6998461" cy="1079454"/>
      </dsp:txXfrm>
    </dsp:sp>
    <dsp:sp modelId="{9B207C61-9BC2-4424-A072-283B08844799}">
      <dsp:nvSpPr>
        <dsp:cNvPr id="0" name=""/>
        <dsp:cNvSpPr/>
      </dsp:nvSpPr>
      <dsp:spPr>
        <a:xfrm>
          <a:off x="74482" y="404795"/>
          <a:ext cx="1349318" cy="134931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F1F54-ED35-4D3E-91AC-00048E7D6BB0}">
      <dsp:nvSpPr>
        <dsp:cNvPr id="0" name=""/>
        <dsp:cNvSpPr/>
      </dsp:nvSpPr>
      <dsp:spPr>
        <a:xfrm>
          <a:off x="1141523" y="2158909"/>
          <a:ext cx="6606079" cy="10794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681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коли </a:t>
          </a:r>
          <a:r>
            <a:rPr lang="ru-RU" sz="2000" kern="1200" dirty="0" err="1" smtClean="0"/>
            <a:t>учасники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ще</a:t>
          </a:r>
          <a:r>
            <a:rPr lang="ru-RU" sz="2000" kern="1200" dirty="0" smtClean="0"/>
            <a:t> не </a:t>
          </a:r>
          <a:r>
            <a:rPr lang="ru-RU" sz="2000" kern="1200" dirty="0" err="1" smtClean="0"/>
            <a:t>знайомі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група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ще</a:t>
          </a:r>
          <a:r>
            <a:rPr lang="ru-RU" sz="2000" kern="1200" dirty="0" smtClean="0"/>
            <a:t> не </a:t>
          </a:r>
          <a:r>
            <a:rPr lang="ru-RU" sz="2000" kern="1200" dirty="0" err="1" smtClean="0"/>
            <a:t>інтегрована</a:t>
          </a:r>
          <a:r>
            <a:rPr lang="ru-RU" sz="2000" kern="1200" dirty="0" smtClean="0"/>
            <a:t> і повинна </a:t>
          </a:r>
          <a:r>
            <a:rPr lang="ru-RU" sz="2000" kern="1200" dirty="0" err="1" smtClean="0"/>
            <a:t>протягом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тривалого</a:t>
          </a:r>
          <a:r>
            <a:rPr lang="ru-RU" sz="2000" kern="1200" dirty="0" smtClean="0"/>
            <a:t> часу </a:t>
          </a:r>
          <a:r>
            <a:rPr lang="ru-RU" sz="2000" kern="1200" dirty="0" err="1" smtClean="0"/>
            <a:t>працювати</a:t>
          </a:r>
          <a:r>
            <a:rPr lang="ru-RU" sz="2000" kern="1200" dirty="0" smtClean="0"/>
            <a:t> разом — метод </a:t>
          </a:r>
          <a:r>
            <a:rPr lang="ru-RU" sz="2000" kern="1200" dirty="0" err="1" smtClean="0"/>
            <a:t>дозволяє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учасникам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групи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ототожнити</a:t>
          </a:r>
          <a:r>
            <a:rPr lang="ru-RU" sz="2000" kern="1200" dirty="0" smtClean="0"/>
            <a:t> себе </a:t>
          </a:r>
          <a:r>
            <a:rPr lang="ru-RU" sz="2000" kern="1200" dirty="0" err="1" smtClean="0"/>
            <a:t>із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спільними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цілями</a:t>
          </a:r>
          <a:r>
            <a:rPr lang="ru-RU" sz="2000" kern="1200" dirty="0" smtClean="0"/>
            <a:t>;</a:t>
          </a:r>
          <a:endParaRPr lang="ru-RU" sz="2000" kern="1200" dirty="0"/>
        </a:p>
      </dsp:txBody>
      <dsp:txXfrm>
        <a:off x="1141523" y="2158909"/>
        <a:ext cx="6606079" cy="1079454"/>
      </dsp:txXfrm>
    </dsp:sp>
    <dsp:sp modelId="{7080C533-22E4-45D2-80A4-AA43DC7C93BF}">
      <dsp:nvSpPr>
        <dsp:cNvPr id="0" name=""/>
        <dsp:cNvSpPr/>
      </dsp:nvSpPr>
      <dsp:spPr>
        <a:xfrm>
          <a:off x="466864" y="2023977"/>
          <a:ext cx="1349318" cy="134931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6EF634-0285-4D2C-BA73-55F3594D172F}">
      <dsp:nvSpPr>
        <dsp:cNvPr id="0" name=""/>
        <dsp:cNvSpPr/>
      </dsp:nvSpPr>
      <dsp:spPr>
        <a:xfrm>
          <a:off x="749141" y="3778091"/>
          <a:ext cx="6998461" cy="10794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681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коли добре </a:t>
          </a:r>
          <a:r>
            <a:rPr lang="ru-RU" sz="2000" kern="1200" dirty="0" err="1" smtClean="0"/>
            <a:t>знайомі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учасники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групи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мають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розробити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спільне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рішення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причому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щоб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ніхто</a:t>
          </a:r>
          <a:r>
            <a:rPr lang="ru-RU" sz="2000" kern="1200" dirty="0" smtClean="0"/>
            <a:t> не </a:t>
          </a:r>
          <a:r>
            <a:rPr lang="ru-RU" sz="2000" kern="1200" dirty="0" err="1" smtClean="0"/>
            <a:t>почувався</a:t>
          </a:r>
          <a:r>
            <a:rPr lang="ru-RU" sz="2000" kern="1200" dirty="0" smtClean="0"/>
            <a:t> забутим </a:t>
          </a:r>
          <a:r>
            <a:rPr lang="ru-RU" sz="2000" kern="1200" dirty="0" err="1" smtClean="0"/>
            <a:t>чи</a:t>
          </a:r>
          <a:r>
            <a:rPr lang="ru-RU" sz="2000" kern="1200" dirty="0" smtClean="0"/>
            <a:t> на </a:t>
          </a:r>
          <a:r>
            <a:rPr lang="ru-RU" sz="2000" kern="1200" dirty="0" err="1" smtClean="0"/>
            <a:t>марґінесі</a:t>
          </a:r>
          <a:r>
            <a:rPr lang="ru-RU" sz="2000" kern="1200" dirty="0" smtClean="0"/>
            <a:t>.</a:t>
          </a:r>
          <a:endParaRPr lang="ru-RU" sz="2000" kern="1200" dirty="0"/>
        </a:p>
      </dsp:txBody>
      <dsp:txXfrm>
        <a:off x="749141" y="3778091"/>
        <a:ext cx="6998461" cy="1079454"/>
      </dsp:txXfrm>
    </dsp:sp>
    <dsp:sp modelId="{2E561A02-2CB1-4E3E-B355-FF2EDE2BB3C0}">
      <dsp:nvSpPr>
        <dsp:cNvPr id="0" name=""/>
        <dsp:cNvSpPr/>
      </dsp:nvSpPr>
      <dsp:spPr>
        <a:xfrm>
          <a:off x="74482" y="3643159"/>
          <a:ext cx="1349318" cy="134931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87E61B-9328-4FA0-80E7-BF175BF2072D}">
      <dsp:nvSpPr>
        <dsp:cNvPr id="0" name=""/>
        <dsp:cNvSpPr/>
      </dsp:nvSpPr>
      <dsp:spPr>
        <a:xfrm>
          <a:off x="-5525735" y="-846005"/>
          <a:ext cx="6579251" cy="6579251"/>
        </a:xfrm>
        <a:prstGeom prst="blockArc">
          <a:avLst>
            <a:gd name="adj1" fmla="val 18900000"/>
            <a:gd name="adj2" fmla="val 2700000"/>
            <a:gd name="adj3" fmla="val 32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8748A5-834D-4F58-BA14-D8D09D52D320}">
      <dsp:nvSpPr>
        <dsp:cNvPr id="0" name=""/>
        <dsp:cNvSpPr/>
      </dsp:nvSpPr>
      <dsp:spPr>
        <a:xfrm>
          <a:off x="346256" y="154718"/>
          <a:ext cx="7523764" cy="514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840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На дошці прикріплюється малюнок по темі</a:t>
          </a:r>
          <a:endParaRPr lang="ru-RU" sz="2000" kern="1200" dirty="0"/>
        </a:p>
      </dsp:txBody>
      <dsp:txXfrm>
        <a:off x="346256" y="154718"/>
        <a:ext cx="7523764" cy="514528"/>
      </dsp:txXfrm>
    </dsp:sp>
    <dsp:sp modelId="{BCBA64EC-586A-4F0D-ADFD-48884ED3F01C}">
      <dsp:nvSpPr>
        <dsp:cNvPr id="0" name=""/>
        <dsp:cNvSpPr/>
      </dsp:nvSpPr>
      <dsp:spPr>
        <a:xfrm>
          <a:off x="71097" y="193046"/>
          <a:ext cx="643160" cy="6431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B0E9CD-449A-4E6E-B8FE-EBAE293641FB}">
      <dsp:nvSpPr>
        <dsp:cNvPr id="0" name=""/>
        <dsp:cNvSpPr/>
      </dsp:nvSpPr>
      <dsp:spPr>
        <a:xfrm>
          <a:off x="815913" y="1029057"/>
          <a:ext cx="7100529" cy="514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840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Записується текст</a:t>
          </a:r>
          <a:endParaRPr lang="ru-RU" sz="2000" kern="1200" dirty="0"/>
        </a:p>
      </dsp:txBody>
      <dsp:txXfrm>
        <a:off x="815913" y="1029057"/>
        <a:ext cx="7100529" cy="514528"/>
      </dsp:txXfrm>
    </dsp:sp>
    <dsp:sp modelId="{F602E536-D054-41E7-BF6C-B53D9601F36A}">
      <dsp:nvSpPr>
        <dsp:cNvPr id="0" name=""/>
        <dsp:cNvSpPr/>
      </dsp:nvSpPr>
      <dsp:spPr>
        <a:xfrm>
          <a:off x="494332" y="964741"/>
          <a:ext cx="643160" cy="64316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C53678-3D13-4580-BD7A-66BB5F837A6A}">
      <dsp:nvSpPr>
        <dsp:cNvPr id="0" name=""/>
        <dsp:cNvSpPr/>
      </dsp:nvSpPr>
      <dsp:spPr>
        <a:xfrm>
          <a:off x="1009447" y="1800752"/>
          <a:ext cx="6906994" cy="514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840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Групова робота над текстом хором </a:t>
          </a:r>
          <a:endParaRPr lang="ru-RU" sz="2000" kern="1200" dirty="0"/>
        </a:p>
      </dsp:txBody>
      <dsp:txXfrm>
        <a:off x="1009447" y="1800752"/>
        <a:ext cx="6906994" cy="514528"/>
      </dsp:txXfrm>
    </dsp:sp>
    <dsp:sp modelId="{3B98E0DF-E7EE-4E3D-BB7F-570D2ACB0BA6}">
      <dsp:nvSpPr>
        <dsp:cNvPr id="0" name=""/>
        <dsp:cNvSpPr/>
      </dsp:nvSpPr>
      <dsp:spPr>
        <a:xfrm>
          <a:off x="687867" y="1736436"/>
          <a:ext cx="643160" cy="64316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570125-887C-452F-8C43-9E0D9E43D787}">
      <dsp:nvSpPr>
        <dsp:cNvPr id="0" name=""/>
        <dsp:cNvSpPr/>
      </dsp:nvSpPr>
      <dsp:spPr>
        <a:xfrm>
          <a:off x="1009447" y="2571959"/>
          <a:ext cx="6906994" cy="514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840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Витирання речень</a:t>
          </a:r>
          <a:endParaRPr lang="ru-RU" sz="2000" kern="1200" dirty="0"/>
        </a:p>
      </dsp:txBody>
      <dsp:txXfrm>
        <a:off x="1009447" y="2571959"/>
        <a:ext cx="6906994" cy="514528"/>
      </dsp:txXfrm>
    </dsp:sp>
    <dsp:sp modelId="{5F86214B-9D75-46E1-8AB6-B5732750F30C}">
      <dsp:nvSpPr>
        <dsp:cNvPr id="0" name=""/>
        <dsp:cNvSpPr/>
      </dsp:nvSpPr>
      <dsp:spPr>
        <a:xfrm>
          <a:off x="687867" y="2507643"/>
          <a:ext cx="643160" cy="643160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438BC0-3B95-4D60-AD60-69F5D7C06F96}">
      <dsp:nvSpPr>
        <dsp:cNvPr id="0" name=""/>
        <dsp:cNvSpPr/>
      </dsp:nvSpPr>
      <dsp:spPr>
        <a:xfrm>
          <a:off x="815913" y="3343654"/>
          <a:ext cx="7100529" cy="514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840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Один </a:t>
          </a:r>
          <a:r>
            <a:rPr lang="ru-RU" sz="2000" b="0" i="0" kern="1200" dirty="0" err="1" smtClean="0"/>
            <a:t>учень</a:t>
          </a:r>
          <a:r>
            <a:rPr lang="ru-RU" sz="2000" b="0" i="0" kern="1200" dirty="0" smtClean="0"/>
            <a:t> говорить перше </a:t>
          </a:r>
          <a:r>
            <a:rPr lang="ru-RU" sz="2000" b="0" i="0" kern="1200" dirty="0" err="1" smtClean="0"/>
            <a:t>речення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другий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проговорює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вже</a:t>
          </a:r>
          <a:r>
            <a:rPr lang="ru-RU" sz="2000" b="0" i="0" kern="1200" dirty="0" smtClean="0"/>
            <a:t> два </a:t>
          </a:r>
          <a:r>
            <a:rPr lang="ru-RU" sz="2000" b="0" i="0" kern="1200" dirty="0" err="1" smtClean="0"/>
            <a:t>речення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третій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попередні</a:t>
          </a:r>
          <a:r>
            <a:rPr lang="ru-RU" sz="2000" b="0" i="0" kern="1200" dirty="0" smtClean="0"/>
            <a:t> і </a:t>
          </a:r>
          <a:r>
            <a:rPr lang="ru-RU" sz="2000" b="0" i="0" kern="1200" dirty="0" err="1" smtClean="0"/>
            <a:t>нове</a:t>
          </a:r>
          <a:r>
            <a:rPr lang="ru-RU" sz="2000" b="0" i="0" kern="1200" dirty="0" smtClean="0"/>
            <a:t> і т.д.</a:t>
          </a:r>
          <a:endParaRPr lang="ru-RU" sz="2000" kern="1200" dirty="0"/>
        </a:p>
      </dsp:txBody>
      <dsp:txXfrm>
        <a:off x="815913" y="3343654"/>
        <a:ext cx="7100529" cy="514528"/>
      </dsp:txXfrm>
    </dsp:sp>
    <dsp:sp modelId="{8499B178-6BDF-4FBF-99C9-4643F3CC65BD}">
      <dsp:nvSpPr>
        <dsp:cNvPr id="0" name=""/>
        <dsp:cNvSpPr/>
      </dsp:nvSpPr>
      <dsp:spPr>
        <a:xfrm>
          <a:off x="494332" y="3279338"/>
          <a:ext cx="643160" cy="643160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C64487-8189-466D-8B30-F40CAE6AAA00}">
      <dsp:nvSpPr>
        <dsp:cNvPr id="0" name=""/>
        <dsp:cNvSpPr/>
      </dsp:nvSpPr>
      <dsp:spPr>
        <a:xfrm>
          <a:off x="392678" y="4115350"/>
          <a:ext cx="7523764" cy="514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840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Той, </a:t>
          </a:r>
          <a:r>
            <a:rPr lang="ru-RU" sz="2000" b="0" i="0" kern="1200" dirty="0" err="1" smtClean="0"/>
            <a:t>хто</a:t>
          </a:r>
          <a:r>
            <a:rPr lang="ru-RU" sz="2000" b="0" i="0" kern="1200" dirty="0" smtClean="0"/>
            <a:t> назвав </a:t>
          </a:r>
          <a:r>
            <a:rPr lang="ru-RU" sz="2000" b="0" i="0" kern="1200" dirty="0" err="1" smtClean="0"/>
            <a:t>усі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речення</a:t>
          </a:r>
          <a:r>
            <a:rPr lang="ru-RU" sz="2000" b="0" i="0" kern="1200" dirty="0" smtClean="0"/>
            <a:t> і правильно – </a:t>
          </a:r>
          <a:r>
            <a:rPr lang="ru-RU" sz="2000" b="0" i="0" kern="1200" dirty="0" err="1" smtClean="0"/>
            <a:t>отримує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гарну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оцінку</a:t>
          </a:r>
          <a:r>
            <a:rPr lang="ru-RU" sz="2000" b="0" i="0" kern="1200" dirty="0" smtClean="0"/>
            <a:t> і </a:t>
          </a:r>
          <a:r>
            <a:rPr lang="ru-RU" sz="2000" b="0" i="0" kern="1200" dirty="0" err="1" smtClean="0"/>
            <a:t>сувенір</a:t>
          </a:r>
          <a:endParaRPr lang="ru-RU" sz="2000" kern="1200" dirty="0"/>
        </a:p>
      </dsp:txBody>
      <dsp:txXfrm>
        <a:off x="392678" y="4115350"/>
        <a:ext cx="7523764" cy="514528"/>
      </dsp:txXfrm>
    </dsp:sp>
    <dsp:sp modelId="{6261F76F-338B-470F-95A7-0F3E665090CB}">
      <dsp:nvSpPr>
        <dsp:cNvPr id="0" name=""/>
        <dsp:cNvSpPr/>
      </dsp:nvSpPr>
      <dsp:spPr>
        <a:xfrm>
          <a:off x="71097" y="4051034"/>
          <a:ext cx="643160" cy="643160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59454" y="0"/>
          <a:ext cx="7180357" cy="511547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18EEDB-B42C-4FB6-8266-0D48F22EC225}">
      <dsp:nvSpPr>
        <dsp:cNvPr id="0" name=""/>
        <dsp:cNvSpPr/>
      </dsp:nvSpPr>
      <dsp:spPr>
        <a:xfrm>
          <a:off x="3757" y="1534643"/>
          <a:ext cx="1830885" cy="20461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КОЗАК</a:t>
          </a:r>
          <a:endParaRPr lang="ru-RU" sz="2000" kern="1200" dirty="0"/>
        </a:p>
      </dsp:txBody>
      <dsp:txXfrm>
        <a:off x="93133" y="1624019"/>
        <a:ext cx="1652133" cy="1867439"/>
      </dsp:txXfrm>
    </dsp:sp>
    <dsp:sp modelId="{5FB96417-F9F5-4898-B68B-9DC27482FD1C}">
      <dsp:nvSpPr>
        <dsp:cNvPr id="0" name=""/>
        <dsp:cNvSpPr/>
      </dsp:nvSpPr>
      <dsp:spPr>
        <a:xfrm>
          <a:off x="2149360" y="1534643"/>
          <a:ext cx="1888308" cy="20461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Козак у </a:t>
          </a:r>
          <a:r>
            <a:rPr lang="ru-RU" sz="2000" b="0" i="0" kern="1200" dirty="0" err="1" smtClean="0"/>
            <a:t>нашій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культурі</a:t>
          </a:r>
          <a:r>
            <a:rPr lang="ru-RU" sz="2000" b="0" i="0" kern="1200" dirty="0" smtClean="0"/>
            <a:t> – </a:t>
          </a:r>
          <a:r>
            <a:rPr lang="ru-RU" sz="2000" b="0" i="0" kern="1200" dirty="0" err="1" smtClean="0"/>
            <a:t>звитяжний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воїн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озброєний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захисник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Вітчизни</a:t>
          </a:r>
          <a:r>
            <a:rPr lang="ru-RU" sz="2000" b="0" i="0" kern="1200" dirty="0" smtClean="0"/>
            <a:t>.</a:t>
          </a:r>
          <a:endParaRPr lang="ru-RU" sz="2000" kern="1200" dirty="0"/>
        </a:p>
      </dsp:txBody>
      <dsp:txXfrm>
        <a:off x="2241540" y="1626823"/>
        <a:ext cx="1703948" cy="1861831"/>
      </dsp:txXfrm>
    </dsp:sp>
    <dsp:sp modelId="{7262454C-B6C7-44D7-928B-AC0084CDB2E1}">
      <dsp:nvSpPr>
        <dsp:cNvPr id="0" name=""/>
        <dsp:cNvSpPr/>
      </dsp:nvSpPr>
      <dsp:spPr>
        <a:xfrm>
          <a:off x="4352386" y="1534643"/>
          <a:ext cx="1888308" cy="20461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Що</a:t>
          </a:r>
          <a:r>
            <a:rPr lang="ru-RU" sz="2000" b="0" i="0" kern="1200" dirty="0" smtClean="0"/>
            <a:t> боронить </a:t>
          </a:r>
          <a:r>
            <a:rPr lang="ru-RU" sz="2000" b="0" i="0" kern="1200" dirty="0" err="1" smtClean="0"/>
            <a:t>козак</a:t>
          </a:r>
          <a:r>
            <a:rPr lang="ru-RU" sz="2000" b="0" i="0" kern="1200" dirty="0" smtClean="0"/>
            <a:t>?</a:t>
          </a:r>
          <a:endParaRPr lang="ru-RU" sz="2000" kern="1200" dirty="0"/>
        </a:p>
      </dsp:txBody>
      <dsp:txXfrm>
        <a:off x="4444566" y="1626823"/>
        <a:ext cx="1703948" cy="1861831"/>
      </dsp:txXfrm>
    </dsp:sp>
    <dsp:sp modelId="{4D961DFE-67CD-4F72-B241-5AC0315809D5}">
      <dsp:nvSpPr>
        <dsp:cNvPr id="0" name=""/>
        <dsp:cNvSpPr/>
      </dsp:nvSpPr>
      <dsp:spPr>
        <a:xfrm>
          <a:off x="6555413" y="1534643"/>
          <a:ext cx="1888308" cy="20461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Боронить </a:t>
          </a:r>
          <a:r>
            <a:rPr lang="ru-RU" sz="2000" b="0" i="0" kern="1200" dirty="0" err="1" smtClean="0"/>
            <a:t>віру</a:t>
          </a:r>
          <a:r>
            <a:rPr lang="ru-RU" sz="2000" b="0" i="0" kern="1200" dirty="0" smtClean="0"/>
            <a:t>, </a:t>
          </a:r>
          <a:r>
            <a:rPr lang="ru-RU" sz="2000" b="0" i="0" kern="1200" dirty="0" err="1" smtClean="0"/>
            <a:t>гідність</a:t>
          </a:r>
          <a:r>
            <a:rPr lang="ru-RU" sz="2000" b="0" i="0" kern="1200" dirty="0" smtClean="0"/>
            <a:t> та </a:t>
          </a:r>
          <a:r>
            <a:rPr lang="ru-RU" sz="2000" b="0" i="0" kern="1200" dirty="0" err="1" smtClean="0"/>
            <a:t>звичаї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всього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нашого</a:t>
          </a:r>
          <a:r>
            <a:rPr lang="ru-RU" sz="2000" b="0" i="0" kern="1200" dirty="0" smtClean="0"/>
            <a:t> народу</a:t>
          </a:r>
          <a:endParaRPr lang="ru-RU" sz="2000" kern="1200" dirty="0"/>
        </a:p>
      </dsp:txBody>
      <dsp:txXfrm>
        <a:off x="6647593" y="1626823"/>
        <a:ext cx="1703948" cy="18618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74FF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2857496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>
                <a:solidFill>
                  <a:schemeClr val="tx1"/>
                </a:solidFill>
              </a:rPr>
              <a:t>3.1. Вступ. Духовне ядро  </a:t>
            </a:r>
            <a:r>
              <a:rPr lang="uk-UA" b="1" dirty="0" smtClean="0">
                <a:solidFill>
                  <a:schemeClr val="tx1"/>
                </a:solidFill>
              </a:rPr>
              <a:t>                   козацької </a:t>
            </a:r>
            <a:r>
              <a:rPr lang="uk-UA" b="1" dirty="0">
                <a:solidFill>
                  <a:schemeClr val="tx1"/>
                </a:solidFill>
              </a:rPr>
              <a:t>душі – </a:t>
            </a:r>
            <a:r>
              <a:rPr lang="uk-UA" b="1" dirty="0" smtClean="0">
                <a:solidFill>
                  <a:schemeClr val="tx1"/>
                </a:solidFill>
              </a:rPr>
              <a:t>шляхетність,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мудрість</a:t>
            </a:r>
            <a:r>
              <a:rPr lang="uk-UA" b="1" dirty="0">
                <a:solidFill>
                  <a:schemeClr val="tx1"/>
                </a:solidFill>
              </a:rPr>
              <a:t>, відвага, лицарство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" y="0"/>
            <a:ext cx="2627785" cy="2636912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15" name="Группа 14"/>
          <p:cNvGrpSpPr/>
          <p:nvPr/>
        </p:nvGrpSpPr>
        <p:grpSpPr>
          <a:xfrm rot="16200000">
            <a:off x="4929199" y="2643196"/>
            <a:ext cx="6858000" cy="157160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4" name="Прямоугольник 3"/>
          <p:cNvSpPr/>
          <p:nvPr/>
        </p:nvSpPr>
        <p:spPr>
          <a:xfrm>
            <a:off x="2555776" y="583115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Picture 2" descr="D:\Робота\Малюнки\Цифри\сім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2149"/>
            <a:ext cx="1133475" cy="1085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5" name="Выноска со стрелкой вниз 4"/>
          <p:cNvSpPr/>
          <p:nvPr/>
        </p:nvSpPr>
        <p:spPr>
          <a:xfrm>
            <a:off x="323527" y="910808"/>
            <a:ext cx="7606061" cy="129405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метод </a:t>
            </a:r>
            <a:r>
              <a:rPr lang="ru-RU" sz="2000" dirty="0" err="1"/>
              <a:t>колективного</a:t>
            </a:r>
            <a:r>
              <a:rPr lang="ru-RU" sz="2000" dirty="0"/>
              <a:t> </a:t>
            </a:r>
            <a:r>
              <a:rPr lang="ru-RU" sz="2000" dirty="0" err="1"/>
              <a:t>пошуку</a:t>
            </a:r>
            <a:r>
              <a:rPr lang="ru-RU" sz="2000" dirty="0"/>
              <a:t> </a:t>
            </a:r>
            <a:r>
              <a:rPr lang="ru-RU" sz="2000" dirty="0" err="1"/>
              <a:t>спільного</a:t>
            </a:r>
            <a:r>
              <a:rPr lang="ru-RU" sz="2000" dirty="0"/>
              <a:t> </a:t>
            </a:r>
            <a:r>
              <a:rPr lang="ru-RU" sz="2000" dirty="0" err="1"/>
              <a:t>рішення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спільного</a:t>
            </a:r>
            <a:r>
              <a:rPr lang="ru-RU" sz="2000" dirty="0"/>
              <a:t> </a:t>
            </a:r>
            <a:r>
              <a:rPr lang="ru-RU" sz="2000" dirty="0" err="1"/>
              <a:t>погляду</a:t>
            </a:r>
            <a:r>
              <a:rPr lang="ru-RU" sz="2000" dirty="0"/>
              <a:t> на </a:t>
            </a:r>
            <a:r>
              <a:rPr lang="ru-RU" sz="2000" dirty="0" err="1"/>
              <a:t>певний</a:t>
            </a:r>
            <a:r>
              <a:rPr lang="ru-RU" sz="2000" dirty="0"/>
              <a:t> </a:t>
            </a:r>
            <a:r>
              <a:rPr lang="ru-RU" sz="2000" dirty="0" err="1" smtClean="0"/>
              <a:t>об’єкт</a:t>
            </a:r>
            <a:r>
              <a:rPr lang="ru-RU" sz="2000" dirty="0" smtClean="0"/>
              <a:t> ( </a:t>
            </a:r>
            <a:r>
              <a:rPr lang="ru-RU" sz="2000" dirty="0" err="1" smtClean="0"/>
              <a:t>суб’єкт</a:t>
            </a:r>
            <a:r>
              <a:rPr lang="ru-RU" sz="2000" dirty="0" smtClean="0"/>
              <a:t>)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0421" y="11947"/>
            <a:ext cx="6381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ГРА «СНІГОВА КУЛЯ»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60513534"/>
              </p:ext>
            </p:extLst>
          </p:nvPr>
        </p:nvGraphicFramePr>
        <p:xfrm>
          <a:off x="323526" y="2032794"/>
          <a:ext cx="789181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11487" y="-27709"/>
            <a:ext cx="23702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МЕТОД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11487" y="895621"/>
            <a:ext cx="2160240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ДОЗВОЛЯЄ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14538" y="1749652"/>
            <a:ext cx="7200800" cy="42695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dirty="0" err="1"/>
              <a:t>першій</a:t>
            </a:r>
            <a:r>
              <a:rPr lang="ru-RU" sz="2000" dirty="0"/>
              <a:t>, </a:t>
            </a:r>
            <a:r>
              <a:rPr lang="ru-RU" sz="2000" dirty="0" err="1"/>
              <a:t>ще</a:t>
            </a:r>
            <a:r>
              <a:rPr lang="ru-RU" sz="2000" dirty="0"/>
              <a:t> мало </a:t>
            </a:r>
            <a:r>
              <a:rPr lang="ru-RU" sz="2000" dirty="0" err="1"/>
              <a:t>відшліфованій</a:t>
            </a:r>
            <a:r>
              <a:rPr lang="ru-RU" sz="2000" dirty="0"/>
              <a:t> </a:t>
            </a:r>
            <a:r>
              <a:rPr lang="ru-RU" sz="2000" dirty="0" err="1"/>
              <a:t>думці</a:t>
            </a:r>
            <a:r>
              <a:rPr lang="ru-RU" sz="2000" dirty="0"/>
              <a:t> (</a:t>
            </a:r>
            <a:r>
              <a:rPr lang="ru-RU" sz="2000" dirty="0" err="1"/>
              <a:t>знанню</a:t>
            </a:r>
            <a:r>
              <a:rPr lang="ru-RU" sz="2000" dirty="0"/>
              <a:t>, </a:t>
            </a:r>
            <a:r>
              <a:rPr lang="ru-RU" sz="2000" dirty="0" err="1"/>
              <a:t>погляду</a:t>
            </a:r>
            <a:r>
              <a:rPr lang="ru-RU" sz="2000" dirty="0"/>
              <a:t>, </a:t>
            </a:r>
            <a:r>
              <a:rPr lang="ru-RU" sz="2000" dirty="0" err="1"/>
              <a:t>потребі</a:t>
            </a:r>
            <a:r>
              <a:rPr lang="ru-RU" sz="2000" dirty="0"/>
              <a:t>) кожного </a:t>
            </a:r>
            <a:r>
              <a:rPr lang="ru-RU" sz="2000" dirty="0" err="1"/>
              <a:t>учасника</a:t>
            </a:r>
            <a:r>
              <a:rPr lang="ru-RU" sz="2000" dirty="0"/>
              <a:t>, </a:t>
            </a:r>
            <a:r>
              <a:rPr lang="ru-RU" sz="2000" dirty="0" err="1"/>
              <a:t>дати</a:t>
            </a:r>
            <a:r>
              <a:rPr lang="ru-RU" sz="2000" dirty="0"/>
              <a:t> </a:t>
            </a:r>
            <a:r>
              <a:rPr lang="ru-RU" sz="2000" dirty="0" err="1"/>
              <a:t>назву</a:t>
            </a:r>
            <a:r>
              <a:rPr lang="ru-RU" sz="2000" dirty="0"/>
              <a:t>, </a:t>
            </a:r>
            <a:r>
              <a:rPr lang="ru-RU" sz="2000" dirty="0" err="1"/>
              <a:t>записати</a:t>
            </a:r>
            <a:r>
              <a:rPr lang="ru-RU" sz="2000" dirty="0"/>
              <a:t>, </a:t>
            </a:r>
            <a:r>
              <a:rPr lang="ru-RU" sz="2000" dirty="0" err="1"/>
              <a:t>запам’ятати</a:t>
            </a:r>
            <a:r>
              <a:rPr lang="ru-RU" sz="2000" dirty="0"/>
              <a:t> і </a:t>
            </a:r>
            <a:r>
              <a:rPr lang="ru-RU" sz="2000" dirty="0" err="1"/>
              <a:t>переконати</a:t>
            </a:r>
            <a:r>
              <a:rPr lang="ru-RU" sz="2000" dirty="0"/>
              <a:t> всю </a:t>
            </a:r>
            <a:r>
              <a:rPr lang="ru-RU" sz="2000" dirty="0" err="1"/>
              <a:t>групу</a:t>
            </a:r>
            <a:r>
              <a:rPr lang="ru-RU" sz="2000" dirty="0"/>
              <a:t> в тому,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ґрунтовне</a:t>
            </a:r>
            <a:r>
              <a:rPr lang="ru-RU" sz="2000" dirty="0"/>
              <a:t> </a:t>
            </a:r>
            <a:r>
              <a:rPr lang="ru-RU" sz="2000" dirty="0" err="1"/>
              <a:t>обговорення</a:t>
            </a:r>
            <a:r>
              <a:rPr lang="ru-RU" sz="2000" dirty="0"/>
              <a:t> кожного </a:t>
            </a:r>
            <a:r>
              <a:rPr lang="ru-RU" sz="2000" dirty="0" err="1"/>
              <a:t>окремого</a:t>
            </a:r>
            <a:r>
              <a:rPr lang="ru-RU" sz="2000" dirty="0"/>
              <a:t> </a:t>
            </a:r>
            <a:r>
              <a:rPr lang="ru-RU" sz="2000" dirty="0" err="1"/>
              <a:t>досвіду</a:t>
            </a:r>
            <a:r>
              <a:rPr lang="ru-RU" sz="2000" dirty="0"/>
              <a:t> </a:t>
            </a:r>
            <a:r>
              <a:rPr lang="ru-RU" sz="2000" dirty="0" err="1"/>
              <a:t>дасть</a:t>
            </a:r>
            <a:r>
              <a:rPr lang="ru-RU" sz="2000" dirty="0"/>
              <a:t> </a:t>
            </a:r>
            <a:r>
              <a:rPr lang="ru-RU" sz="2000" dirty="0" err="1"/>
              <a:t>змогу</a:t>
            </a:r>
            <a:r>
              <a:rPr lang="ru-RU" sz="2000" dirty="0"/>
              <a:t> </a:t>
            </a:r>
            <a:r>
              <a:rPr lang="ru-RU" sz="2000" dirty="0" err="1"/>
              <a:t>сформувати</a:t>
            </a:r>
            <a:r>
              <a:rPr lang="ru-RU" sz="2000" dirty="0"/>
              <a:t> </a:t>
            </a:r>
            <a:r>
              <a:rPr lang="ru-RU" sz="2000" dirty="0" err="1"/>
              <a:t>найповнішу</a:t>
            </a:r>
            <a:r>
              <a:rPr lang="ru-RU" sz="2000" dirty="0"/>
              <a:t> </a:t>
            </a:r>
            <a:r>
              <a:rPr lang="ru-RU" sz="2000" dirty="0" err="1"/>
              <a:t>концепцію</a:t>
            </a:r>
            <a:r>
              <a:rPr lang="ru-RU" sz="2000" dirty="0"/>
              <a:t> </a:t>
            </a:r>
            <a:r>
              <a:rPr lang="ru-RU" sz="2000" dirty="0" err="1"/>
              <a:t>багатого</a:t>
            </a:r>
            <a:r>
              <a:rPr lang="ru-RU" sz="2000" dirty="0"/>
              <a:t> </a:t>
            </a:r>
            <a:r>
              <a:rPr lang="ru-RU" sz="2000" dirty="0" err="1"/>
              <a:t>різностороннього</a:t>
            </a:r>
            <a:r>
              <a:rPr lang="ru-RU" sz="2000" dirty="0"/>
              <a:t> образу, </a:t>
            </a:r>
            <a:r>
              <a:rPr lang="ru-RU" sz="2000" dirty="0" err="1"/>
              <a:t>отримання</a:t>
            </a:r>
            <a:r>
              <a:rPr lang="ru-RU" sz="2000" dirty="0"/>
              <a:t> </a:t>
            </a:r>
            <a:r>
              <a:rPr lang="ru-RU" sz="2000" dirty="0" err="1"/>
              <a:t>рішення</a:t>
            </a:r>
            <a:r>
              <a:rPr lang="ru-RU" sz="2000" dirty="0"/>
              <a:t>, яке б </a:t>
            </a:r>
            <a:r>
              <a:rPr lang="ru-RU" sz="2000" dirty="0" err="1"/>
              <a:t>задовольняло</a:t>
            </a:r>
            <a:r>
              <a:rPr lang="ru-RU" sz="2000" dirty="0"/>
              <a:t> </a:t>
            </a:r>
            <a:r>
              <a:rPr lang="ru-RU" sz="2000" dirty="0" err="1" smtClean="0"/>
              <a:t>всіх</a:t>
            </a:r>
            <a:r>
              <a:rPr lang="ru-RU" sz="2000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/>
              <a:t>добре </a:t>
            </a:r>
            <a:r>
              <a:rPr lang="ru-RU" sz="2000" dirty="0" err="1" smtClean="0"/>
              <a:t>відобразити</a:t>
            </a:r>
            <a:r>
              <a:rPr lang="ru-RU" sz="2000" dirty="0" smtClean="0"/>
              <a:t> </a:t>
            </a:r>
            <a:r>
              <a:rPr lang="ru-RU" sz="2000" dirty="0"/>
              <a:t>як </a:t>
            </a:r>
            <a:r>
              <a:rPr lang="ru-RU" sz="2000" dirty="0" err="1"/>
              <a:t>його</a:t>
            </a:r>
            <a:r>
              <a:rPr lang="ru-RU" sz="2000" dirty="0"/>
              <a:t> суть (в </a:t>
            </a:r>
            <a:r>
              <a:rPr lang="ru-RU" sz="2000" dirty="0" err="1"/>
              <a:t>кінцевому</a:t>
            </a:r>
            <a:r>
              <a:rPr lang="ru-RU" sz="2000" dirty="0"/>
              <a:t> </a:t>
            </a:r>
            <a:r>
              <a:rPr lang="ru-RU" sz="2000" dirty="0" err="1"/>
              <a:t>результаті</a:t>
            </a:r>
            <a:r>
              <a:rPr lang="ru-RU" sz="2000" dirty="0"/>
              <a:t> </a:t>
            </a:r>
            <a:r>
              <a:rPr lang="ru-RU" sz="2000" dirty="0" err="1"/>
              <a:t>роботи</a:t>
            </a:r>
            <a:r>
              <a:rPr lang="ru-RU" sz="2000" dirty="0"/>
              <a:t> </a:t>
            </a:r>
            <a:r>
              <a:rPr lang="ru-RU" sz="2000" dirty="0" err="1"/>
              <a:t>групи</a:t>
            </a:r>
            <a:r>
              <a:rPr lang="ru-RU" sz="2000" dirty="0"/>
              <a:t> в </a:t>
            </a:r>
            <a:r>
              <a:rPr lang="ru-RU" sz="2000" dirty="0" err="1"/>
              <a:t>сніговій</a:t>
            </a:r>
            <a:r>
              <a:rPr lang="ru-RU" sz="2000" dirty="0"/>
              <a:t> </a:t>
            </a:r>
            <a:r>
              <a:rPr lang="ru-RU" sz="2000" dirty="0" err="1"/>
              <a:t>кулі</a:t>
            </a:r>
            <a:r>
              <a:rPr lang="ru-RU" sz="2000" dirty="0"/>
              <a:t> </a:t>
            </a:r>
            <a:r>
              <a:rPr lang="ru-RU" sz="2000" dirty="0" err="1"/>
              <a:t>закладений</a:t>
            </a:r>
            <a:r>
              <a:rPr lang="ru-RU" sz="2000" dirty="0"/>
              <a:t> </a:t>
            </a:r>
            <a:r>
              <a:rPr lang="ru-RU" sz="2000" dirty="0" err="1"/>
              <a:t>досвід</a:t>
            </a:r>
            <a:r>
              <a:rPr lang="ru-RU" sz="2000" dirty="0"/>
              <a:t> кожного </a:t>
            </a:r>
            <a:r>
              <a:rPr lang="ru-RU" sz="2000" dirty="0" err="1"/>
              <a:t>учасника</a:t>
            </a:r>
            <a:r>
              <a:rPr lang="ru-RU" sz="2000" dirty="0"/>
              <a:t>), так і </a:t>
            </a:r>
            <a:r>
              <a:rPr lang="ru-RU" sz="2000" dirty="0" err="1"/>
              <a:t>виконання</a:t>
            </a:r>
            <a:r>
              <a:rPr lang="ru-RU" sz="2000" dirty="0"/>
              <a:t> (</a:t>
            </a:r>
            <a:r>
              <a:rPr lang="ru-RU" sz="2000" dirty="0" err="1"/>
              <a:t>окремі</a:t>
            </a:r>
            <a:r>
              <a:rPr lang="ru-RU" sz="2000" dirty="0"/>
              <a:t> </a:t>
            </a:r>
            <a:r>
              <a:rPr lang="ru-RU" sz="2000" dirty="0" err="1"/>
              <a:t>ідеї</a:t>
            </a:r>
            <a:r>
              <a:rPr lang="ru-RU" sz="2000" dirty="0"/>
              <a:t> та </a:t>
            </a:r>
            <a:r>
              <a:rPr lang="ru-RU" sz="2000" dirty="0" err="1"/>
              <a:t>інтуїція</a:t>
            </a:r>
            <a:r>
              <a:rPr lang="ru-RU" sz="2000" dirty="0"/>
              <a:t> </a:t>
            </a:r>
            <a:r>
              <a:rPr lang="ru-RU" sz="2000" dirty="0" err="1"/>
              <a:t>з’єднуються</a:t>
            </a:r>
            <a:r>
              <a:rPr lang="ru-RU" sz="2000" dirty="0"/>
              <a:t> в </a:t>
            </a:r>
            <a:r>
              <a:rPr lang="ru-RU" sz="2000" dirty="0" err="1"/>
              <a:t>єдине</a:t>
            </a:r>
            <a:r>
              <a:rPr lang="ru-RU" sz="2000" dirty="0"/>
              <a:t> </a:t>
            </a:r>
            <a:r>
              <a:rPr lang="ru-RU" sz="2000" dirty="0" err="1"/>
              <a:t>ціле</a:t>
            </a:r>
            <a:r>
              <a:rPr lang="ru-RU" sz="2000" dirty="0"/>
              <a:t>, як </a:t>
            </a:r>
            <a:r>
              <a:rPr lang="ru-RU" sz="2000" dirty="0" err="1"/>
              <a:t>снігові</a:t>
            </a:r>
            <a:r>
              <a:rPr lang="ru-RU" sz="2000" dirty="0"/>
              <a:t> </a:t>
            </a:r>
            <a:r>
              <a:rPr lang="ru-RU" sz="2000" dirty="0" err="1"/>
              <a:t>малі</a:t>
            </a:r>
            <a:r>
              <a:rPr lang="ru-RU" sz="2000" dirty="0"/>
              <a:t> грудки, а </a:t>
            </a:r>
            <a:r>
              <a:rPr lang="ru-RU" sz="2000" dirty="0" err="1"/>
              <a:t>ті</a:t>
            </a:r>
            <a:r>
              <a:rPr lang="ru-RU" sz="2000" dirty="0"/>
              <a:t> у свою </a:t>
            </a:r>
            <a:r>
              <a:rPr lang="ru-RU" sz="2000" dirty="0" err="1"/>
              <a:t>чергу</a:t>
            </a:r>
            <a:r>
              <a:rPr lang="ru-RU" sz="2000" dirty="0"/>
              <a:t>, у </a:t>
            </a:r>
            <a:r>
              <a:rPr lang="ru-RU" sz="2000" dirty="0" err="1"/>
              <a:t>велику</a:t>
            </a:r>
            <a:r>
              <a:rPr lang="ru-RU" sz="2000" dirty="0"/>
              <a:t> </a:t>
            </a:r>
            <a:r>
              <a:rPr lang="ru-RU" sz="2000" dirty="0" smtClean="0"/>
              <a:t>кулю);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err="1"/>
              <a:t>п</a:t>
            </a:r>
            <a:r>
              <a:rPr lang="ru-RU" sz="2000" dirty="0" err="1" smtClean="0"/>
              <a:t>оказати</a:t>
            </a:r>
            <a:r>
              <a:rPr lang="ru-RU" sz="2000" dirty="0" smtClean="0"/>
              <a:t> </a:t>
            </a:r>
            <a:r>
              <a:rPr lang="ru-RU" sz="2000" dirty="0" err="1" smtClean="0"/>
              <a:t>важливість</a:t>
            </a:r>
            <a:r>
              <a:rPr lang="ru-RU" sz="2000" dirty="0" smtClean="0"/>
              <a:t> того,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кінцевий</a:t>
            </a:r>
            <a:r>
              <a:rPr lang="ru-RU" sz="2000" dirty="0"/>
              <a:t> результат </a:t>
            </a:r>
            <a:r>
              <a:rPr lang="ru-RU" sz="2000" dirty="0" err="1"/>
              <a:t>нікому</a:t>
            </a:r>
            <a:r>
              <a:rPr lang="ru-RU" sz="2000" dirty="0"/>
              <a:t> не </a:t>
            </a:r>
            <a:r>
              <a:rPr lang="ru-RU" sz="2000" dirty="0" err="1"/>
              <a:t>нав’язаний</a:t>
            </a:r>
            <a:r>
              <a:rPr lang="ru-RU" sz="2000" dirty="0"/>
              <a:t> силою </a:t>
            </a:r>
            <a:r>
              <a:rPr lang="ru-RU" sz="2000" dirty="0" err="1"/>
              <a:t>або</a:t>
            </a:r>
            <a:r>
              <a:rPr lang="ru-RU" sz="2000" dirty="0"/>
              <a:t> через </a:t>
            </a:r>
            <a:r>
              <a:rPr lang="ru-RU" sz="2000" dirty="0" err="1"/>
              <a:t>умовляння</a:t>
            </a:r>
            <a:r>
              <a:rPr lang="ru-RU" sz="2000" dirty="0"/>
              <a:t>, а є </a:t>
            </a:r>
            <a:r>
              <a:rPr lang="ru-RU" sz="2000" dirty="0" err="1"/>
              <a:t>справді</a:t>
            </a:r>
            <a:r>
              <a:rPr lang="ru-RU" sz="2000" dirty="0"/>
              <a:t> </a:t>
            </a:r>
            <a:r>
              <a:rPr lang="ru-RU" sz="2000" dirty="0" err="1"/>
              <a:t>узгоджений</a:t>
            </a:r>
            <a:r>
              <a:rPr lang="ru-RU" sz="2000" dirty="0"/>
              <a:t> шляхом </a:t>
            </a:r>
            <a:r>
              <a:rPr lang="ru-RU" sz="2000" dirty="0" err="1"/>
              <a:t>спільного</a:t>
            </a:r>
            <a:r>
              <a:rPr lang="ru-RU" sz="2000" dirty="0"/>
              <a:t> </a:t>
            </a:r>
            <a:r>
              <a:rPr lang="ru-RU" sz="2000" dirty="0" err="1"/>
              <a:t>обговорення</a:t>
            </a:r>
            <a:r>
              <a:rPr lang="ru-RU" sz="2000" dirty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1873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248538" y="60725"/>
            <a:ext cx="48929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ЗАСТОСУВАННЯ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898150673"/>
              </p:ext>
            </p:extLst>
          </p:nvPr>
        </p:nvGraphicFramePr>
        <p:xfrm>
          <a:off x="107504" y="984055"/>
          <a:ext cx="7822085" cy="5397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4229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54888" y="60725"/>
            <a:ext cx="48336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ЕТАПИ МЕТОДУ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 descr="D:\Робота\Малюнки\Цифри\од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17162"/>
            <a:ext cx="1143000" cy="1076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191607" y="1778012"/>
            <a:ext cx="7045971" cy="42941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err="1"/>
              <a:t>Н</a:t>
            </a:r>
            <a:r>
              <a:rPr lang="ru-RU" sz="2000" dirty="0" err="1" smtClean="0"/>
              <a:t>аявність</a:t>
            </a:r>
            <a:r>
              <a:rPr lang="ru-RU" sz="2000" dirty="0" smtClean="0"/>
              <a:t> </a:t>
            </a:r>
            <a:r>
              <a:rPr lang="ru-RU" sz="2000" dirty="0" err="1"/>
              <a:t>доброї</a:t>
            </a:r>
            <a:r>
              <a:rPr lang="ru-RU" sz="2000" dirty="0"/>
              <a:t> </a:t>
            </a:r>
            <a:r>
              <a:rPr lang="ru-RU" sz="2000" dirty="0" err="1"/>
              <a:t>атмосфери</a:t>
            </a:r>
            <a:r>
              <a:rPr lang="ru-RU" sz="2000" dirty="0"/>
              <a:t> в </a:t>
            </a:r>
            <a:r>
              <a:rPr lang="ru-RU" sz="2000" dirty="0" err="1"/>
              <a:t>групі</a:t>
            </a:r>
            <a:r>
              <a:rPr lang="ru-RU" sz="2000" dirty="0"/>
              <a:t>. </a:t>
            </a:r>
            <a:r>
              <a:rPr lang="ru-RU" sz="2000" dirty="0" err="1"/>
              <a:t>В</a:t>
            </a:r>
            <a:r>
              <a:rPr lang="ru-RU" sz="2000" dirty="0" err="1" smtClean="0"/>
              <a:t>ажливо</a:t>
            </a:r>
            <a:r>
              <a:rPr lang="ru-RU" sz="2000" dirty="0" smtClean="0"/>
              <a:t> </a:t>
            </a:r>
            <a:r>
              <a:rPr lang="ru-RU" sz="2000" dirty="0" err="1" smtClean="0"/>
              <a:t>з’ясувати</a:t>
            </a:r>
            <a:r>
              <a:rPr lang="ru-RU" sz="2000" dirty="0" smtClean="0"/>
              <a:t> </a:t>
            </a:r>
            <a:r>
              <a:rPr lang="ru-RU" sz="2000" dirty="0" err="1"/>
              <a:t>цілі</a:t>
            </a:r>
            <a:r>
              <a:rPr lang="ru-RU" sz="2000" dirty="0"/>
              <a:t> </a:t>
            </a:r>
            <a:r>
              <a:rPr lang="ru-RU" sz="2000" dirty="0" err="1"/>
              <a:t>спільної</a:t>
            </a:r>
            <a:r>
              <a:rPr lang="ru-RU" sz="2000" dirty="0"/>
              <a:t> </a:t>
            </a:r>
            <a:r>
              <a:rPr lang="ru-RU" sz="2000" dirty="0" err="1"/>
              <a:t>роботи</a:t>
            </a:r>
            <a:r>
              <a:rPr lang="ru-RU" sz="2000" dirty="0"/>
              <a:t> — </a:t>
            </a:r>
            <a:r>
              <a:rPr lang="ru-RU" sz="2000" dirty="0" err="1"/>
              <a:t>учасники</a:t>
            </a:r>
            <a:r>
              <a:rPr lang="ru-RU" sz="2000" dirty="0"/>
              <a:t> </a:t>
            </a:r>
            <a:r>
              <a:rPr lang="ru-RU" sz="2000" dirty="0" err="1"/>
              <a:t>мають</a:t>
            </a:r>
            <a:r>
              <a:rPr lang="ru-RU" sz="2000" dirty="0"/>
              <a:t> добре знати, про </a:t>
            </a:r>
            <a:r>
              <a:rPr lang="ru-RU" sz="2000" dirty="0" err="1"/>
              <a:t>який</a:t>
            </a:r>
            <a:r>
              <a:rPr lang="ru-RU" sz="2000" dirty="0"/>
              <a:t> результат </a:t>
            </a:r>
            <a:r>
              <a:rPr lang="ru-RU" sz="2000" dirty="0" err="1" smtClean="0"/>
              <a:t>ідеться</a:t>
            </a:r>
            <a:r>
              <a:rPr lang="ru-RU" sz="2000" dirty="0" smtClean="0"/>
              <a:t>: </a:t>
            </a:r>
            <a:r>
              <a:rPr lang="ru-RU" sz="2000" dirty="0" err="1" smtClean="0"/>
              <a:t>глибоко</a:t>
            </a:r>
            <a:r>
              <a:rPr lang="ru-RU" sz="2000" dirty="0" smtClean="0"/>
              <a:t> </a:t>
            </a:r>
            <a:r>
              <a:rPr lang="ru-RU" sz="2000" dirty="0"/>
              <a:t>обдумана </a:t>
            </a:r>
            <a:r>
              <a:rPr lang="ru-RU" sz="2000" dirty="0" err="1"/>
              <a:t>дефініція</a:t>
            </a:r>
            <a:r>
              <a:rPr lang="ru-RU" sz="2000" dirty="0"/>
              <a:t> </a:t>
            </a:r>
            <a:r>
              <a:rPr lang="ru-RU" sz="2000" dirty="0" err="1"/>
              <a:t>певного</a:t>
            </a:r>
            <a:r>
              <a:rPr lang="ru-RU" sz="2000" dirty="0"/>
              <a:t> </a:t>
            </a:r>
            <a:r>
              <a:rPr lang="ru-RU" sz="2000" dirty="0" err="1"/>
              <a:t>об’єкту</a:t>
            </a:r>
            <a:r>
              <a:rPr lang="ru-RU" sz="2000" dirty="0"/>
              <a:t>, </a:t>
            </a:r>
            <a:r>
              <a:rPr lang="ru-RU" sz="2000" dirty="0" err="1" smtClean="0"/>
              <a:t>спільно</a:t>
            </a:r>
            <a:r>
              <a:rPr lang="ru-RU" sz="2000" dirty="0" smtClean="0"/>
              <a:t> </a:t>
            </a:r>
            <a:r>
              <a:rPr lang="ru-RU" sz="2000" dirty="0" err="1"/>
              <a:t>розроблена</a:t>
            </a:r>
            <a:r>
              <a:rPr lang="ru-RU" sz="2000" dirty="0"/>
              <a:t> </a:t>
            </a:r>
            <a:r>
              <a:rPr lang="ru-RU" sz="2000" dirty="0" err="1"/>
              <a:t>позиція</a:t>
            </a:r>
            <a:r>
              <a:rPr lang="ru-RU" sz="2000" dirty="0"/>
              <a:t> </a:t>
            </a:r>
            <a:r>
              <a:rPr lang="ru-RU" sz="2000" dirty="0" err="1"/>
              <a:t>щодо</a:t>
            </a:r>
            <a:r>
              <a:rPr lang="ru-RU" sz="2000" dirty="0"/>
              <a:t> </a:t>
            </a:r>
            <a:r>
              <a:rPr lang="ru-RU" sz="2000" dirty="0" err="1"/>
              <a:t>обговорених</a:t>
            </a:r>
            <a:r>
              <a:rPr lang="ru-RU" sz="2000" dirty="0"/>
              <a:t> </a:t>
            </a:r>
            <a:r>
              <a:rPr lang="ru-RU" sz="2000" dirty="0" err="1"/>
              <a:t>подій</a:t>
            </a:r>
            <a:r>
              <a:rPr lang="ru-RU" sz="2000" dirty="0" smtClean="0"/>
              <a:t>, </a:t>
            </a:r>
            <a:r>
              <a:rPr lang="ru-RU" sz="2000" dirty="0" err="1" smtClean="0"/>
              <a:t>головні</a:t>
            </a:r>
            <a:r>
              <a:rPr lang="ru-RU" sz="2000" dirty="0" smtClean="0"/>
              <a:t> </a:t>
            </a:r>
            <a:r>
              <a:rPr lang="ru-RU" sz="2000" dirty="0" err="1"/>
              <a:t>цілі</a:t>
            </a:r>
            <a:r>
              <a:rPr lang="ru-RU" sz="2000" dirty="0"/>
              <a:t>, </a:t>
            </a:r>
            <a:r>
              <a:rPr lang="ru-RU" sz="2000" dirty="0" err="1"/>
              <a:t>яких</a:t>
            </a:r>
            <a:r>
              <a:rPr lang="ru-RU" sz="2000" dirty="0"/>
              <a:t> </a:t>
            </a:r>
            <a:r>
              <a:rPr lang="ru-RU" sz="2000" dirty="0" err="1"/>
              <a:t>учасники</a:t>
            </a:r>
            <a:r>
              <a:rPr lang="ru-RU" sz="2000" dirty="0"/>
              <a:t> </a:t>
            </a:r>
            <a:r>
              <a:rPr lang="ru-RU" sz="2000" dirty="0" err="1" smtClean="0"/>
              <a:t>хочуть</a:t>
            </a:r>
            <a:r>
              <a:rPr lang="ru-RU" sz="2000" dirty="0" smtClean="0"/>
              <a:t> </a:t>
            </a:r>
            <a:r>
              <a:rPr lang="ru-RU" sz="2000" dirty="0" err="1" smtClean="0"/>
              <a:t>досягти</a:t>
            </a:r>
            <a:r>
              <a:rPr lang="ru-RU" sz="2000" dirty="0" smtClean="0"/>
              <a:t>. </a:t>
            </a:r>
            <a:r>
              <a:rPr lang="ru-RU" sz="2000" dirty="0" err="1"/>
              <a:t>Р</a:t>
            </a:r>
            <a:r>
              <a:rPr lang="ru-RU" sz="2000" dirty="0" err="1" smtClean="0"/>
              <a:t>оз’яснити</a:t>
            </a:r>
            <a:r>
              <a:rPr lang="ru-RU" sz="2000" dirty="0" smtClean="0"/>
              <a:t> </a:t>
            </a:r>
            <a:r>
              <a:rPr lang="ru-RU" sz="2000" dirty="0" err="1"/>
              <a:t>учасникам</a:t>
            </a:r>
            <a:r>
              <a:rPr lang="ru-RU" sz="2000" dirty="0"/>
              <a:t> методику </a:t>
            </a:r>
            <a:r>
              <a:rPr lang="ru-RU" sz="2000" dirty="0" err="1"/>
              <a:t>спільної</a:t>
            </a:r>
            <a:r>
              <a:rPr lang="ru-RU" sz="2000" dirty="0"/>
              <a:t> </a:t>
            </a:r>
            <a:r>
              <a:rPr lang="ru-RU" sz="2000" dirty="0" err="1"/>
              <a:t>роботи</a:t>
            </a:r>
            <a:r>
              <a:rPr lang="ru-RU" sz="2000" dirty="0"/>
              <a:t>, </a:t>
            </a:r>
            <a:r>
              <a:rPr lang="ru-RU" sz="2000" dirty="0" err="1"/>
              <a:t>допомогти</a:t>
            </a:r>
            <a:r>
              <a:rPr lang="ru-RU" sz="2000" dirty="0"/>
              <a:t> </a:t>
            </a:r>
            <a:r>
              <a:rPr lang="ru-RU" sz="2000" dirty="0" err="1"/>
              <a:t>їм</a:t>
            </a:r>
            <a:r>
              <a:rPr lang="ru-RU" sz="2000" dirty="0"/>
              <a:t> </a:t>
            </a:r>
            <a:r>
              <a:rPr lang="ru-RU" sz="2000" dirty="0" err="1"/>
              <a:t>зрозуміти</a:t>
            </a:r>
            <a:r>
              <a:rPr lang="ru-RU" sz="2000" dirty="0"/>
              <a:t> причини </a:t>
            </a:r>
            <a:r>
              <a:rPr lang="ru-RU" sz="2000" dirty="0" err="1"/>
              <a:t>застосування</a:t>
            </a:r>
            <a:r>
              <a:rPr lang="ru-RU" sz="2000" dirty="0"/>
              <a:t> </a:t>
            </a:r>
            <a:r>
              <a:rPr lang="ru-RU" sz="2000" dirty="0" err="1" smtClean="0"/>
              <a:t>цієї</a:t>
            </a:r>
            <a:r>
              <a:rPr lang="ru-RU" sz="2000" dirty="0" smtClean="0"/>
              <a:t> </a:t>
            </a:r>
            <a:r>
              <a:rPr lang="ru-RU" sz="2000" dirty="0"/>
              <a:t>методики. </a:t>
            </a:r>
            <a:r>
              <a:rPr lang="ru-RU" sz="2000" dirty="0" err="1"/>
              <a:t>Далі</a:t>
            </a:r>
            <a:r>
              <a:rPr lang="ru-RU" sz="2000" dirty="0"/>
              <a:t> </a:t>
            </a:r>
            <a:r>
              <a:rPr lang="ru-RU" sz="2000" dirty="0" err="1"/>
              <a:t>роздаємо</a:t>
            </a:r>
            <a:r>
              <a:rPr lang="ru-RU" sz="2000" dirty="0"/>
              <a:t> </a:t>
            </a:r>
            <a:r>
              <a:rPr lang="ru-RU" sz="2000" dirty="0" err="1"/>
              <a:t>учасникам</a:t>
            </a:r>
            <a:r>
              <a:rPr lang="ru-RU" sz="2000" dirty="0"/>
              <a:t> </a:t>
            </a:r>
            <a:r>
              <a:rPr lang="ru-RU" sz="2000" dirty="0" err="1"/>
              <a:t>аркуші</a:t>
            </a:r>
            <a:r>
              <a:rPr lang="ru-RU" sz="2000" dirty="0"/>
              <a:t> </a:t>
            </a:r>
            <a:r>
              <a:rPr lang="ru-RU" sz="2000" dirty="0" err="1"/>
              <a:t>паперу</a:t>
            </a:r>
            <a:r>
              <a:rPr lang="ru-RU" sz="2000" dirty="0"/>
              <a:t> з </a:t>
            </a:r>
            <a:r>
              <a:rPr lang="ru-RU" sz="2000" dirty="0" err="1"/>
              <a:t>проханням</a:t>
            </a:r>
            <a:r>
              <a:rPr lang="ru-RU" sz="2000" dirty="0"/>
              <a:t> </a:t>
            </a:r>
            <a:r>
              <a:rPr lang="ru-RU" sz="2000" dirty="0" err="1"/>
              <a:t>записати</a:t>
            </a:r>
            <a:r>
              <a:rPr lang="ru-RU" sz="2000" dirty="0"/>
              <a:t> 3-5 </a:t>
            </a:r>
            <a:r>
              <a:rPr lang="ru-RU" sz="2000" dirty="0" err="1"/>
              <a:t>формулювань</a:t>
            </a:r>
            <a:r>
              <a:rPr lang="ru-RU" sz="2000" dirty="0"/>
              <a:t> (але </a:t>
            </a:r>
            <a:r>
              <a:rPr lang="ru-RU" sz="2000" dirty="0" err="1"/>
              <a:t>завжди</a:t>
            </a:r>
            <a:r>
              <a:rPr lang="ru-RU" sz="2000" dirty="0"/>
              <a:t> </a:t>
            </a:r>
            <a:r>
              <a:rPr lang="ru-RU" sz="2000" dirty="0" err="1"/>
              <a:t>всі</a:t>
            </a:r>
            <a:r>
              <a:rPr lang="ru-RU" sz="2000" dirty="0"/>
              <a:t> </a:t>
            </a:r>
            <a:r>
              <a:rPr lang="ru-RU" sz="2000" dirty="0" err="1"/>
              <a:t>однакову</a:t>
            </a:r>
            <a:r>
              <a:rPr lang="ru-RU" sz="2000" dirty="0"/>
              <a:t> </a:t>
            </a:r>
            <a:r>
              <a:rPr lang="ru-RU" sz="2000" dirty="0" err="1"/>
              <a:t>кількість</a:t>
            </a:r>
            <a:r>
              <a:rPr lang="ru-RU" sz="2000" dirty="0"/>
              <a:t>!),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підготують</a:t>
            </a:r>
            <a:r>
              <a:rPr lang="ru-RU" sz="2000" dirty="0"/>
              <a:t> </a:t>
            </a:r>
            <a:r>
              <a:rPr lang="ru-RU" sz="2000" dirty="0" err="1"/>
              <a:t>їх</a:t>
            </a:r>
            <a:r>
              <a:rPr lang="ru-RU" sz="2000" dirty="0"/>
              <a:t> до </a:t>
            </a:r>
            <a:r>
              <a:rPr lang="ru-RU" sz="2000" dirty="0" err="1"/>
              <a:t>подальшої</a:t>
            </a:r>
            <a:r>
              <a:rPr lang="ru-RU" sz="2000" dirty="0"/>
              <a:t> </a:t>
            </a:r>
            <a:r>
              <a:rPr lang="ru-RU" sz="2000" dirty="0" err="1"/>
              <a:t>спільної</a:t>
            </a:r>
            <a:r>
              <a:rPr lang="ru-RU" sz="2000" dirty="0"/>
              <a:t> </a:t>
            </a:r>
            <a:r>
              <a:rPr lang="ru-RU" sz="2000" dirty="0" err="1"/>
              <a:t>праці</a:t>
            </a:r>
            <a:r>
              <a:rPr lang="ru-RU" sz="2000" dirty="0"/>
              <a:t>. </a:t>
            </a:r>
            <a:endParaRPr lang="ru-RU" sz="2000" dirty="0"/>
          </a:p>
        </p:txBody>
      </p:sp>
      <p:sp>
        <p:nvSpPr>
          <p:cNvPr id="22" name="Блок-схема: перфолента 21"/>
          <p:cNvSpPr/>
          <p:nvPr/>
        </p:nvSpPr>
        <p:spPr>
          <a:xfrm>
            <a:off x="1191606" y="910808"/>
            <a:ext cx="3522985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ВСТУП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2051" name="Picture 3" descr="D:\Робота\Малюнки\Цифри\дв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" y="807636"/>
            <a:ext cx="1152525" cy="1095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Блок-схема: перфолента 23"/>
          <p:cNvSpPr/>
          <p:nvPr/>
        </p:nvSpPr>
        <p:spPr>
          <a:xfrm>
            <a:off x="1156573" y="910808"/>
            <a:ext cx="3522986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ІНДИВІДУАЛЬНА РОБОТА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191607" y="1752403"/>
            <a:ext cx="7045971" cy="42941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err="1"/>
              <a:t>Протягом</a:t>
            </a:r>
            <a:r>
              <a:rPr lang="ru-RU" sz="2000" dirty="0"/>
              <a:t> короткого </a:t>
            </a:r>
            <a:r>
              <a:rPr lang="ru-RU" sz="2000" dirty="0" err="1"/>
              <a:t>проміжку</a:t>
            </a:r>
            <a:r>
              <a:rPr lang="ru-RU" sz="2000" dirty="0"/>
              <a:t> часу (</a:t>
            </a:r>
            <a:r>
              <a:rPr lang="ru-RU" sz="2000" dirty="0" err="1"/>
              <a:t>близько</a:t>
            </a:r>
            <a:r>
              <a:rPr lang="ru-RU" sz="2000" dirty="0"/>
              <a:t> 5 </a:t>
            </a:r>
            <a:r>
              <a:rPr lang="ru-RU" sz="2000" dirty="0" err="1"/>
              <a:t>хв</a:t>
            </a:r>
            <a:r>
              <a:rPr lang="ru-RU" sz="2000" dirty="0"/>
              <a:t>.) </a:t>
            </a:r>
            <a:r>
              <a:rPr lang="ru-RU" sz="2000" dirty="0" err="1"/>
              <a:t>намагаємось</a:t>
            </a:r>
            <a:r>
              <a:rPr lang="ru-RU" sz="2000" dirty="0"/>
              <a:t> не </a:t>
            </a:r>
            <a:r>
              <a:rPr lang="ru-RU" sz="2000" dirty="0" err="1"/>
              <a:t>заважати</a:t>
            </a:r>
            <a:r>
              <a:rPr lang="ru-RU" sz="2000" dirty="0"/>
              <a:t> </a:t>
            </a:r>
            <a:r>
              <a:rPr lang="ru-RU" sz="2000" dirty="0" err="1"/>
              <a:t>учасникам</a:t>
            </a:r>
            <a:r>
              <a:rPr lang="ru-RU" sz="2000" dirty="0"/>
              <a:t>. У </a:t>
            </a:r>
            <a:r>
              <a:rPr lang="ru-RU" sz="2000" dirty="0" err="1"/>
              <a:t>разі</a:t>
            </a:r>
            <a:r>
              <a:rPr lang="ru-RU" sz="2000" dirty="0"/>
              <a:t> потреби </a:t>
            </a:r>
            <a:r>
              <a:rPr lang="ru-RU" sz="2000" dirty="0" err="1"/>
              <a:t>відповідаємо</a:t>
            </a:r>
            <a:r>
              <a:rPr lang="ru-RU" sz="2000" dirty="0"/>
              <a:t> на </a:t>
            </a:r>
            <a:r>
              <a:rPr lang="ru-RU" sz="2000" dirty="0" err="1"/>
              <a:t>їх</a:t>
            </a:r>
            <a:r>
              <a:rPr lang="ru-RU" sz="2000" dirty="0"/>
              <a:t> </a:t>
            </a:r>
            <a:r>
              <a:rPr lang="ru-RU" sz="2000" dirty="0" err="1"/>
              <a:t>питання</a:t>
            </a:r>
            <a:r>
              <a:rPr lang="ru-RU" sz="2000" dirty="0"/>
              <a:t>, </a:t>
            </a:r>
            <a:r>
              <a:rPr lang="ru-RU" sz="2000" dirty="0" err="1"/>
              <a:t>наголошуємо</a:t>
            </a:r>
            <a:r>
              <a:rPr lang="ru-RU" sz="2000" dirty="0"/>
              <a:t> на </a:t>
            </a:r>
            <a:r>
              <a:rPr lang="ru-RU" sz="2000" dirty="0" err="1"/>
              <a:t>важливості</a:t>
            </a:r>
            <a:r>
              <a:rPr lang="ru-RU" sz="2000" dirty="0"/>
              <a:t> </a:t>
            </a:r>
            <a:r>
              <a:rPr lang="ru-RU" sz="2000" dirty="0" err="1"/>
              <a:t>самостійної</a:t>
            </a:r>
            <a:r>
              <a:rPr lang="ru-RU" sz="2000" dirty="0"/>
              <a:t> </a:t>
            </a:r>
            <a:r>
              <a:rPr lang="ru-RU" sz="2000" dirty="0" err="1"/>
              <a:t>роботи</a:t>
            </a:r>
            <a:r>
              <a:rPr lang="ru-RU" sz="2000" dirty="0"/>
              <a:t> — для </a:t>
            </a:r>
            <a:r>
              <a:rPr lang="ru-RU" sz="2000" dirty="0" err="1"/>
              <a:t>співпраці</a:t>
            </a:r>
            <a:r>
              <a:rPr lang="ru-RU" sz="2000" dirty="0"/>
              <a:t> та </a:t>
            </a:r>
            <a:r>
              <a:rPr lang="ru-RU" sz="2000" dirty="0" err="1"/>
              <a:t>узгодження</a:t>
            </a:r>
            <a:r>
              <a:rPr lang="ru-RU" sz="2000" dirty="0"/>
              <a:t> </a:t>
            </a:r>
            <a:r>
              <a:rPr lang="ru-RU" sz="2000" dirty="0" err="1"/>
              <a:t>поглядів</a:t>
            </a:r>
            <a:r>
              <a:rPr lang="ru-RU" sz="2000" dirty="0"/>
              <a:t> час </a:t>
            </a:r>
            <a:r>
              <a:rPr lang="ru-RU" sz="2000" dirty="0" err="1"/>
              <a:t>настане</a:t>
            </a:r>
            <a:r>
              <a:rPr lang="ru-RU" sz="2000" dirty="0"/>
              <a:t> </a:t>
            </a:r>
            <a:r>
              <a:rPr lang="ru-RU" sz="2000" dirty="0" err="1"/>
              <a:t>дещо</a:t>
            </a:r>
            <a:r>
              <a:rPr lang="ru-RU" sz="2000" dirty="0"/>
              <a:t> </a:t>
            </a:r>
            <a:r>
              <a:rPr lang="ru-RU" sz="2000" dirty="0" err="1"/>
              <a:t>пізніше</a:t>
            </a:r>
            <a:r>
              <a:rPr lang="ru-RU" sz="2000" dirty="0"/>
              <a:t>. </a:t>
            </a:r>
            <a:r>
              <a:rPr lang="ru-RU" sz="2000" dirty="0" err="1"/>
              <a:t>Цей</a:t>
            </a:r>
            <a:r>
              <a:rPr lang="ru-RU" sz="2000" dirty="0"/>
              <a:t> </a:t>
            </a:r>
            <a:r>
              <a:rPr lang="ru-RU" sz="2000" dirty="0" err="1"/>
              <a:t>етап</a:t>
            </a:r>
            <a:r>
              <a:rPr lang="ru-RU" sz="2000" dirty="0"/>
              <a:t> </a:t>
            </a:r>
            <a:r>
              <a:rPr lang="ru-RU" sz="2000" dirty="0" err="1"/>
              <a:t>важливий</a:t>
            </a:r>
            <a:r>
              <a:rPr lang="ru-RU" sz="2000" dirty="0"/>
              <a:t> для </a:t>
            </a:r>
            <a:r>
              <a:rPr lang="ru-RU" sz="2000" dirty="0" err="1"/>
              <a:t>підготовки</a:t>
            </a:r>
            <a:r>
              <a:rPr lang="ru-RU" sz="2000" dirty="0"/>
              <a:t> до </a:t>
            </a:r>
            <a:r>
              <a:rPr lang="ru-RU" sz="2000" dirty="0" err="1"/>
              <a:t>подальшої</a:t>
            </a:r>
            <a:r>
              <a:rPr lang="ru-RU" sz="2000" dirty="0"/>
              <a:t> </a:t>
            </a:r>
            <a:r>
              <a:rPr lang="ru-RU" sz="2000" dirty="0" err="1"/>
              <a:t>розмови</a:t>
            </a:r>
            <a:r>
              <a:rPr lang="ru-RU" sz="2000" dirty="0"/>
              <a:t>, а </a:t>
            </a:r>
            <a:r>
              <a:rPr lang="ru-RU" sz="2000" dirty="0" err="1"/>
              <a:t>також</a:t>
            </a:r>
            <a:r>
              <a:rPr lang="ru-RU" sz="2000" dirty="0"/>
              <a:t> до </a:t>
            </a:r>
            <a:r>
              <a:rPr lang="ru-RU" sz="2000" dirty="0" err="1"/>
              <a:t>необхідності</a:t>
            </a:r>
            <a:r>
              <a:rPr lang="ru-RU" sz="2000" dirty="0"/>
              <a:t> </a:t>
            </a:r>
            <a:r>
              <a:rPr lang="ru-RU" sz="2000" dirty="0" err="1"/>
              <a:t>відстояти</a:t>
            </a:r>
            <a:r>
              <a:rPr lang="ru-RU" sz="2000" dirty="0"/>
              <a:t> </a:t>
            </a: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захистити</a:t>
            </a:r>
            <a:r>
              <a:rPr lang="ru-RU" sz="2000" dirty="0"/>
              <a:t> </a:t>
            </a:r>
            <a:r>
              <a:rPr lang="ru-RU" sz="2000" dirty="0" err="1"/>
              <a:t>власну</a:t>
            </a:r>
            <a:r>
              <a:rPr lang="ru-RU" sz="2000" dirty="0"/>
              <a:t> думку </a:t>
            </a: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ідею</a:t>
            </a:r>
            <a:r>
              <a:rPr lang="ru-RU" sz="2000" dirty="0"/>
              <a:t>. Все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змушує</a:t>
            </a:r>
            <a:r>
              <a:rPr lang="ru-RU" sz="2000" dirty="0"/>
              <a:t> до </a:t>
            </a:r>
            <a:r>
              <a:rPr lang="ru-RU" sz="2000" dirty="0" err="1"/>
              <a:t>пошуку</a:t>
            </a:r>
            <a:r>
              <a:rPr lang="ru-RU" sz="2000" dirty="0"/>
              <a:t> </a:t>
            </a:r>
            <a:r>
              <a:rPr lang="ru-RU" sz="2000" dirty="0" err="1"/>
              <a:t>аргументів</a:t>
            </a:r>
            <a:r>
              <a:rPr lang="ru-RU" sz="2000" dirty="0"/>
              <a:t>, </a:t>
            </a:r>
            <a:r>
              <a:rPr lang="ru-RU" sz="2000" dirty="0" err="1"/>
              <a:t>робить</a:t>
            </a:r>
            <a:r>
              <a:rPr lang="ru-RU" sz="2000" dirty="0"/>
              <a:t> </a:t>
            </a:r>
            <a:r>
              <a:rPr lang="ru-RU" sz="2000" dirty="0" err="1"/>
              <a:t>подальшу</a:t>
            </a:r>
            <a:r>
              <a:rPr lang="ru-RU" sz="2000" dirty="0"/>
              <a:t> </a:t>
            </a:r>
            <a:r>
              <a:rPr lang="ru-RU" sz="2000" dirty="0" err="1"/>
              <a:t>дискусію</a:t>
            </a:r>
            <a:r>
              <a:rPr lang="ru-RU" sz="2000" dirty="0"/>
              <a:t> </a:t>
            </a:r>
            <a:r>
              <a:rPr lang="ru-RU" sz="2000" dirty="0" err="1"/>
              <a:t>цікавішою</a:t>
            </a:r>
            <a:r>
              <a:rPr lang="ru-RU" sz="2000" dirty="0"/>
              <a:t> та </a:t>
            </a:r>
            <a:r>
              <a:rPr lang="ru-RU" sz="2000" dirty="0" err="1"/>
              <a:t>більш</a:t>
            </a:r>
            <a:r>
              <a:rPr lang="ru-RU" sz="2000" dirty="0"/>
              <a:t> </a:t>
            </a:r>
            <a:r>
              <a:rPr lang="ru-RU" sz="2000" dirty="0" err="1"/>
              <a:t>плідною</a:t>
            </a:r>
            <a:r>
              <a:rPr lang="ru-RU" sz="2000" dirty="0"/>
              <a:t>.</a:t>
            </a:r>
            <a:endParaRPr lang="ru-RU" sz="2000" dirty="0"/>
          </a:p>
        </p:txBody>
      </p:sp>
      <p:pic>
        <p:nvPicPr>
          <p:cNvPr id="2052" name="Picture 4" descr="D:\Робота\Малюнки\Цифри\три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1" y="817162"/>
            <a:ext cx="1123950" cy="1085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Блок-схема: перфолента 30"/>
          <p:cNvSpPr/>
          <p:nvPr/>
        </p:nvSpPr>
        <p:spPr>
          <a:xfrm>
            <a:off x="1191607" y="910808"/>
            <a:ext cx="3522986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КОМАНДИ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191607" y="1737318"/>
            <a:ext cx="7045971" cy="430927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При </a:t>
            </a:r>
            <a:r>
              <a:rPr lang="ru-RU" sz="2000" dirty="0" err="1" smtClean="0"/>
              <a:t>поділі</a:t>
            </a:r>
            <a:r>
              <a:rPr lang="ru-RU" sz="2000" dirty="0" smtClean="0"/>
              <a:t> на </a:t>
            </a:r>
            <a:r>
              <a:rPr lang="ru-RU" sz="2000" dirty="0" err="1" smtClean="0"/>
              <a:t>групи</a:t>
            </a:r>
            <a:r>
              <a:rPr lang="ru-RU" sz="2000" dirty="0" smtClean="0"/>
              <a:t> – </a:t>
            </a:r>
            <a:r>
              <a:rPr lang="ru-RU" sz="2000" dirty="0" err="1" smtClean="0"/>
              <a:t>врахувати</a:t>
            </a:r>
            <a:r>
              <a:rPr lang="ru-RU" sz="2000" dirty="0" smtClean="0"/>
              <a:t> характер </a:t>
            </a:r>
            <a:r>
              <a:rPr lang="ru-RU" sz="2000" dirty="0" err="1"/>
              <a:t>групи</a:t>
            </a:r>
            <a:r>
              <a:rPr lang="ru-RU" sz="2000" dirty="0"/>
              <a:t> та </a:t>
            </a:r>
            <a:r>
              <a:rPr lang="ru-RU" sz="2000" dirty="0" err="1" smtClean="0"/>
              <a:t>закладені</a:t>
            </a:r>
            <a:r>
              <a:rPr lang="ru-RU" sz="2000" dirty="0" smtClean="0"/>
              <a:t> </a:t>
            </a:r>
            <a:r>
              <a:rPr lang="ru-RU" sz="2000" dirty="0" err="1" smtClean="0"/>
              <a:t>цілі</a:t>
            </a:r>
            <a:r>
              <a:rPr lang="ru-RU" sz="2000" dirty="0" smtClean="0"/>
              <a:t>. </a:t>
            </a:r>
            <a:r>
              <a:rPr lang="ru-RU" sz="2000" dirty="0" err="1" smtClean="0"/>
              <a:t>Команди</a:t>
            </a:r>
            <a:r>
              <a:rPr lang="ru-RU" sz="2000" dirty="0" smtClean="0"/>
              <a:t> </a:t>
            </a:r>
            <a:r>
              <a:rPr lang="ru-RU" sz="2000" dirty="0" err="1"/>
              <a:t>повинні</a:t>
            </a:r>
            <a:r>
              <a:rPr lang="ru-RU" sz="2000" dirty="0"/>
              <a:t> бути </a:t>
            </a:r>
            <a:r>
              <a:rPr lang="ru-RU" sz="2000" dirty="0" err="1"/>
              <a:t>настільки</a:t>
            </a:r>
            <a:r>
              <a:rPr lang="ru-RU" sz="2000" dirty="0"/>
              <a:t> </a:t>
            </a:r>
            <a:r>
              <a:rPr lang="ru-RU" sz="2000" dirty="0" err="1"/>
              <a:t>малими</a:t>
            </a:r>
            <a:r>
              <a:rPr lang="ru-RU" sz="2000" dirty="0"/>
              <a:t>, </a:t>
            </a:r>
            <a:r>
              <a:rPr lang="ru-RU" sz="2000" dirty="0" err="1"/>
              <a:t>щоб</a:t>
            </a:r>
            <a:r>
              <a:rPr lang="ru-RU" sz="2000" dirty="0"/>
              <a:t> </a:t>
            </a:r>
            <a:r>
              <a:rPr lang="ru-RU" sz="2000" dirty="0" err="1"/>
              <a:t>кожен</a:t>
            </a:r>
            <a:r>
              <a:rPr lang="ru-RU" sz="2000" dirty="0"/>
              <a:t> з </a:t>
            </a:r>
            <a:r>
              <a:rPr lang="ru-RU" sz="2000" dirty="0" err="1"/>
              <a:t>її</a:t>
            </a:r>
            <a:r>
              <a:rPr lang="ru-RU" sz="2000" dirty="0"/>
              <a:t> </a:t>
            </a:r>
            <a:r>
              <a:rPr lang="ru-RU" sz="2000" dirty="0" err="1"/>
              <a:t>учасників</a:t>
            </a:r>
            <a:r>
              <a:rPr lang="ru-RU" sz="2000" dirty="0"/>
              <a:t> </a:t>
            </a:r>
            <a:r>
              <a:rPr lang="ru-RU" sz="2000" dirty="0" err="1"/>
              <a:t>мав</a:t>
            </a:r>
            <a:r>
              <a:rPr lang="ru-RU" sz="2000" dirty="0"/>
              <a:t> </a:t>
            </a:r>
            <a:r>
              <a:rPr lang="ru-RU" sz="2000" dirty="0" err="1"/>
              <a:t>можливість</a:t>
            </a:r>
            <a:r>
              <a:rPr lang="ru-RU" sz="2000" dirty="0"/>
              <a:t> без примусу активно </a:t>
            </a:r>
            <a:r>
              <a:rPr lang="ru-RU" sz="2000" dirty="0" err="1"/>
              <a:t>включитись</a:t>
            </a:r>
            <a:r>
              <a:rPr lang="ru-RU" sz="2000" dirty="0"/>
              <a:t> у роботу </a:t>
            </a:r>
            <a:r>
              <a:rPr lang="ru-RU" sz="2000" dirty="0" err="1" smtClean="0"/>
              <a:t>групи</a:t>
            </a:r>
            <a:r>
              <a:rPr lang="ru-RU" sz="2000" dirty="0"/>
              <a:t> </a:t>
            </a:r>
            <a:r>
              <a:rPr lang="ru-RU" sz="2000" dirty="0" smtClean="0"/>
              <a:t>(три особи, не </a:t>
            </a:r>
            <a:r>
              <a:rPr lang="ru-RU" sz="2000" dirty="0" err="1" smtClean="0"/>
              <a:t>більше</a:t>
            </a:r>
            <a:r>
              <a:rPr lang="ru-RU" sz="2000" dirty="0" smtClean="0"/>
              <a:t> 5). </a:t>
            </a:r>
            <a:r>
              <a:rPr lang="ru-RU" sz="2000" dirty="0" err="1" smtClean="0"/>
              <a:t>Завданням</a:t>
            </a:r>
            <a:r>
              <a:rPr lang="ru-RU" sz="2000" dirty="0" smtClean="0"/>
              <a:t> </a:t>
            </a:r>
            <a:r>
              <a:rPr lang="ru-RU" sz="2000" dirty="0" err="1"/>
              <a:t>команди</a:t>
            </a:r>
            <a:r>
              <a:rPr lang="ru-RU" sz="2000" dirty="0"/>
              <a:t> є </a:t>
            </a:r>
            <a:r>
              <a:rPr lang="ru-RU" sz="2000" dirty="0" err="1"/>
              <a:t>одноголосний</a:t>
            </a:r>
            <a:r>
              <a:rPr lang="ru-RU" sz="2000" dirty="0"/>
              <a:t> </a:t>
            </a:r>
            <a:r>
              <a:rPr lang="ru-RU" sz="2000" dirty="0" err="1"/>
              <a:t>вибір</a:t>
            </a:r>
            <a:r>
              <a:rPr lang="ru-RU" sz="2000" dirty="0"/>
              <a:t> </a:t>
            </a:r>
            <a:r>
              <a:rPr lang="ru-RU" sz="2000" dirty="0" err="1"/>
              <a:t>спільного</a:t>
            </a:r>
            <a:r>
              <a:rPr lang="ru-RU" sz="2000" dirty="0"/>
              <a:t> </a:t>
            </a:r>
            <a:r>
              <a:rPr lang="ru-RU" sz="2000" dirty="0" err="1"/>
              <a:t>формулювання</a:t>
            </a:r>
            <a:r>
              <a:rPr lang="ru-RU" sz="2000" dirty="0"/>
              <a:t>. </a:t>
            </a:r>
            <a:r>
              <a:rPr lang="ru-RU" sz="2000" dirty="0" err="1"/>
              <a:t>Учасники</a:t>
            </a:r>
            <a:r>
              <a:rPr lang="ru-RU" sz="2000" dirty="0"/>
              <a:t> </a:t>
            </a:r>
            <a:r>
              <a:rPr lang="ru-RU" sz="2000" dirty="0" err="1"/>
              <a:t>беруть</a:t>
            </a:r>
            <a:r>
              <a:rPr lang="ru-RU" sz="2000" dirty="0"/>
              <a:t> за основу те,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зробили</a:t>
            </a:r>
            <a:r>
              <a:rPr lang="ru-RU" sz="2000" dirty="0"/>
              <a:t> </a:t>
            </a:r>
            <a:r>
              <a:rPr lang="ru-RU" sz="2000" dirty="0" err="1"/>
              <a:t>індивідуально</a:t>
            </a:r>
            <a:r>
              <a:rPr lang="ru-RU" sz="2000" dirty="0"/>
              <a:t>, та </a:t>
            </a:r>
            <a:r>
              <a:rPr lang="ru-RU" sz="2000" dirty="0" err="1"/>
              <a:t>вибирають</a:t>
            </a:r>
            <a:r>
              <a:rPr lang="ru-RU" sz="2000" dirty="0"/>
              <a:t> </a:t>
            </a:r>
            <a:r>
              <a:rPr lang="ru-RU" sz="2000" dirty="0" err="1"/>
              <a:t>такі</a:t>
            </a:r>
            <a:r>
              <a:rPr lang="ru-RU" sz="2000" dirty="0"/>
              <a:t> </a:t>
            </a:r>
            <a:r>
              <a:rPr lang="ru-RU" sz="2000" dirty="0" err="1"/>
              <a:t>формулювання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найкраще</a:t>
            </a:r>
            <a:r>
              <a:rPr lang="ru-RU" sz="2000" dirty="0"/>
              <a:t> </a:t>
            </a:r>
            <a:r>
              <a:rPr lang="ru-RU" sz="2000" dirty="0" err="1"/>
              <a:t>відображають</a:t>
            </a:r>
            <a:r>
              <a:rPr lang="ru-RU" sz="2000" dirty="0"/>
              <a:t> </a:t>
            </a:r>
            <a:r>
              <a:rPr lang="ru-RU" sz="2000" dirty="0" err="1"/>
              <a:t>їх</a:t>
            </a:r>
            <a:r>
              <a:rPr lang="ru-RU" sz="2000" dirty="0"/>
              <a:t> </a:t>
            </a:r>
            <a:r>
              <a:rPr lang="ru-RU" sz="2000" dirty="0" err="1"/>
              <a:t>спільну</a:t>
            </a:r>
            <a:r>
              <a:rPr lang="ru-RU" sz="2000" dirty="0"/>
              <a:t> думку. </a:t>
            </a:r>
            <a:r>
              <a:rPr lang="ru-RU" sz="2000" dirty="0" err="1" smtClean="0"/>
              <a:t>Можуть</a:t>
            </a:r>
            <a:r>
              <a:rPr lang="ru-RU" sz="2000" dirty="0" smtClean="0"/>
              <a:t> </a:t>
            </a:r>
            <a:r>
              <a:rPr lang="ru-RU" sz="2000" dirty="0" err="1" smtClean="0"/>
              <a:t>відредагувати</a:t>
            </a:r>
            <a:r>
              <a:rPr lang="ru-RU" sz="2000" dirty="0" smtClean="0"/>
              <a:t> </a:t>
            </a:r>
            <a:r>
              <a:rPr lang="ru-RU" sz="2000" dirty="0" err="1"/>
              <a:t>попередні</a:t>
            </a:r>
            <a:r>
              <a:rPr lang="ru-RU" sz="2000" dirty="0"/>
              <a:t> записи, </a:t>
            </a:r>
            <a:r>
              <a:rPr lang="ru-RU" sz="2000" dirty="0" err="1"/>
              <a:t>можуть</a:t>
            </a:r>
            <a:r>
              <a:rPr lang="ru-RU" sz="2000" dirty="0"/>
              <a:t>, </a:t>
            </a:r>
            <a:r>
              <a:rPr lang="ru-RU" sz="2000" dirty="0" err="1"/>
              <a:t>якщо</a:t>
            </a:r>
            <a:r>
              <a:rPr lang="ru-RU" sz="2000" dirty="0"/>
              <a:t> </a:t>
            </a:r>
            <a:r>
              <a:rPr lang="ru-RU" sz="2000" dirty="0" err="1"/>
              <a:t>під</a:t>
            </a:r>
            <a:r>
              <a:rPr lang="ru-RU" sz="2000" dirty="0"/>
              <a:t> час </a:t>
            </a:r>
            <a:r>
              <a:rPr lang="ru-RU" sz="2000" dirty="0" err="1"/>
              <a:t>дискусії</a:t>
            </a:r>
            <a:r>
              <a:rPr lang="ru-RU" sz="2000" dirty="0"/>
              <a:t> </a:t>
            </a:r>
            <a:r>
              <a:rPr lang="ru-RU" sz="2000" dirty="0" err="1"/>
              <a:t>з’являться</a:t>
            </a:r>
            <a:r>
              <a:rPr lang="ru-RU" sz="2000" dirty="0"/>
              <a:t> </a:t>
            </a:r>
            <a:r>
              <a:rPr lang="ru-RU" sz="2000" dirty="0" err="1"/>
              <a:t>нові</a:t>
            </a:r>
            <a:r>
              <a:rPr lang="ru-RU" sz="2000" dirty="0"/>
              <a:t> </a:t>
            </a:r>
            <a:r>
              <a:rPr lang="ru-RU" sz="2000" dirty="0" err="1"/>
              <a:t>помисли</a:t>
            </a:r>
            <a:r>
              <a:rPr lang="ru-RU" sz="2000" dirty="0"/>
              <a:t>, </a:t>
            </a:r>
            <a:r>
              <a:rPr lang="ru-RU" sz="2000" dirty="0" err="1"/>
              <a:t>відмовитися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попередніх</a:t>
            </a:r>
            <a:r>
              <a:rPr lang="ru-RU" sz="2000" dirty="0"/>
              <a:t> та </a:t>
            </a:r>
            <a:r>
              <a:rPr lang="ru-RU" sz="2000" dirty="0" err="1"/>
              <a:t>записати</a:t>
            </a:r>
            <a:r>
              <a:rPr lang="ru-RU" sz="2000" dirty="0"/>
              <a:t> </a:t>
            </a:r>
            <a:r>
              <a:rPr lang="ru-RU" sz="2000" dirty="0" err="1"/>
              <a:t>цілком</a:t>
            </a:r>
            <a:r>
              <a:rPr lang="ru-RU" sz="2000" dirty="0"/>
              <a:t> </a:t>
            </a:r>
            <a:r>
              <a:rPr lang="ru-RU" sz="2000" dirty="0" err="1"/>
              <a:t>нові</a:t>
            </a:r>
            <a:r>
              <a:rPr lang="ru-RU" sz="2000" dirty="0"/>
              <a:t>. </a:t>
            </a:r>
            <a:r>
              <a:rPr lang="ru-RU" sz="2000" dirty="0" smtClean="0"/>
              <a:t>Результат </a:t>
            </a:r>
            <a:r>
              <a:rPr lang="ru-RU" sz="2000" dirty="0" err="1" smtClean="0"/>
              <a:t>етапу</a:t>
            </a:r>
            <a:r>
              <a:rPr lang="ru-RU" sz="2000" dirty="0" smtClean="0"/>
              <a:t> - сама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формулювань</a:t>
            </a:r>
            <a:r>
              <a:rPr lang="ru-RU" sz="2000" dirty="0"/>
              <a:t> </a:t>
            </a:r>
            <a:r>
              <a:rPr lang="ru-RU" sz="2000" dirty="0" err="1"/>
              <a:t>відповідей</a:t>
            </a:r>
            <a:r>
              <a:rPr lang="ru-RU" sz="2000" dirty="0"/>
              <a:t>, </a:t>
            </a:r>
            <a:r>
              <a:rPr lang="ru-RU" sz="2000" dirty="0" err="1"/>
              <a:t>скільки</a:t>
            </a:r>
            <a:r>
              <a:rPr lang="ru-RU" sz="2000" dirty="0"/>
              <a:t> до </a:t>
            </a:r>
            <a:r>
              <a:rPr lang="ru-RU" sz="2000" dirty="0" err="1"/>
              <a:t>цього</a:t>
            </a:r>
            <a:r>
              <a:rPr lang="ru-RU" sz="2000" dirty="0"/>
              <a:t> </a:t>
            </a:r>
            <a:r>
              <a:rPr lang="ru-RU" sz="2000" dirty="0" err="1"/>
              <a:t>мав</a:t>
            </a:r>
            <a:r>
              <a:rPr lang="ru-RU" sz="2000" dirty="0"/>
              <a:t> </a:t>
            </a:r>
            <a:r>
              <a:rPr lang="ru-RU" sz="2000" dirty="0" err="1"/>
              <a:t>записати</a:t>
            </a:r>
            <a:r>
              <a:rPr lang="ru-RU" sz="2000" dirty="0"/>
              <a:t> </a:t>
            </a:r>
            <a:r>
              <a:rPr lang="ru-RU" sz="2000" dirty="0" err="1"/>
              <a:t>кожен</a:t>
            </a:r>
            <a:r>
              <a:rPr lang="ru-RU" sz="2000" dirty="0"/>
              <a:t> </a:t>
            </a:r>
            <a:r>
              <a:rPr lang="ru-RU" sz="2000" dirty="0" err="1"/>
              <a:t>учасник</a:t>
            </a:r>
            <a:r>
              <a:rPr lang="ru-RU" sz="2000" dirty="0"/>
              <a:t> </a:t>
            </a:r>
            <a:r>
              <a:rPr lang="ru-RU" sz="2000" dirty="0" err="1"/>
              <a:t>індивідуально</a:t>
            </a:r>
            <a:r>
              <a:rPr lang="ru-RU" sz="2000" dirty="0"/>
              <a:t>.</a:t>
            </a:r>
            <a:endParaRPr lang="ru-RU" sz="2000" dirty="0"/>
          </a:p>
        </p:txBody>
      </p:sp>
      <p:pic>
        <p:nvPicPr>
          <p:cNvPr id="2053" name="Picture 5" descr="D:\Робота\Малюнки\Цифри\чотири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1" y="879264"/>
            <a:ext cx="1057275" cy="1076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Блок-схема: перфолента 32"/>
          <p:cNvSpPr/>
          <p:nvPr/>
        </p:nvSpPr>
        <p:spPr>
          <a:xfrm>
            <a:off x="1143001" y="910808"/>
            <a:ext cx="3522986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МАЛІ ГРУПИ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176862" y="1729633"/>
            <a:ext cx="7045971" cy="430927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err="1" smtClean="0"/>
              <a:t>Об’єднання</a:t>
            </a:r>
            <a:r>
              <a:rPr lang="ru-RU" sz="2000" dirty="0" smtClean="0"/>
              <a:t> </a:t>
            </a:r>
            <a:r>
              <a:rPr lang="ru-RU" sz="2000" dirty="0"/>
              <a:t>в </a:t>
            </a:r>
            <a:r>
              <a:rPr lang="ru-RU" sz="2000" dirty="0" err="1"/>
              <a:t>малі</a:t>
            </a:r>
            <a:r>
              <a:rPr lang="ru-RU" sz="2000" dirty="0"/>
              <a:t> </a:t>
            </a:r>
            <a:r>
              <a:rPr lang="ru-RU" sz="2000" dirty="0" err="1"/>
              <a:t>групи</a:t>
            </a:r>
            <a:r>
              <a:rPr lang="ru-RU" sz="2000" dirty="0"/>
              <a:t> </a:t>
            </a:r>
            <a:r>
              <a:rPr lang="ru-RU" sz="2000" dirty="0" smtClean="0"/>
              <a:t>(</a:t>
            </a:r>
            <a:r>
              <a:rPr lang="ru-RU" sz="2000" dirty="0" err="1" smtClean="0"/>
              <a:t>дві</a:t>
            </a:r>
            <a:r>
              <a:rPr lang="ru-RU" sz="2000" dirty="0" smtClean="0"/>
              <a:t> </a:t>
            </a:r>
            <a:r>
              <a:rPr lang="ru-RU" sz="2000" dirty="0" err="1"/>
              <a:t>команди</a:t>
            </a:r>
            <a:r>
              <a:rPr lang="ru-RU" sz="2000" dirty="0"/>
              <a:t> </a:t>
            </a:r>
            <a:r>
              <a:rPr lang="ru-RU" sz="2000" dirty="0" smtClean="0"/>
              <a:t>в одну </a:t>
            </a:r>
            <a:r>
              <a:rPr lang="ru-RU" sz="2000" dirty="0" err="1" smtClean="0"/>
              <a:t>групу</a:t>
            </a:r>
            <a:r>
              <a:rPr lang="ru-RU" sz="2000" dirty="0" smtClean="0"/>
              <a:t>). </a:t>
            </a:r>
            <a:r>
              <a:rPr lang="ru-RU" sz="2000" dirty="0" err="1" smtClean="0"/>
              <a:t>Завдання</a:t>
            </a:r>
            <a:r>
              <a:rPr lang="ru-RU" sz="2000" dirty="0" smtClean="0"/>
              <a:t> </a:t>
            </a:r>
            <a:r>
              <a:rPr lang="ru-RU" sz="2000" dirty="0" err="1"/>
              <a:t>групи</a:t>
            </a:r>
            <a:r>
              <a:rPr lang="ru-RU" sz="2000" dirty="0"/>
              <a:t> — прийти до </a:t>
            </a:r>
            <a:r>
              <a:rPr lang="ru-RU" sz="2000" dirty="0" err="1"/>
              <a:t>спільного</a:t>
            </a:r>
            <a:r>
              <a:rPr lang="ru-RU" sz="2000" dirty="0"/>
              <a:t> </a:t>
            </a:r>
            <a:r>
              <a:rPr lang="ru-RU" sz="2000" dirty="0" err="1"/>
              <a:t>висновку</a:t>
            </a:r>
            <a:r>
              <a:rPr lang="ru-RU" sz="2000" dirty="0"/>
              <a:t>. </a:t>
            </a:r>
            <a:r>
              <a:rPr lang="ru-RU" sz="2000" dirty="0"/>
              <a:t>П</a:t>
            </a:r>
            <a:r>
              <a:rPr lang="ru-RU" sz="2000" dirty="0" smtClean="0"/>
              <a:t>овинен </a:t>
            </a:r>
            <a:r>
              <a:rPr lang="ru-RU" sz="2000" dirty="0" err="1"/>
              <a:t>виникнути</a:t>
            </a:r>
            <a:r>
              <a:rPr lang="ru-RU" sz="2000" dirty="0"/>
              <a:t> </a:t>
            </a:r>
            <a:r>
              <a:rPr lang="ru-RU" sz="2000" dirty="0" err="1"/>
              <a:t>її</a:t>
            </a:r>
            <a:r>
              <a:rPr lang="ru-RU" sz="2000" dirty="0"/>
              <a:t> перший </a:t>
            </a:r>
            <a:r>
              <a:rPr lang="ru-RU" sz="2000" dirty="0" err="1"/>
              <a:t>варіант</a:t>
            </a:r>
            <a:r>
              <a:rPr lang="ru-RU" sz="2000" dirty="0"/>
              <a:t>, </a:t>
            </a:r>
            <a:r>
              <a:rPr lang="ru-RU" sz="2000" dirty="0" err="1"/>
              <a:t>створений</a:t>
            </a:r>
            <a:r>
              <a:rPr lang="ru-RU" sz="2000" dirty="0"/>
              <a:t> на </a:t>
            </a:r>
            <a:r>
              <a:rPr lang="ru-RU" sz="2000" dirty="0" err="1"/>
              <a:t>основі</a:t>
            </a:r>
            <a:r>
              <a:rPr lang="ru-RU" sz="2000" dirty="0"/>
              <a:t> </a:t>
            </a:r>
            <a:r>
              <a:rPr lang="ru-RU" sz="2000" dirty="0" err="1"/>
              <a:t>розроблених</a:t>
            </a:r>
            <a:r>
              <a:rPr lang="ru-RU" sz="2000" dirty="0"/>
              <a:t> </a:t>
            </a:r>
            <a:r>
              <a:rPr lang="ru-RU" sz="2000" dirty="0" err="1"/>
              <a:t>формулювань</a:t>
            </a:r>
            <a:r>
              <a:rPr lang="ru-RU" sz="2000" dirty="0"/>
              <a:t> </a:t>
            </a:r>
            <a:r>
              <a:rPr lang="ru-RU" sz="2000" dirty="0" err="1"/>
              <a:t>кожної</a:t>
            </a:r>
            <a:r>
              <a:rPr lang="ru-RU" sz="2000" dirty="0"/>
              <a:t> </a:t>
            </a:r>
            <a:r>
              <a:rPr lang="ru-RU" sz="2000" dirty="0" err="1"/>
              <a:t>команди</a:t>
            </a:r>
            <a:r>
              <a:rPr lang="ru-RU" sz="2000" dirty="0"/>
              <a:t>. </a:t>
            </a:r>
            <a:r>
              <a:rPr lang="ru-RU" sz="2000" dirty="0" err="1"/>
              <a:t>Якщо</a:t>
            </a:r>
            <a:r>
              <a:rPr lang="ru-RU" sz="2000" dirty="0"/>
              <a:t> результатом </a:t>
            </a:r>
            <a:r>
              <a:rPr lang="ru-RU" sz="2000" dirty="0" err="1"/>
              <a:t>мають</a:t>
            </a:r>
            <a:r>
              <a:rPr lang="ru-RU" sz="2000" dirty="0"/>
              <a:t> стати </a:t>
            </a:r>
            <a:r>
              <a:rPr lang="ru-RU" sz="2000" dirty="0" err="1"/>
              <a:t>цілі</a:t>
            </a:r>
            <a:r>
              <a:rPr lang="ru-RU" sz="2000" dirty="0"/>
              <a:t> </a:t>
            </a:r>
            <a:r>
              <a:rPr lang="ru-RU" sz="2000" dirty="0" err="1"/>
              <a:t>подальшої</a:t>
            </a:r>
            <a:r>
              <a:rPr lang="ru-RU" sz="2000" dirty="0"/>
              <a:t> </a:t>
            </a:r>
            <a:r>
              <a:rPr lang="ru-RU" sz="2000" dirty="0" err="1"/>
              <a:t>роботи</a:t>
            </a:r>
            <a:r>
              <a:rPr lang="ru-RU" sz="2000" dirty="0"/>
              <a:t> </a:t>
            </a:r>
            <a:r>
              <a:rPr lang="ru-RU" sz="2000" dirty="0" err="1"/>
              <a:t>групи</a:t>
            </a:r>
            <a:r>
              <a:rPr lang="ru-RU" sz="2000" dirty="0"/>
              <a:t>, </a:t>
            </a:r>
            <a:r>
              <a:rPr lang="ru-RU" sz="2000" dirty="0" err="1"/>
              <a:t>вибирають</a:t>
            </a:r>
            <a:r>
              <a:rPr lang="ru-RU" sz="2000" dirty="0"/>
              <a:t> </a:t>
            </a:r>
            <a:r>
              <a:rPr lang="ru-RU" sz="2000" dirty="0" err="1"/>
              <a:t>найважливіші</a:t>
            </a:r>
            <a:r>
              <a:rPr lang="ru-RU" sz="2000" dirty="0"/>
              <a:t> з тих,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опрацьовані</a:t>
            </a:r>
            <a:r>
              <a:rPr lang="ru-RU" sz="2000" dirty="0"/>
              <a:t> на </a:t>
            </a:r>
            <a:r>
              <a:rPr lang="ru-RU" sz="2000" dirty="0" err="1"/>
              <a:t>попередньому</a:t>
            </a:r>
            <a:r>
              <a:rPr lang="ru-RU" sz="2000" dirty="0"/>
              <a:t> </a:t>
            </a:r>
            <a:r>
              <a:rPr lang="ru-RU" sz="2000" dirty="0" err="1"/>
              <a:t>етапі</a:t>
            </a:r>
            <a:r>
              <a:rPr lang="ru-RU" sz="2000" dirty="0"/>
              <a:t>. </a:t>
            </a:r>
            <a:r>
              <a:rPr lang="ru-RU" sz="2000" dirty="0" err="1"/>
              <a:t>Ведучий</a:t>
            </a:r>
            <a:r>
              <a:rPr lang="ru-RU" sz="2000" dirty="0"/>
              <a:t> повинен на </a:t>
            </a:r>
            <a:r>
              <a:rPr lang="ru-RU" sz="2000" dirty="0" err="1"/>
              <a:t>цьому</a:t>
            </a:r>
            <a:r>
              <a:rPr lang="ru-RU" sz="2000" dirty="0"/>
              <a:t> </a:t>
            </a:r>
            <a:r>
              <a:rPr lang="ru-RU" sz="2000" dirty="0" err="1"/>
              <a:t>етапі</a:t>
            </a:r>
            <a:r>
              <a:rPr lang="ru-RU" sz="2000" dirty="0"/>
              <a:t> </a:t>
            </a:r>
            <a:r>
              <a:rPr lang="ru-RU" sz="2000" dirty="0" err="1"/>
              <a:t>підтримувати</a:t>
            </a:r>
            <a:r>
              <a:rPr lang="ru-RU" sz="2000" dirty="0"/>
              <a:t> </a:t>
            </a:r>
            <a:r>
              <a:rPr lang="ru-RU" sz="2000" dirty="0" err="1"/>
              <a:t>процес</a:t>
            </a:r>
            <a:r>
              <a:rPr lang="ru-RU" sz="2000" dirty="0"/>
              <a:t> </a:t>
            </a:r>
            <a:r>
              <a:rPr lang="ru-RU" sz="2000" dirty="0" err="1"/>
              <a:t>роботи</a:t>
            </a:r>
            <a:r>
              <a:rPr lang="ru-RU" sz="2000" dirty="0"/>
              <a:t>, </a:t>
            </a:r>
            <a:r>
              <a:rPr lang="ru-RU" sz="2000" dirty="0" err="1"/>
              <a:t>підійти</a:t>
            </a:r>
            <a:r>
              <a:rPr lang="ru-RU" sz="2000" dirty="0"/>
              <a:t> до </a:t>
            </a:r>
            <a:r>
              <a:rPr lang="ru-RU" sz="2000" dirty="0" err="1"/>
              <a:t>груп</a:t>
            </a:r>
            <a:r>
              <a:rPr lang="ru-RU" sz="2000" dirty="0"/>
              <a:t> та </a:t>
            </a:r>
            <a:r>
              <a:rPr lang="ru-RU" sz="2000" dirty="0" err="1"/>
              <a:t>допомогти</a:t>
            </a:r>
            <a:r>
              <a:rPr lang="ru-RU" sz="2000" dirty="0"/>
              <a:t> </a:t>
            </a:r>
            <a:r>
              <a:rPr lang="ru-RU" sz="2000" dirty="0" err="1"/>
              <a:t>їм</a:t>
            </a:r>
            <a:r>
              <a:rPr lang="ru-RU" sz="2000" dirty="0"/>
              <a:t> у </a:t>
            </a:r>
            <a:r>
              <a:rPr lang="ru-RU" sz="2000" dirty="0" err="1"/>
              <a:t>редагуванні</a:t>
            </a:r>
            <a:r>
              <a:rPr lang="ru-RU" sz="2000" dirty="0"/>
              <a:t>. </a:t>
            </a:r>
            <a:r>
              <a:rPr lang="ru-RU" sz="2000" dirty="0" err="1" smtClean="0"/>
              <a:t>Ведучий</a:t>
            </a:r>
            <a:r>
              <a:rPr lang="ru-RU" sz="2000" dirty="0" smtClean="0"/>
              <a:t> </a:t>
            </a:r>
            <a:r>
              <a:rPr lang="ru-RU" sz="2000" dirty="0" err="1"/>
              <a:t>підказує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записи </a:t>
            </a:r>
            <a:r>
              <a:rPr lang="ru-RU" sz="2000" dirty="0" err="1"/>
              <a:t>повинні</a:t>
            </a:r>
            <a:r>
              <a:rPr lang="ru-RU" sz="2000" dirty="0"/>
              <a:t> бути </a:t>
            </a:r>
            <a:r>
              <a:rPr lang="ru-RU" sz="2000" dirty="0" err="1"/>
              <a:t>конкретними</a:t>
            </a:r>
            <a:r>
              <a:rPr lang="ru-RU" sz="2000" dirty="0"/>
              <a:t>, </a:t>
            </a:r>
            <a:r>
              <a:rPr lang="ru-RU" sz="2000" dirty="0" err="1"/>
              <a:t>точними</a:t>
            </a:r>
            <a:r>
              <a:rPr lang="ru-RU" sz="2000" dirty="0"/>
              <a:t>, такими, </a:t>
            </a:r>
            <a:r>
              <a:rPr lang="ru-RU" sz="2000" dirty="0" err="1"/>
              <a:t>які</a:t>
            </a:r>
            <a:r>
              <a:rPr lang="ru-RU" sz="2000" dirty="0"/>
              <a:t> б не дозволяли на </a:t>
            </a:r>
            <a:r>
              <a:rPr lang="ru-RU" sz="2000" dirty="0" err="1"/>
              <a:t>довільну</a:t>
            </a:r>
            <a:r>
              <a:rPr lang="ru-RU" sz="2000" dirty="0"/>
              <a:t> </a:t>
            </a:r>
            <a:r>
              <a:rPr lang="ru-RU" sz="2000" dirty="0" err="1"/>
              <a:t>інтерпретацію</a:t>
            </a:r>
            <a:r>
              <a:rPr lang="ru-RU" sz="2000" dirty="0"/>
              <a:t>. Результат </a:t>
            </a:r>
            <a:r>
              <a:rPr lang="ru-RU" sz="2000" dirty="0" err="1"/>
              <a:t>роботи</a:t>
            </a:r>
            <a:r>
              <a:rPr lang="ru-RU" sz="2000" dirty="0"/>
              <a:t> </a:t>
            </a:r>
            <a:r>
              <a:rPr lang="ru-RU" sz="2000" dirty="0" err="1"/>
              <a:t>група</a:t>
            </a:r>
            <a:r>
              <a:rPr lang="ru-RU" sz="2000" dirty="0"/>
              <a:t> </a:t>
            </a:r>
            <a:r>
              <a:rPr lang="ru-RU" sz="2000" dirty="0" err="1"/>
              <a:t>записує</a:t>
            </a:r>
            <a:r>
              <a:rPr lang="ru-RU" sz="2000" dirty="0"/>
              <a:t> на </a:t>
            </a:r>
            <a:r>
              <a:rPr lang="ru-RU" sz="2000" dirty="0" err="1"/>
              <a:t>фліпах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пізніше</a:t>
            </a:r>
            <a:r>
              <a:rPr lang="ru-RU" sz="2000" dirty="0"/>
              <a:t> </a:t>
            </a:r>
            <a:r>
              <a:rPr lang="ru-RU" sz="2000" dirty="0" err="1"/>
              <a:t>будуть</a:t>
            </a:r>
            <a:r>
              <a:rPr lang="ru-RU" sz="2000" dirty="0"/>
              <a:t> </a:t>
            </a:r>
            <a:r>
              <a:rPr lang="ru-RU" sz="2000" dirty="0" err="1"/>
              <a:t>представлені</a:t>
            </a:r>
            <a:r>
              <a:rPr lang="ru-RU" sz="2000" dirty="0"/>
              <a:t> </a:t>
            </a:r>
            <a:r>
              <a:rPr lang="ru-RU" sz="2000" dirty="0" err="1"/>
              <a:t>всім</a:t>
            </a:r>
            <a:r>
              <a:rPr lang="ru-RU" sz="2000" dirty="0"/>
              <a:t> </a:t>
            </a:r>
            <a:r>
              <a:rPr lang="ru-RU" sz="2000" dirty="0" err="1"/>
              <a:t>учасникам</a:t>
            </a:r>
            <a:r>
              <a:rPr lang="ru-RU" sz="2000" dirty="0"/>
              <a:t> 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054" name="Picture 6" descr="D:\Робота\Малюнки\Цифри\пять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52041"/>
            <a:ext cx="1057275" cy="1085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Блок-схема: перфолента 35"/>
          <p:cNvSpPr/>
          <p:nvPr/>
        </p:nvSpPr>
        <p:spPr>
          <a:xfrm>
            <a:off x="1176862" y="904551"/>
            <a:ext cx="3522986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ЗАКЛЮЧНА ДИСКУСІЯ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169367" y="1729633"/>
            <a:ext cx="7045971" cy="430927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/>
              <a:t> </a:t>
            </a:r>
            <a:r>
              <a:rPr lang="ru-RU" sz="2000" dirty="0" err="1"/>
              <a:t>Представники</a:t>
            </a:r>
            <a:r>
              <a:rPr lang="ru-RU" sz="2000" dirty="0"/>
              <a:t> </a:t>
            </a:r>
            <a:r>
              <a:rPr lang="ru-RU" sz="2000" dirty="0" err="1"/>
              <a:t>груп</a:t>
            </a:r>
            <a:r>
              <a:rPr lang="ru-RU" sz="2000" dirty="0"/>
              <a:t> </a:t>
            </a:r>
            <a:r>
              <a:rPr lang="ru-RU" sz="2000" dirty="0" err="1"/>
              <a:t>презентують</a:t>
            </a:r>
            <a:r>
              <a:rPr lang="ru-RU" sz="2000" dirty="0"/>
              <a:t> </a:t>
            </a:r>
            <a:r>
              <a:rPr lang="ru-RU" sz="2000" dirty="0" err="1"/>
              <a:t>результати</a:t>
            </a:r>
            <a:r>
              <a:rPr lang="ru-RU" sz="2000" dirty="0"/>
              <a:t> </a:t>
            </a:r>
            <a:r>
              <a:rPr lang="ru-RU" sz="2000" dirty="0" err="1"/>
              <a:t>спільної</a:t>
            </a:r>
            <a:r>
              <a:rPr lang="ru-RU" sz="2000" dirty="0"/>
              <a:t> </a:t>
            </a:r>
            <a:r>
              <a:rPr lang="ru-RU" sz="2000" dirty="0" err="1"/>
              <a:t>роботи</a:t>
            </a:r>
            <a:r>
              <a:rPr lang="ru-RU" sz="2000" dirty="0"/>
              <a:t>, </a:t>
            </a:r>
            <a:r>
              <a:rPr lang="ru-RU" sz="2000" dirty="0" err="1"/>
              <a:t>коментуючи</a:t>
            </a:r>
            <a:r>
              <a:rPr lang="ru-RU" sz="2000" dirty="0"/>
              <a:t> записи на </a:t>
            </a:r>
            <a:r>
              <a:rPr lang="ru-RU" sz="2000" dirty="0" err="1"/>
              <a:t>фліпах</a:t>
            </a:r>
            <a:r>
              <a:rPr lang="ru-RU" sz="2000" dirty="0"/>
              <a:t>. </a:t>
            </a:r>
            <a:r>
              <a:rPr lang="ru-RU" sz="2000" dirty="0" err="1"/>
              <a:t>Ведучий</a:t>
            </a:r>
            <a:r>
              <a:rPr lang="ru-RU" sz="2000" dirty="0"/>
              <a:t> </a:t>
            </a:r>
            <a:r>
              <a:rPr lang="ru-RU" sz="2000" dirty="0" err="1"/>
              <a:t>пропонує</a:t>
            </a:r>
            <a:r>
              <a:rPr lang="ru-RU" sz="2000" dirty="0"/>
              <a:t> </a:t>
            </a:r>
            <a:r>
              <a:rPr lang="ru-RU" sz="2000" dirty="0" err="1"/>
              <a:t>порівняти</a:t>
            </a:r>
            <a:r>
              <a:rPr lang="ru-RU" sz="2000" dirty="0"/>
              <a:t> </a:t>
            </a:r>
            <a:r>
              <a:rPr lang="ru-RU" sz="2000" dirty="0" err="1"/>
              <a:t>результати</a:t>
            </a:r>
            <a:r>
              <a:rPr lang="ru-RU" sz="2000" dirty="0"/>
              <a:t>, </a:t>
            </a:r>
            <a:r>
              <a:rPr lang="ru-RU" sz="2000" dirty="0" err="1"/>
              <a:t>знайти</a:t>
            </a:r>
            <a:r>
              <a:rPr lang="ru-RU" sz="2000" dirty="0"/>
              <a:t> </a:t>
            </a:r>
            <a:r>
              <a:rPr lang="ru-RU" sz="2000" dirty="0" err="1"/>
              <a:t>спільні</a:t>
            </a:r>
            <a:r>
              <a:rPr lang="ru-RU" sz="2000" dirty="0"/>
              <a:t> та </a:t>
            </a:r>
            <a:r>
              <a:rPr lang="ru-RU" sz="2000" dirty="0" err="1"/>
              <a:t>відмінні</a:t>
            </a:r>
            <a:r>
              <a:rPr lang="ru-RU" sz="2000" dirty="0"/>
              <a:t> </a:t>
            </a:r>
            <a:r>
              <a:rPr lang="ru-RU" sz="2000" dirty="0" err="1"/>
              <a:t>пункти</a:t>
            </a:r>
            <a:r>
              <a:rPr lang="ru-RU" sz="2000" dirty="0"/>
              <a:t> (</a:t>
            </a:r>
            <a:r>
              <a:rPr lang="ru-RU" sz="2000" dirty="0" err="1"/>
              <a:t>місця</a:t>
            </a:r>
            <a:r>
              <a:rPr lang="ru-RU" sz="2000" dirty="0"/>
              <a:t>). Разом з </a:t>
            </a:r>
            <a:r>
              <a:rPr lang="ru-RU" sz="2000" dirty="0" err="1"/>
              <a:t>групою</a:t>
            </a:r>
            <a:r>
              <a:rPr lang="ru-RU" sz="2000" dirty="0"/>
              <a:t> </a:t>
            </a:r>
            <a:r>
              <a:rPr lang="ru-RU" sz="2000" dirty="0" err="1"/>
              <a:t>редагує</a:t>
            </a:r>
            <a:r>
              <a:rPr lang="ru-RU" sz="2000" dirty="0"/>
              <a:t> (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вибирає</a:t>
            </a:r>
            <a:r>
              <a:rPr lang="ru-RU" sz="2000" dirty="0"/>
              <a:t>) </a:t>
            </a:r>
            <a:r>
              <a:rPr lang="ru-RU" sz="2000" dirty="0" err="1"/>
              <a:t>кінцевий</a:t>
            </a:r>
            <a:r>
              <a:rPr lang="ru-RU" sz="2000" dirty="0"/>
              <a:t> результат. </a:t>
            </a:r>
            <a:r>
              <a:rPr lang="ru-RU" sz="2000" dirty="0" err="1" smtClean="0"/>
              <a:t>Аналізують</a:t>
            </a:r>
            <a:r>
              <a:rPr lang="ru-RU" sz="2000" dirty="0" smtClean="0"/>
              <a:t>, </a:t>
            </a:r>
            <a:r>
              <a:rPr lang="ru-RU" sz="2000" dirty="0" err="1" smtClean="0"/>
              <a:t>обмірковують</a:t>
            </a:r>
            <a:r>
              <a:rPr lang="ru-RU" sz="2000" dirty="0" smtClean="0"/>
              <a:t> причини </a:t>
            </a:r>
            <a:r>
              <a:rPr lang="ru-RU" sz="2000" dirty="0" err="1"/>
              <a:t>можливих</a:t>
            </a:r>
            <a:r>
              <a:rPr lang="ru-RU" sz="2000" dirty="0"/>
              <a:t> </a:t>
            </a:r>
            <a:r>
              <a:rPr lang="ru-RU" sz="2000" dirty="0" err="1"/>
              <a:t>відмінностей</a:t>
            </a:r>
            <a:r>
              <a:rPr lang="ru-RU" sz="2000" dirty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5160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 animBg="1"/>
      <p:bldP spid="22" grpId="0" animBg="1"/>
      <p:bldP spid="24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206873" y="60725"/>
            <a:ext cx="5993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ПРИЙОМ НА УРОЦІ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206873" y="1196752"/>
            <a:ext cx="3866963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АКТИВІЗАЦІЯ ЗНАНЬ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4405696" y="1196751"/>
            <a:ext cx="3582999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АЛГОРИТМ ДІЙ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3076" name="Picture 4" descr="C:\Users\Наталия\Desktop\ЛОЛШШО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42" y="2564904"/>
            <a:ext cx="8095098" cy="2885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83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206873" y="60725"/>
            <a:ext cx="5993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ПРИЙОМ НА УРОЦІ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206873" y="867672"/>
            <a:ext cx="3866963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АКТИВІЗАЦІЯ ЗНАНЬ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4346590" y="867671"/>
            <a:ext cx="3582999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АЛГОРИТМ ДІЙ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11046823"/>
              </p:ext>
            </p:extLst>
          </p:nvPr>
        </p:nvGraphicFramePr>
        <p:xfrm>
          <a:off x="206873" y="1700808"/>
          <a:ext cx="7984631" cy="4887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9088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1" grpId="0" animBg="1"/>
      <p:bldGraphic spid="2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5379" y="141378"/>
            <a:ext cx="36615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ПРИКЛАД 1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87462066"/>
              </p:ext>
            </p:extLst>
          </p:nvPr>
        </p:nvGraphicFramePr>
        <p:xfrm>
          <a:off x="2736" y="1556792"/>
          <a:ext cx="8447479" cy="5115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9" y="910808"/>
            <a:ext cx="2090902" cy="20895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696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5379" y="141378"/>
            <a:ext cx="36615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ПРИКЛАД 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100" name="Picture 4" descr="C:\Users\Наталия\Desktop\Без назван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746" y="1196752"/>
            <a:ext cx="2966613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1840" y="1340768"/>
            <a:ext cx="4968552" cy="41044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/>
              <a:t>В </a:t>
            </a:r>
            <a:r>
              <a:rPr lang="ru-RU" sz="2000" dirty="0" err="1"/>
              <a:t>Україні</a:t>
            </a:r>
            <a:r>
              <a:rPr lang="ru-RU" sz="2000" dirty="0"/>
              <a:t> не </a:t>
            </a:r>
            <a:r>
              <a:rPr lang="ru-RU" sz="2000" dirty="0" err="1"/>
              <a:t>знайдеться</a:t>
            </a:r>
            <a:r>
              <a:rPr lang="ru-RU" sz="2000" dirty="0"/>
              <a:t> </a:t>
            </a:r>
            <a:r>
              <a:rPr lang="ru-RU" sz="2000" dirty="0" err="1"/>
              <a:t>людини</a:t>
            </a:r>
            <a:r>
              <a:rPr lang="ru-RU" sz="2000" dirty="0"/>
              <a:t>, яка не знала б про </a:t>
            </a:r>
            <a:r>
              <a:rPr lang="ru-RU" sz="2000" dirty="0" smtClean="0"/>
              <a:t> </a:t>
            </a:r>
            <a:r>
              <a:rPr lang="ru-RU" sz="2000" dirty="0" err="1" smtClean="0"/>
              <a:t>козаків</a:t>
            </a:r>
            <a:r>
              <a:rPr lang="ru-RU" sz="2000" dirty="0" smtClean="0"/>
              <a:t>. Козак </a:t>
            </a:r>
            <a:r>
              <a:rPr lang="ru-RU" sz="2000" dirty="0"/>
              <a:t>у </a:t>
            </a:r>
            <a:r>
              <a:rPr lang="ru-RU" sz="2000" dirty="0" err="1"/>
              <a:t>нашій</a:t>
            </a:r>
            <a:r>
              <a:rPr lang="ru-RU" sz="2000" dirty="0"/>
              <a:t> </a:t>
            </a:r>
            <a:r>
              <a:rPr lang="ru-RU" sz="2000" dirty="0" err="1"/>
              <a:t>культурі</a:t>
            </a:r>
            <a:r>
              <a:rPr lang="ru-RU" sz="2000" dirty="0"/>
              <a:t> – </a:t>
            </a:r>
            <a:r>
              <a:rPr lang="ru-RU" sz="2000" dirty="0" err="1"/>
              <a:t>звитяжний</a:t>
            </a:r>
            <a:r>
              <a:rPr lang="ru-RU" sz="2000" dirty="0"/>
              <a:t> </a:t>
            </a:r>
            <a:r>
              <a:rPr lang="ru-RU" sz="2000" dirty="0" err="1" smtClean="0"/>
              <a:t>воїн</a:t>
            </a:r>
            <a:r>
              <a:rPr lang="ru-RU" sz="2000" dirty="0" smtClean="0"/>
              <a:t>. </a:t>
            </a:r>
            <a:r>
              <a:rPr lang="ru-RU" sz="2000" dirty="0" err="1" smtClean="0"/>
              <a:t>Це</a:t>
            </a:r>
            <a:r>
              <a:rPr lang="ru-RU" sz="2000" dirty="0" smtClean="0"/>
              <a:t> </a:t>
            </a:r>
            <a:r>
              <a:rPr lang="ru-RU" sz="2000" dirty="0" err="1" smtClean="0"/>
              <a:t>озброєний</a:t>
            </a:r>
            <a:r>
              <a:rPr lang="ru-RU" sz="2000" dirty="0" smtClean="0"/>
              <a:t> </a:t>
            </a:r>
            <a:r>
              <a:rPr lang="ru-RU" sz="2000" dirty="0" err="1"/>
              <a:t>захисник</a:t>
            </a:r>
            <a:r>
              <a:rPr lang="ru-RU" sz="2000" dirty="0"/>
              <a:t> </a:t>
            </a:r>
            <a:r>
              <a:rPr lang="ru-RU" sz="2000" dirty="0" err="1" smtClean="0"/>
              <a:t>Вітчизни</a:t>
            </a:r>
            <a:r>
              <a:rPr lang="ru-RU" sz="2000" dirty="0" smtClean="0"/>
              <a:t>. </a:t>
            </a:r>
            <a:r>
              <a:rPr lang="ru-RU" sz="2000" dirty="0" err="1" smtClean="0"/>
              <a:t>Він</a:t>
            </a:r>
            <a:r>
              <a:rPr lang="ru-RU" sz="2000" dirty="0" smtClean="0"/>
              <a:t> боронить </a:t>
            </a:r>
            <a:r>
              <a:rPr lang="ru-RU" sz="2000" dirty="0" err="1"/>
              <a:t>віру</a:t>
            </a:r>
            <a:r>
              <a:rPr lang="ru-RU" sz="2000" dirty="0"/>
              <a:t>, </a:t>
            </a:r>
            <a:r>
              <a:rPr lang="ru-RU" sz="2000" dirty="0" err="1"/>
              <a:t>гідність</a:t>
            </a:r>
            <a:r>
              <a:rPr lang="ru-RU" sz="2000" dirty="0"/>
              <a:t> та </a:t>
            </a:r>
            <a:r>
              <a:rPr lang="ru-RU" sz="2000" dirty="0" err="1"/>
              <a:t>звичаї</a:t>
            </a:r>
            <a:r>
              <a:rPr lang="ru-RU" sz="2000" dirty="0"/>
              <a:t> </a:t>
            </a:r>
            <a:r>
              <a:rPr lang="ru-RU" sz="2000" dirty="0" err="1"/>
              <a:t>всього</a:t>
            </a:r>
            <a:r>
              <a:rPr lang="ru-RU" sz="2000" dirty="0"/>
              <a:t> </a:t>
            </a:r>
            <a:r>
              <a:rPr lang="ru-RU" sz="2000" dirty="0" err="1"/>
              <a:t>нашого</a:t>
            </a:r>
            <a:r>
              <a:rPr lang="ru-RU" sz="2000" dirty="0"/>
              <a:t> народу.</a:t>
            </a:r>
          </a:p>
          <a:p>
            <a:pPr algn="just"/>
            <a:r>
              <a:rPr lang="ru-RU" sz="2000" dirty="0" err="1"/>
              <a:t>Історія</a:t>
            </a:r>
            <a:r>
              <a:rPr lang="ru-RU" sz="2000" dirty="0"/>
              <a:t> </a:t>
            </a:r>
            <a:r>
              <a:rPr lang="ru-RU" sz="2000" dirty="0" err="1" smtClean="0"/>
              <a:t>козацтва</a:t>
            </a:r>
            <a:r>
              <a:rPr lang="ru-RU" sz="2000" dirty="0" smtClean="0"/>
              <a:t> – одна </a:t>
            </a:r>
            <a:r>
              <a:rPr lang="ru-RU" sz="2000" dirty="0"/>
              <a:t>з </a:t>
            </a:r>
            <a:r>
              <a:rPr lang="ru-RU" sz="2000" dirty="0" err="1"/>
              <a:t>найвеличніших</a:t>
            </a:r>
            <a:r>
              <a:rPr lang="ru-RU" sz="2000" dirty="0"/>
              <a:t> </a:t>
            </a:r>
            <a:r>
              <a:rPr lang="ru-RU" sz="2000" dirty="0" err="1"/>
              <a:t>сторінок</a:t>
            </a:r>
            <a:r>
              <a:rPr lang="ru-RU" sz="2000" dirty="0"/>
              <a:t> </a:t>
            </a:r>
            <a:r>
              <a:rPr lang="ru-RU" sz="2000" dirty="0" err="1"/>
              <a:t>життя</a:t>
            </a:r>
            <a:r>
              <a:rPr lang="ru-RU" sz="2000" dirty="0"/>
              <a:t> </a:t>
            </a:r>
            <a:r>
              <a:rPr lang="ru-RU" sz="2000" dirty="0" err="1"/>
              <a:t>нашого</a:t>
            </a:r>
            <a:r>
              <a:rPr lang="ru-RU" sz="2000" dirty="0"/>
              <a:t> народу. </a:t>
            </a:r>
            <a:r>
              <a:rPr lang="ru-RU" sz="2000" dirty="0" err="1"/>
              <a:t>Рятуючись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постійних</a:t>
            </a:r>
            <a:r>
              <a:rPr lang="ru-RU" sz="2000" dirty="0"/>
              <a:t> </a:t>
            </a:r>
            <a:r>
              <a:rPr lang="ru-RU" sz="2000" dirty="0" err="1"/>
              <a:t>нападів</a:t>
            </a:r>
            <a:r>
              <a:rPr lang="ru-RU" sz="2000" dirty="0"/>
              <a:t> </a:t>
            </a:r>
            <a:r>
              <a:rPr lang="ru-RU" sz="2000" dirty="0" smtClean="0"/>
              <a:t>, </a:t>
            </a:r>
            <a:r>
              <a:rPr lang="ru-RU" sz="2000" dirty="0" err="1" smtClean="0"/>
              <a:t>чоловіки</a:t>
            </a:r>
            <a:r>
              <a:rPr lang="ru-RU" sz="2000" dirty="0" smtClean="0"/>
              <a:t> </a:t>
            </a:r>
            <a:r>
              <a:rPr lang="ru-RU" sz="2000" dirty="0" err="1"/>
              <a:t>гуртувалися</a:t>
            </a:r>
            <a:r>
              <a:rPr lang="ru-RU" sz="2000" dirty="0"/>
              <a:t> для </a:t>
            </a:r>
            <a:r>
              <a:rPr lang="ru-RU" sz="2000" dirty="0" err="1"/>
              <a:t>захисту</a:t>
            </a:r>
            <a:r>
              <a:rPr lang="ru-RU" sz="2000" dirty="0"/>
              <a:t> </a:t>
            </a:r>
            <a:r>
              <a:rPr lang="ru-RU" sz="2000" dirty="0" err="1"/>
              <a:t>своїх</a:t>
            </a:r>
            <a:r>
              <a:rPr lang="ru-RU" sz="2000" dirty="0"/>
              <a:t> земель. На </a:t>
            </a:r>
            <a:r>
              <a:rPr lang="ru-RU" sz="2000" dirty="0" err="1"/>
              <a:t>цьому</a:t>
            </a:r>
            <a:r>
              <a:rPr lang="ru-RU" sz="2000" dirty="0"/>
              <a:t> </a:t>
            </a:r>
            <a:r>
              <a:rPr lang="ru-RU" sz="2000" dirty="0" err="1"/>
              <a:t>тлі</a:t>
            </a:r>
            <a:r>
              <a:rPr lang="ru-RU" sz="2000" dirty="0"/>
              <a:t> </a:t>
            </a:r>
            <a:r>
              <a:rPr lang="ru-RU" sz="2000" dirty="0" err="1"/>
              <a:t>виникло</a:t>
            </a:r>
            <a:r>
              <a:rPr lang="ru-RU" sz="2000" dirty="0"/>
              <a:t> </a:t>
            </a:r>
            <a:r>
              <a:rPr lang="ru-RU" sz="2000" dirty="0" err="1" smtClean="0"/>
              <a:t>козацтво</a:t>
            </a:r>
            <a:r>
              <a:rPr lang="ru-RU" sz="2000" dirty="0" smtClean="0"/>
              <a:t>. Так </a:t>
            </a:r>
            <a:r>
              <a:rPr lang="ru-RU" sz="2000" dirty="0" err="1" smtClean="0"/>
              <a:t>утворилася</a:t>
            </a:r>
            <a:r>
              <a:rPr lang="ru-RU" sz="2000" dirty="0" smtClean="0"/>
              <a:t> </a:t>
            </a:r>
            <a:r>
              <a:rPr lang="ru-RU" sz="2000" dirty="0" err="1"/>
              <a:t>Запорізька</a:t>
            </a:r>
            <a:r>
              <a:rPr lang="ru-RU" sz="2000" dirty="0"/>
              <a:t> </a:t>
            </a:r>
            <a:r>
              <a:rPr lang="ru-RU" sz="2000" dirty="0" err="1" smtClean="0"/>
              <a:t>Січ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484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</p:bldLst>
  </p:timing>
</p:sld>
</file>

<file path=ppt/theme/theme1.xml><?xml version="1.0" encoding="utf-8"?>
<a:theme xmlns:a="http://schemas.openxmlformats.org/drawingml/2006/main" name="Розділ ІІІ. (3.1.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Розділ ІІІ. (3.1.)</Template>
  <TotalTime>408</TotalTime>
  <Words>745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Розділ ІІІ. (3.1.)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РОЗДІЛ ІІІ</dc:title>
  <dc:creator>Пользователь Windows</dc:creator>
  <cp:lastModifiedBy>Пользователь Windows</cp:lastModifiedBy>
  <cp:revision>33</cp:revision>
  <dcterms:created xsi:type="dcterms:W3CDTF">2021-02-07T07:55:42Z</dcterms:created>
  <dcterms:modified xsi:type="dcterms:W3CDTF">2021-02-09T09:04:51Z</dcterms:modified>
</cp:coreProperties>
</file>