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орнаменти\kir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-142900"/>
            <a:ext cx="7000892" cy="26431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854600" y="4069164"/>
            <a:ext cx="934236" cy="4643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798340" y="4555950"/>
            <a:ext cx="934236" cy="366986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98972" y="2038618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618" y="2961948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3.2. </a:t>
            </a:r>
            <a:r>
              <a:rPr lang="ru-RU" b="1" dirty="0" err="1">
                <a:solidFill>
                  <a:schemeClr val="tx1"/>
                </a:solidFill>
              </a:rPr>
              <a:t>Із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сивої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давнини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             </a:t>
            </a:r>
            <a:r>
              <a:rPr lang="ru-RU" b="1" dirty="0" err="1" smtClean="0">
                <a:solidFill>
                  <a:schemeClr val="tx1"/>
                </a:solidFill>
              </a:rPr>
              <a:t>Глибокий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ліризм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історичної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пісні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про </a:t>
            </a:r>
            <a:r>
              <a:rPr lang="ru-RU" b="1" dirty="0" err="1">
                <a:solidFill>
                  <a:schemeClr val="tx1"/>
                </a:solidFill>
              </a:rPr>
              <a:t>козацьку</a:t>
            </a:r>
            <a:r>
              <a:rPr lang="ru-RU" b="1" dirty="0">
                <a:solidFill>
                  <a:schemeClr val="tx1"/>
                </a:solidFill>
              </a:rPr>
              <a:t> долю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3" descr="D:\Робота\Малюнки\Цифри\од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1" y="5769847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Робота\Малюнки\Школа\02002of5-b68b-1200x77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21" y="4115023"/>
            <a:ext cx="2725156" cy="19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Робота\Малюнки\Цифри\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574" y="4799845"/>
            <a:ext cx="1432679" cy="86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908721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176862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ЕТАП УРОКУ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1771180"/>
            <a:ext cx="3672409" cy="108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20071" y="1768620"/>
            <a:ext cx="3672409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ЗАКРІПЛЕННЯ І УЗАГАЛЬНЕННЯ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1" name="Picture 3" descr="C:\Users\Наталия\Desktop\vives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4248472" cy="241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3717280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/>
              <a:t>Учням</a:t>
            </a:r>
            <a:r>
              <a:rPr lang="ru-RU" sz="2000" dirty="0"/>
              <a:t> </a:t>
            </a:r>
            <a:r>
              <a:rPr lang="ru-RU" sz="2000" dirty="0" err="1"/>
              <a:t>пропонують</a:t>
            </a:r>
            <a:r>
              <a:rPr lang="ru-RU" sz="2000" dirty="0"/>
              <a:t> 18 </a:t>
            </a:r>
            <a:r>
              <a:rPr lang="ru-RU" sz="2000" dirty="0" err="1"/>
              <a:t>незакінчених</a:t>
            </a:r>
            <a:r>
              <a:rPr lang="ru-RU" sz="2000" dirty="0"/>
              <a:t> фраз.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/>
              <a:t>Самі</a:t>
            </a:r>
            <a:r>
              <a:rPr lang="ru-RU" sz="2000" dirty="0" smtClean="0"/>
              <a:t> </a:t>
            </a:r>
            <a:r>
              <a:rPr lang="ru-RU" sz="2000" dirty="0" err="1"/>
              <a:t>закінчення</a:t>
            </a:r>
            <a:r>
              <a:rPr lang="ru-RU" sz="2000" dirty="0"/>
              <a:t> </a:t>
            </a:r>
            <a:r>
              <a:rPr lang="ru-RU" sz="2000" dirty="0" err="1"/>
              <a:t>написані</a:t>
            </a:r>
            <a:r>
              <a:rPr lang="ru-RU" sz="2000" dirty="0"/>
              <a:t> на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аркушах</a:t>
            </a:r>
            <a:r>
              <a:rPr lang="ru-RU" sz="2000" dirty="0"/>
              <a:t>.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/>
              <a:t>Учням</a:t>
            </a:r>
            <a:r>
              <a:rPr lang="ru-RU" sz="2000" dirty="0" smtClean="0"/>
              <a:t> </a:t>
            </a:r>
            <a:r>
              <a:rPr lang="ru-RU" sz="2000" dirty="0" err="1"/>
              <a:t>необхідно</a:t>
            </a:r>
            <a:r>
              <a:rPr lang="ru-RU" sz="2000" dirty="0"/>
              <a:t> </a:t>
            </a:r>
            <a:r>
              <a:rPr lang="ru-RU" sz="2000" dirty="0" err="1"/>
              <a:t>підібрати</a:t>
            </a:r>
            <a:r>
              <a:rPr lang="ru-RU" sz="2000" dirty="0"/>
              <a:t> </a:t>
            </a:r>
            <a:r>
              <a:rPr lang="ru-RU" sz="2000" dirty="0" err="1"/>
              <a:t>правильні</a:t>
            </a:r>
            <a:r>
              <a:rPr lang="ru-RU" sz="2000" dirty="0"/>
              <a:t> </a:t>
            </a:r>
            <a:r>
              <a:rPr lang="ru-RU" sz="2000" dirty="0" err="1"/>
              <a:t>закінчення</a:t>
            </a:r>
            <a:r>
              <a:rPr lang="ru-RU" sz="2000" dirty="0"/>
              <a:t> до </a:t>
            </a:r>
            <a:r>
              <a:rPr lang="ru-RU" sz="2000" dirty="0" err="1"/>
              <a:t>цих</a:t>
            </a:r>
            <a:r>
              <a:rPr lang="ru-RU" sz="2000" dirty="0"/>
              <a:t> фраз.</a:t>
            </a:r>
            <a:endParaRPr lang="ru-RU" sz="2000" dirty="0"/>
          </a:p>
        </p:txBody>
      </p:sp>
      <p:pic>
        <p:nvPicPr>
          <p:cNvPr id="2052" name="Picture 4" descr="D:\Робота\Малюнки\Чоловічки\37897370_Subscription_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97153"/>
            <a:ext cx="2376264" cy="2060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Робота\Шаблони (фони)\Школа\Дошка\vivesk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2852937"/>
            <a:ext cx="31683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846811" y="3717280"/>
            <a:ext cx="2714074" cy="828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ОПИС ПРИЙОМУ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32395" y="40639"/>
            <a:ext cx="6487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ПРИЙОМ «ДОМІНО»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5116448" y="84729"/>
            <a:ext cx="4027551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ПІДБЕРІТЬ  ПРАВИЛЬНІ                    ЗАКІНЧЕННЯ ДО ФРАЗ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7915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То не </a:t>
            </a:r>
            <a:r>
              <a:rPr lang="ru-RU" dirty="0" err="1"/>
              <a:t>козак</a:t>
            </a:r>
            <a:r>
              <a:rPr lang="ru-RU" dirty="0"/>
              <a:t>,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49408" y="46485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err="1"/>
              <a:t>думає</a:t>
            </a:r>
            <a:r>
              <a:rPr lang="ru-RU" dirty="0"/>
              <a:t> </a:t>
            </a:r>
            <a:r>
              <a:rPr lang="ru-RU" dirty="0" err="1"/>
              <a:t>отаманом</a:t>
            </a:r>
            <a:r>
              <a:rPr lang="ru-RU" dirty="0"/>
              <a:t> бути.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47914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Січ</a:t>
            </a:r>
            <a:r>
              <a:rPr lang="ru-RU" dirty="0"/>
              <a:t> - </a:t>
            </a:r>
            <a:r>
              <a:rPr lang="ru-RU" dirty="0" err="1"/>
              <a:t>мати</a:t>
            </a:r>
            <a:r>
              <a:rPr lang="ru-RU" dirty="0"/>
              <a:t>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49408" y="524641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Великий Луг - </a:t>
            </a:r>
            <a:r>
              <a:rPr lang="ru-RU" dirty="0" err="1"/>
              <a:t>батько</a:t>
            </a:r>
            <a:r>
              <a:rPr lang="ru-RU" dirty="0"/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47915" y="286775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Кінь</a:t>
            </a:r>
            <a:r>
              <a:rPr lang="ru-RU" dirty="0"/>
              <a:t> та </a:t>
            </a:r>
            <a:r>
              <a:rPr lang="ru-RU" dirty="0" err="1" smtClean="0"/>
              <a:t>ніч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33647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козакові</a:t>
            </a:r>
            <a:r>
              <a:rPr lang="ru-RU" dirty="0" smtClean="0"/>
              <a:t> </a:t>
            </a:r>
            <a:r>
              <a:rPr lang="ru-RU" dirty="0" err="1"/>
              <a:t>товариші</a:t>
            </a:r>
            <a:r>
              <a:rPr lang="ru-RU" dirty="0"/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47915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</a:t>
            </a:r>
            <a:r>
              <a:rPr lang="ru-RU" dirty="0" err="1"/>
              <a:t>мовчить</a:t>
            </a:r>
            <a:r>
              <a:rPr lang="ru-RU" dirty="0"/>
              <a:t>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34894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все </a:t>
            </a:r>
            <a:r>
              <a:rPr lang="ru-RU" dirty="0" err="1"/>
              <a:t>знає</a:t>
            </a:r>
            <a:r>
              <a:rPr lang="ru-RU" dirty="0"/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36972" y="404374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Де </a:t>
            </a:r>
            <a:r>
              <a:rPr lang="ru-RU" dirty="0" err="1"/>
              <a:t>козак</a:t>
            </a:r>
            <a:r>
              <a:rPr lang="ru-RU" dirty="0"/>
              <a:t>,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32423" y="2876961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там </a:t>
            </a:r>
            <a:r>
              <a:rPr lang="ru-RU" dirty="0"/>
              <a:t>і слава.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36970" y="463644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Без </a:t>
            </a:r>
            <a:r>
              <a:rPr lang="ru-RU" dirty="0" err="1" smtClean="0"/>
              <a:t>гетьмана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36971" y="524641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Без доброго </a:t>
            </a:r>
            <a:r>
              <a:rPr lang="ru-RU" dirty="0" smtClean="0"/>
              <a:t>командира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36972" y="5865506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Береженого Бог </a:t>
            </a:r>
            <a:r>
              <a:rPr lang="ru-RU" dirty="0" err="1"/>
              <a:t>береже</a:t>
            </a:r>
            <a:r>
              <a:rPr lang="ru-RU" dirty="0"/>
              <a:t>,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41318" y="405892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військо</a:t>
            </a:r>
            <a:r>
              <a:rPr lang="ru-RU" dirty="0" smtClean="0"/>
              <a:t> </a:t>
            </a:r>
            <a:r>
              <a:rPr lang="ru-RU" dirty="0" err="1"/>
              <a:t>гине</a:t>
            </a:r>
            <a:r>
              <a:rPr lang="ru-RU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50446" y="583304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військо</a:t>
            </a:r>
            <a:r>
              <a:rPr lang="ru-RU" dirty="0" smtClean="0"/>
              <a:t> </a:t>
            </a:r>
            <a:r>
              <a:rPr lang="ru-RU" dirty="0"/>
              <a:t>– отара.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34894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 err="1"/>
              <a:t>козака</a:t>
            </a:r>
            <a:r>
              <a:rPr lang="ru-RU" dirty="0"/>
              <a:t> – </a:t>
            </a:r>
            <a:r>
              <a:rPr lang="ru-RU" dirty="0" err="1"/>
              <a:t>шабля</a:t>
            </a:r>
            <a:r>
              <a:rPr lang="ru-RU" dirty="0"/>
              <a:t>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647913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Козацькому</a:t>
            </a:r>
            <a:r>
              <a:rPr lang="ru-RU" dirty="0"/>
              <a:t> </a:t>
            </a:r>
            <a:r>
              <a:rPr lang="ru-RU" dirty="0" smtClean="0"/>
              <a:t>роду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33647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нема </a:t>
            </a:r>
            <a:r>
              <a:rPr lang="ru-RU" dirty="0"/>
              <a:t>переводу.</a:t>
            </a:r>
          </a:p>
        </p:txBody>
      </p:sp>
      <p:pic>
        <p:nvPicPr>
          <p:cNvPr id="3074" name="Picture 2" descr="D:\Робота\Малюнки\Чоловічки\1349085247_tvorchestv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1" y="2314684"/>
            <a:ext cx="1584176" cy="2931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636970" y="84729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876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5158254" y="84729"/>
            <a:ext cx="3985745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ПІДБЕРІТЬ  ПРАВИЛЬНІ                    ЗАКІНЧЕННЯ ДО ФРАЗ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7915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з конем і в </a:t>
            </a:r>
            <a:r>
              <a:rPr lang="ru-RU" dirty="0" err="1" smtClean="0"/>
              <a:t>ночі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34893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хвались, </a:t>
            </a:r>
            <a:r>
              <a:rPr lang="ru-RU" dirty="0" err="1"/>
              <a:t>ідучи</a:t>
            </a:r>
            <a:r>
              <a:rPr lang="ru-RU" dirty="0"/>
              <a:t> з бою.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47914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сам не </a:t>
            </a:r>
            <a:r>
              <a:rPr lang="ru-RU" dirty="0" err="1"/>
              <a:t>їсть</a:t>
            </a:r>
            <a:r>
              <a:rPr lang="ru-RU" dirty="0"/>
              <a:t>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34894" y="2314684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нехай </a:t>
            </a:r>
            <a:r>
              <a:rPr lang="ru-RU" dirty="0"/>
              <a:t>ворог плаче!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47915" y="286775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Козаку </a:t>
            </a:r>
            <a:r>
              <a:rPr lang="ru-RU" dirty="0" err="1" smtClean="0"/>
              <a:t>зібратись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30730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і </a:t>
            </a:r>
            <a:r>
              <a:rPr lang="ru-RU" dirty="0"/>
              <a:t>днем.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47915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пригорщі</a:t>
            </a:r>
            <a:r>
              <a:rPr lang="ru-RU" dirty="0"/>
              <a:t> </a:t>
            </a:r>
            <a:r>
              <a:rPr lang="ru-RU" dirty="0" err="1"/>
              <a:t>нап'ється</a:t>
            </a:r>
            <a:r>
              <a:rPr lang="ru-RU" dirty="0"/>
              <a:t>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49408" y="5865506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з </a:t>
            </a:r>
            <a:r>
              <a:rPr lang="ru-RU" dirty="0" err="1"/>
              <a:t>долоні</a:t>
            </a:r>
            <a:r>
              <a:rPr lang="ru-RU" dirty="0"/>
              <a:t> </a:t>
            </a:r>
            <a:r>
              <a:rPr lang="ru-RU" dirty="0" err="1"/>
              <a:t>пообіда</a:t>
            </a:r>
            <a:r>
              <a:rPr lang="ru-RU" dirty="0"/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36972" y="404374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Назвався</a:t>
            </a:r>
            <a:r>
              <a:rPr lang="ru-RU" dirty="0"/>
              <a:t> </a:t>
            </a:r>
            <a:r>
              <a:rPr lang="ru-RU" dirty="0" err="1"/>
              <a:t>хоробрим</a:t>
            </a:r>
            <a:r>
              <a:rPr lang="ru-RU" dirty="0"/>
              <a:t>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49407" y="526569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/>
              <a:t>підпоясатись</a:t>
            </a:r>
            <a:r>
              <a:rPr lang="ru-RU" dirty="0"/>
              <a:t>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36970" y="463644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Не хвались, </a:t>
            </a:r>
            <a:r>
              <a:rPr lang="ru-RU" dirty="0" err="1"/>
              <a:t>ідучи</a:t>
            </a:r>
            <a:r>
              <a:rPr lang="ru-RU" dirty="0"/>
              <a:t> в </a:t>
            </a:r>
            <a:r>
              <a:rPr lang="ru-RU" dirty="0" err="1"/>
              <a:t>бій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36971" y="524641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Не </a:t>
            </a:r>
            <a:r>
              <a:rPr lang="ru-RU" dirty="0" err="1"/>
              <a:t>журися</a:t>
            </a:r>
            <a:r>
              <a:rPr lang="ru-RU" dirty="0"/>
              <a:t>, </a:t>
            </a:r>
            <a:r>
              <a:rPr lang="ru-RU" dirty="0" err="1"/>
              <a:t>козаче</a:t>
            </a:r>
            <a:r>
              <a:rPr lang="ru-RU" dirty="0"/>
              <a:t>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36972" y="5865506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Поки</a:t>
            </a:r>
            <a:r>
              <a:rPr lang="ru-RU" dirty="0"/>
              <a:t> </a:t>
            </a:r>
            <a:r>
              <a:rPr lang="ru-RU" dirty="0" err="1"/>
              <a:t>Дніпро</a:t>
            </a:r>
            <a:r>
              <a:rPr lang="ru-RU" dirty="0"/>
              <a:t> </a:t>
            </a:r>
            <a:r>
              <a:rPr lang="ru-RU" dirty="0" err="1"/>
              <a:t>пливе</a:t>
            </a:r>
            <a:r>
              <a:rPr lang="ru-RU" dirty="0"/>
              <a:t>,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41318" y="405892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виходь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бойовисько</a:t>
            </a:r>
            <a:r>
              <a:rPr lang="ru-RU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33645" y="2881930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err="1"/>
              <a:t>вмре</a:t>
            </a:r>
            <a:r>
              <a:rPr lang="ru-RU" dirty="0"/>
              <a:t>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33646" y="465728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</a:t>
            </a:r>
            <a:r>
              <a:rPr lang="ru-RU" dirty="0" err="1"/>
              <a:t>біді</a:t>
            </a:r>
            <a:r>
              <a:rPr lang="ru-RU" dirty="0"/>
              <a:t> коня не </a:t>
            </a:r>
            <a:r>
              <a:rPr lang="ru-RU" dirty="0" err="1"/>
              <a:t>покидає</a:t>
            </a:r>
            <a:r>
              <a:rPr lang="ru-RU" dirty="0"/>
              <a:t>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647913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дружбу </a:t>
            </a:r>
            <a:r>
              <a:rPr lang="ru-RU" dirty="0" err="1"/>
              <a:t>знає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41318" y="1732928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коня накормить.</a:t>
            </a:r>
          </a:p>
        </p:txBody>
      </p:sp>
      <p:pic>
        <p:nvPicPr>
          <p:cNvPr id="3074" name="Picture 2" descr="D:\Робота\Малюнки\Чоловічки\1349085247_tvorchestv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1" y="2314684"/>
            <a:ext cx="1584176" cy="2931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678776" y="49200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133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47915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То не </a:t>
            </a:r>
            <a:r>
              <a:rPr lang="ru-RU" dirty="0" err="1"/>
              <a:t>козак</a:t>
            </a:r>
            <a:r>
              <a:rPr lang="ru-RU" dirty="0"/>
              <a:t>,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17414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err="1"/>
              <a:t>думає</a:t>
            </a:r>
            <a:r>
              <a:rPr lang="ru-RU" dirty="0"/>
              <a:t> </a:t>
            </a:r>
            <a:r>
              <a:rPr lang="ru-RU" dirty="0" err="1"/>
              <a:t>отаманом</a:t>
            </a:r>
            <a:r>
              <a:rPr lang="ru-RU" dirty="0"/>
              <a:t> бути.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47914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Січ</a:t>
            </a:r>
            <a:r>
              <a:rPr lang="ru-RU" dirty="0"/>
              <a:t> - </a:t>
            </a:r>
            <a:r>
              <a:rPr lang="ru-RU" dirty="0" err="1"/>
              <a:t>мати</a:t>
            </a:r>
            <a:r>
              <a:rPr lang="ru-RU" dirty="0"/>
              <a:t>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34895" y="229924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Великий Луг - </a:t>
            </a:r>
            <a:r>
              <a:rPr lang="ru-RU" dirty="0" err="1"/>
              <a:t>батько</a:t>
            </a:r>
            <a:r>
              <a:rPr lang="ru-RU" dirty="0"/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47915" y="286775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Кінь</a:t>
            </a:r>
            <a:r>
              <a:rPr lang="ru-RU" dirty="0"/>
              <a:t> та </a:t>
            </a:r>
            <a:r>
              <a:rPr lang="ru-RU" dirty="0" err="1" smtClean="0"/>
              <a:t>ніч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41256" y="286775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козакові</a:t>
            </a:r>
            <a:r>
              <a:rPr lang="ru-RU" dirty="0" smtClean="0"/>
              <a:t> </a:t>
            </a:r>
            <a:r>
              <a:rPr lang="ru-RU" dirty="0" err="1"/>
              <a:t>товариші</a:t>
            </a:r>
            <a:r>
              <a:rPr lang="ru-RU" dirty="0"/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47915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</a:t>
            </a:r>
            <a:r>
              <a:rPr lang="ru-RU" dirty="0" err="1"/>
              <a:t>мовчить</a:t>
            </a:r>
            <a:r>
              <a:rPr lang="ru-RU" dirty="0"/>
              <a:t>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63672" y="34770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все </a:t>
            </a:r>
            <a:r>
              <a:rPr lang="ru-RU" dirty="0" err="1"/>
              <a:t>знає</a:t>
            </a:r>
            <a:r>
              <a:rPr lang="ru-RU" dirty="0"/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47915" y="4082261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Де </a:t>
            </a:r>
            <a:r>
              <a:rPr lang="ru-RU" dirty="0" err="1"/>
              <a:t>козак</a:t>
            </a:r>
            <a:r>
              <a:rPr lang="ru-RU" dirty="0"/>
              <a:t>,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72591" y="4082261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там </a:t>
            </a:r>
            <a:r>
              <a:rPr lang="ru-RU" dirty="0"/>
              <a:t>і слава.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55941" y="4701158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Без </a:t>
            </a:r>
            <a:r>
              <a:rPr lang="ru-RU" dirty="0" err="1" smtClean="0"/>
              <a:t>гетьмана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55942" y="530639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Без доброго </a:t>
            </a:r>
            <a:r>
              <a:rPr lang="ru-RU" dirty="0" smtClean="0"/>
              <a:t>командира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55943" y="589739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Береженого Бог </a:t>
            </a:r>
            <a:r>
              <a:rPr lang="ru-RU" dirty="0" err="1"/>
              <a:t>береже</a:t>
            </a:r>
            <a:r>
              <a:rPr lang="ru-RU" dirty="0"/>
              <a:t>,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92629" y="4701158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військо</a:t>
            </a:r>
            <a:r>
              <a:rPr lang="ru-RU" dirty="0" smtClean="0"/>
              <a:t> </a:t>
            </a:r>
            <a:r>
              <a:rPr lang="ru-RU" dirty="0" err="1"/>
              <a:t>гине</a:t>
            </a:r>
            <a:r>
              <a:rPr lang="ru-RU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92630" y="530639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військо</a:t>
            </a:r>
            <a:r>
              <a:rPr lang="ru-RU" dirty="0" smtClean="0"/>
              <a:t> </a:t>
            </a:r>
            <a:r>
              <a:rPr lang="ru-RU" dirty="0"/>
              <a:t>– отара.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600301" y="589739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 err="1"/>
              <a:t>козака</a:t>
            </a:r>
            <a:r>
              <a:rPr lang="ru-RU" dirty="0"/>
              <a:t> – </a:t>
            </a:r>
            <a:r>
              <a:rPr lang="ru-RU" dirty="0" err="1"/>
              <a:t>шабля</a:t>
            </a:r>
            <a:r>
              <a:rPr lang="ru-RU" dirty="0"/>
              <a:t>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647913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Козацькому</a:t>
            </a:r>
            <a:r>
              <a:rPr lang="ru-RU" dirty="0"/>
              <a:t> </a:t>
            </a:r>
            <a:r>
              <a:rPr lang="ru-RU" dirty="0" smtClean="0"/>
              <a:t>роду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15454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нема </a:t>
            </a:r>
            <a:r>
              <a:rPr lang="ru-RU" dirty="0"/>
              <a:t>переводу.</a:t>
            </a:r>
          </a:p>
        </p:txBody>
      </p:sp>
      <p:pic>
        <p:nvPicPr>
          <p:cNvPr id="4098" name="Picture 2" descr="D:\Робота\Малюнки\Чоловічки\i (6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161" y="2299245"/>
            <a:ext cx="1810839" cy="292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612970" y="35394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44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3" descr="C:\Documents and Settings\Учитель\Рабочий стол\орнаменти\Урок10рис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AF5"/>
              </a:clrFrom>
              <a:clrTo>
                <a:srgbClr val="F8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57562"/>
            <a:ext cx="1785918" cy="350043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47915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з конем і в </a:t>
            </a:r>
            <a:r>
              <a:rPr lang="ru-RU" dirty="0" err="1" smtClean="0"/>
              <a:t>ночі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49408" y="46485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хвались, </a:t>
            </a:r>
            <a:r>
              <a:rPr lang="ru-RU" dirty="0" err="1"/>
              <a:t>ідучи</a:t>
            </a:r>
            <a:r>
              <a:rPr lang="ru-RU" dirty="0"/>
              <a:t> з бою.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47914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сам не </a:t>
            </a:r>
            <a:r>
              <a:rPr lang="ru-RU" dirty="0" err="1"/>
              <a:t>їсть</a:t>
            </a:r>
            <a:r>
              <a:rPr lang="ru-RU" dirty="0"/>
              <a:t>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49408" y="524641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нехай </a:t>
            </a:r>
            <a:r>
              <a:rPr lang="ru-RU" dirty="0"/>
              <a:t>ворог плаче!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47915" y="286775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Козаку </a:t>
            </a:r>
            <a:r>
              <a:rPr lang="ru-RU" dirty="0" err="1" smtClean="0"/>
              <a:t>зібратись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33647" y="170677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і </a:t>
            </a:r>
            <a:r>
              <a:rPr lang="ru-RU" dirty="0"/>
              <a:t>днем.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47915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пригорщі</a:t>
            </a:r>
            <a:r>
              <a:rPr lang="ru-RU" dirty="0"/>
              <a:t> </a:t>
            </a:r>
            <a:r>
              <a:rPr lang="ru-RU" dirty="0" err="1"/>
              <a:t>нап'ється</a:t>
            </a:r>
            <a:r>
              <a:rPr lang="ru-RU" dirty="0"/>
              <a:t>,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34894" y="346311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з </a:t>
            </a:r>
            <a:r>
              <a:rPr lang="ru-RU" dirty="0" err="1"/>
              <a:t>долоні</a:t>
            </a:r>
            <a:r>
              <a:rPr lang="ru-RU" dirty="0"/>
              <a:t> </a:t>
            </a:r>
            <a:r>
              <a:rPr lang="ru-RU" dirty="0" err="1"/>
              <a:t>пообіда</a:t>
            </a:r>
            <a:r>
              <a:rPr lang="ru-RU" dirty="0"/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36972" y="404374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Назвався</a:t>
            </a:r>
            <a:r>
              <a:rPr lang="ru-RU" dirty="0"/>
              <a:t> </a:t>
            </a:r>
            <a:r>
              <a:rPr lang="ru-RU" dirty="0" err="1"/>
              <a:t>хоробрим</a:t>
            </a:r>
            <a:r>
              <a:rPr lang="ru-RU" dirty="0"/>
              <a:t>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32423" y="2876961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/>
              <a:t>підпоясатись</a:t>
            </a:r>
            <a:r>
              <a:rPr lang="ru-RU" dirty="0"/>
              <a:t>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36970" y="4636443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Не хвались, </a:t>
            </a:r>
            <a:r>
              <a:rPr lang="ru-RU" dirty="0" err="1"/>
              <a:t>ідучи</a:t>
            </a:r>
            <a:r>
              <a:rPr lang="ru-RU" dirty="0"/>
              <a:t> в </a:t>
            </a:r>
            <a:r>
              <a:rPr lang="ru-RU" dirty="0" err="1"/>
              <a:t>бій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36971" y="524641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Не </a:t>
            </a:r>
            <a:r>
              <a:rPr lang="ru-RU" dirty="0" err="1"/>
              <a:t>журися</a:t>
            </a:r>
            <a:r>
              <a:rPr lang="ru-RU" dirty="0"/>
              <a:t>, </a:t>
            </a:r>
            <a:r>
              <a:rPr lang="ru-RU" dirty="0" err="1"/>
              <a:t>козаче</a:t>
            </a:r>
            <a:r>
              <a:rPr lang="ru-RU" dirty="0"/>
              <a:t>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36972" y="5865506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Поки</a:t>
            </a:r>
            <a:r>
              <a:rPr lang="ru-RU" dirty="0"/>
              <a:t> </a:t>
            </a:r>
            <a:r>
              <a:rPr lang="ru-RU" dirty="0" err="1"/>
              <a:t>Дніпро</a:t>
            </a:r>
            <a:r>
              <a:rPr lang="ru-RU" dirty="0"/>
              <a:t> </a:t>
            </a:r>
            <a:r>
              <a:rPr lang="ru-RU" dirty="0" err="1"/>
              <a:t>пливе</a:t>
            </a:r>
            <a:r>
              <a:rPr lang="ru-RU" dirty="0"/>
              <a:t>,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41318" y="4058929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виходь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бойовисько</a:t>
            </a:r>
            <a:r>
              <a:rPr lang="ru-RU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50446" y="5833047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err="1"/>
              <a:t>вмре</a:t>
            </a:r>
            <a:r>
              <a:rPr lang="ru-RU" dirty="0"/>
              <a:t>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34894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</a:t>
            </a:r>
            <a:r>
              <a:rPr lang="ru-RU" dirty="0" err="1"/>
              <a:t>біді</a:t>
            </a:r>
            <a:r>
              <a:rPr lang="ru-RU" dirty="0"/>
              <a:t> коня не </a:t>
            </a:r>
            <a:r>
              <a:rPr lang="ru-RU" dirty="0" err="1"/>
              <a:t>покидає</a:t>
            </a:r>
            <a:r>
              <a:rPr lang="ru-RU" dirty="0"/>
              <a:t>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647913" y="1125565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Козак дружбу </a:t>
            </a:r>
            <a:r>
              <a:rPr lang="ru-RU" dirty="0" err="1"/>
              <a:t>знає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33647" y="2290242"/>
            <a:ext cx="2791905" cy="526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</a:t>
            </a:r>
            <a:r>
              <a:rPr lang="ru-RU" dirty="0"/>
              <a:t>коня накормить.</a:t>
            </a:r>
          </a:p>
        </p:txBody>
      </p:sp>
      <p:pic>
        <p:nvPicPr>
          <p:cNvPr id="29" name="Picture 2" descr="D:\Робота\Малюнки\Чоловічки\i (6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161" y="2299245"/>
            <a:ext cx="1810839" cy="292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636970" y="52009"/>
            <a:ext cx="354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ВІДПОВІДЬ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501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1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1.1</Template>
  <TotalTime>129</TotalTime>
  <Words>364</Words>
  <Application>Microsoft Office PowerPoint</Application>
  <PresentationFormat>Экран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2021-02-09T16:32:54Z</dcterms:created>
  <dcterms:modified xsi:type="dcterms:W3CDTF">2021-02-09T18:42:28Z</dcterms:modified>
</cp:coreProperties>
</file>