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5281F0-F10B-4BEA-8491-D50F4E14391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FEEB0B-F6F5-4DCD-B526-125D852425B0}">
      <dgm:prSet phldrT="[Текст]"/>
      <dgm:spPr/>
      <dgm:t>
        <a:bodyPr/>
        <a:lstStyle/>
        <a:p>
          <a:r>
            <a:rPr lang="uk-UA" dirty="0" smtClean="0"/>
            <a:t>КЛАСТЕР</a:t>
          </a:r>
          <a:endParaRPr lang="ru-RU" dirty="0"/>
        </a:p>
      </dgm:t>
    </dgm:pt>
    <dgm:pt modelId="{18BA9C4A-4436-42E6-B9A2-2BFD4D67467C}" type="parTrans" cxnId="{76237EDE-B06B-40E5-BEF8-6AF18BED03AA}">
      <dgm:prSet/>
      <dgm:spPr/>
      <dgm:t>
        <a:bodyPr/>
        <a:lstStyle/>
        <a:p>
          <a:endParaRPr lang="ru-RU"/>
        </a:p>
      </dgm:t>
    </dgm:pt>
    <dgm:pt modelId="{D006A3CA-E960-4706-BD48-31CA9BE441A6}" type="sibTrans" cxnId="{76237EDE-B06B-40E5-BEF8-6AF18BED03AA}">
      <dgm:prSet/>
      <dgm:spPr/>
      <dgm:t>
        <a:bodyPr/>
        <a:lstStyle/>
        <a:p>
          <a:endParaRPr lang="ru-RU"/>
        </a:p>
      </dgm:t>
    </dgm:pt>
    <dgm:pt modelId="{AF8E2E9E-EB2D-45BA-AB37-1945ED5B0F37}">
      <dgm:prSet phldrT="[Текст]"/>
      <dgm:spPr/>
      <dgm:t>
        <a:bodyPr/>
        <a:lstStyle/>
        <a:p>
          <a:r>
            <a:rPr lang="uk-UA" dirty="0" smtClean="0"/>
            <a:t>ВЕББІНГ</a:t>
          </a:r>
          <a:endParaRPr lang="ru-RU" dirty="0"/>
        </a:p>
      </dgm:t>
    </dgm:pt>
    <dgm:pt modelId="{B44C7A3E-F1EE-4DF8-8B53-301313AFC57C}" type="parTrans" cxnId="{C327967B-E0D4-4855-9C3A-1AFFF47A7A9F}">
      <dgm:prSet/>
      <dgm:spPr/>
      <dgm:t>
        <a:bodyPr/>
        <a:lstStyle/>
        <a:p>
          <a:endParaRPr lang="ru-RU"/>
        </a:p>
      </dgm:t>
    </dgm:pt>
    <dgm:pt modelId="{E5AC2EE4-DD01-4311-BBEB-A6E943A8C483}" type="sibTrans" cxnId="{C327967B-E0D4-4855-9C3A-1AFFF47A7A9F}">
      <dgm:prSet/>
      <dgm:spPr/>
      <dgm:t>
        <a:bodyPr/>
        <a:lstStyle/>
        <a:p>
          <a:endParaRPr lang="ru-RU"/>
        </a:p>
      </dgm:t>
    </dgm:pt>
    <dgm:pt modelId="{39452908-CFF7-46E2-9E78-DBCC5673E856}">
      <dgm:prSet phldrT="[Текст]"/>
      <dgm:spPr/>
      <dgm:t>
        <a:bodyPr/>
        <a:lstStyle/>
        <a:p>
          <a:r>
            <a:rPr lang="uk-UA" dirty="0" smtClean="0"/>
            <a:t>МЕНТАЛЬНА КАРТА</a:t>
          </a:r>
          <a:endParaRPr lang="ru-RU" dirty="0"/>
        </a:p>
      </dgm:t>
    </dgm:pt>
    <dgm:pt modelId="{4602DF83-0B69-48C4-9162-28B230F908B4}" type="parTrans" cxnId="{8DFAF3EB-6024-40E1-A881-F3FDE9C2D903}">
      <dgm:prSet/>
      <dgm:spPr/>
      <dgm:t>
        <a:bodyPr/>
        <a:lstStyle/>
        <a:p>
          <a:endParaRPr lang="ru-RU"/>
        </a:p>
      </dgm:t>
    </dgm:pt>
    <dgm:pt modelId="{C5D36757-4528-453F-A827-4DE7F1312A86}" type="sibTrans" cxnId="{8DFAF3EB-6024-40E1-A881-F3FDE9C2D903}">
      <dgm:prSet/>
      <dgm:spPr/>
      <dgm:t>
        <a:bodyPr/>
        <a:lstStyle/>
        <a:p>
          <a:endParaRPr lang="ru-RU"/>
        </a:p>
      </dgm:t>
    </dgm:pt>
    <dgm:pt modelId="{A200AA0D-E08C-432E-B2D3-959D7CB6A6D8}">
      <dgm:prSet phldrT="[Текст]"/>
      <dgm:spPr/>
      <dgm:t>
        <a:bodyPr/>
        <a:lstStyle/>
        <a:p>
          <a:r>
            <a:rPr lang="uk-UA" dirty="0" smtClean="0"/>
            <a:t>СЕМАНТИЧНА КАРТА</a:t>
          </a:r>
          <a:endParaRPr lang="ru-RU" dirty="0"/>
        </a:p>
      </dgm:t>
    </dgm:pt>
    <dgm:pt modelId="{0F27245B-DE0F-4B48-B3DC-474A5C5F2A2F}" type="parTrans" cxnId="{48278F4E-66D8-462C-B251-ABA06EF7E52F}">
      <dgm:prSet/>
      <dgm:spPr/>
      <dgm:t>
        <a:bodyPr/>
        <a:lstStyle/>
        <a:p>
          <a:endParaRPr lang="ru-RU"/>
        </a:p>
      </dgm:t>
    </dgm:pt>
    <dgm:pt modelId="{0B5203FB-DC0B-49A9-A230-365F84977D58}" type="sibTrans" cxnId="{48278F4E-66D8-462C-B251-ABA06EF7E52F}">
      <dgm:prSet/>
      <dgm:spPr/>
      <dgm:t>
        <a:bodyPr/>
        <a:lstStyle/>
        <a:p>
          <a:endParaRPr lang="ru-RU"/>
        </a:p>
      </dgm:t>
    </dgm:pt>
    <dgm:pt modelId="{7AB98D29-58F1-44D8-9028-C6A850EA0557}" type="pres">
      <dgm:prSet presAssocID="{D85281F0-F10B-4BEA-8491-D50F4E14391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2F1616B-22C8-4716-8C4D-AB10DC8D6137}" type="pres">
      <dgm:prSet presAssocID="{D85281F0-F10B-4BEA-8491-D50F4E14391A}" presName="Name1" presStyleCnt="0"/>
      <dgm:spPr/>
    </dgm:pt>
    <dgm:pt modelId="{5F1C807A-44FE-4470-A188-B4FBB84BC514}" type="pres">
      <dgm:prSet presAssocID="{D85281F0-F10B-4BEA-8491-D50F4E14391A}" presName="cycle" presStyleCnt="0"/>
      <dgm:spPr/>
    </dgm:pt>
    <dgm:pt modelId="{C64F7EF6-29A4-4E8C-B0AE-2B746ECD88F0}" type="pres">
      <dgm:prSet presAssocID="{D85281F0-F10B-4BEA-8491-D50F4E14391A}" presName="srcNode" presStyleLbl="node1" presStyleIdx="0" presStyleCnt="4"/>
      <dgm:spPr/>
    </dgm:pt>
    <dgm:pt modelId="{1B4473BB-76BB-4FE5-BCFF-7879451E7FFE}" type="pres">
      <dgm:prSet presAssocID="{D85281F0-F10B-4BEA-8491-D50F4E14391A}" presName="conn" presStyleLbl="parChTrans1D2" presStyleIdx="0" presStyleCnt="1"/>
      <dgm:spPr/>
      <dgm:t>
        <a:bodyPr/>
        <a:lstStyle/>
        <a:p>
          <a:endParaRPr lang="ru-RU"/>
        </a:p>
      </dgm:t>
    </dgm:pt>
    <dgm:pt modelId="{118F49E0-CD92-4ACF-91D7-4354B9D50C3A}" type="pres">
      <dgm:prSet presAssocID="{D85281F0-F10B-4BEA-8491-D50F4E14391A}" presName="extraNode" presStyleLbl="node1" presStyleIdx="0" presStyleCnt="4"/>
      <dgm:spPr/>
    </dgm:pt>
    <dgm:pt modelId="{A8D1CEAA-C94F-43A8-87AD-00D4AA94D307}" type="pres">
      <dgm:prSet presAssocID="{D85281F0-F10B-4BEA-8491-D50F4E14391A}" presName="dstNode" presStyleLbl="node1" presStyleIdx="0" presStyleCnt="4"/>
      <dgm:spPr/>
    </dgm:pt>
    <dgm:pt modelId="{87B07B52-F68B-41AF-831A-9E8A312473B2}" type="pres">
      <dgm:prSet presAssocID="{83FEEB0B-F6F5-4DCD-B526-125D852425B0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95557-14E4-422A-A135-687BA165273A}" type="pres">
      <dgm:prSet presAssocID="{83FEEB0B-F6F5-4DCD-B526-125D852425B0}" presName="accent_1" presStyleCnt="0"/>
      <dgm:spPr/>
    </dgm:pt>
    <dgm:pt modelId="{9B207C61-9BC2-4424-A072-283B08844799}" type="pres">
      <dgm:prSet presAssocID="{83FEEB0B-F6F5-4DCD-B526-125D852425B0}" presName="accentRepeatNode" presStyleLbl="solidFgAcc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87F1F54-ED35-4D3E-91AC-00048E7D6BB0}" type="pres">
      <dgm:prSet presAssocID="{AF8E2E9E-EB2D-45BA-AB37-1945ED5B0F3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382FD-38E4-4351-9E2B-FCBB28DA5BF0}" type="pres">
      <dgm:prSet presAssocID="{AF8E2E9E-EB2D-45BA-AB37-1945ED5B0F37}" presName="accent_2" presStyleCnt="0"/>
      <dgm:spPr/>
    </dgm:pt>
    <dgm:pt modelId="{7080C533-22E4-45D2-80A4-AA43DC7C93BF}" type="pres">
      <dgm:prSet presAssocID="{AF8E2E9E-EB2D-45BA-AB37-1945ED5B0F37}" presName="accentRepeatNode" presStyleLbl="solidFgAcc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86EF634-0285-4D2C-BA73-55F3594D172F}" type="pres">
      <dgm:prSet presAssocID="{39452908-CFF7-46E2-9E78-DBCC5673E856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30ED0-C8CD-4CE5-8507-345FF1BDEE35}" type="pres">
      <dgm:prSet presAssocID="{39452908-CFF7-46E2-9E78-DBCC5673E856}" presName="accent_3" presStyleCnt="0"/>
      <dgm:spPr/>
    </dgm:pt>
    <dgm:pt modelId="{2E561A02-2CB1-4E3E-B355-FF2EDE2BB3C0}" type="pres">
      <dgm:prSet presAssocID="{39452908-CFF7-46E2-9E78-DBCC5673E856}" presName="accentRepeatNode" presStyleLbl="solidFgAcc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2CAA4DD-DE07-49EC-8CB2-B957C5106474}" type="pres">
      <dgm:prSet presAssocID="{A200AA0D-E08C-432E-B2D3-959D7CB6A6D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9C72-C469-46AE-B508-18CBB5888A4D}" type="pres">
      <dgm:prSet presAssocID="{A200AA0D-E08C-432E-B2D3-959D7CB6A6D8}" presName="accent_4" presStyleCnt="0"/>
      <dgm:spPr/>
    </dgm:pt>
    <dgm:pt modelId="{1DB725D8-353A-4476-B15E-5D192F259779}" type="pres">
      <dgm:prSet presAssocID="{A200AA0D-E08C-432E-B2D3-959D7CB6A6D8}" presName="accentRepeatNode" presStyleLbl="solidFgAcc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8DFAF3EB-6024-40E1-A881-F3FDE9C2D903}" srcId="{D85281F0-F10B-4BEA-8491-D50F4E14391A}" destId="{39452908-CFF7-46E2-9E78-DBCC5673E856}" srcOrd="2" destOrd="0" parTransId="{4602DF83-0B69-48C4-9162-28B230F908B4}" sibTransId="{C5D36757-4528-453F-A827-4DE7F1312A86}"/>
    <dgm:cxn modelId="{C327967B-E0D4-4855-9C3A-1AFFF47A7A9F}" srcId="{D85281F0-F10B-4BEA-8491-D50F4E14391A}" destId="{AF8E2E9E-EB2D-45BA-AB37-1945ED5B0F37}" srcOrd="1" destOrd="0" parTransId="{B44C7A3E-F1EE-4DF8-8B53-301313AFC57C}" sibTransId="{E5AC2EE4-DD01-4311-BBEB-A6E943A8C483}"/>
    <dgm:cxn modelId="{B6984A3C-4DB2-4F58-8C21-C6CBCB6EA412}" type="presOf" srcId="{39452908-CFF7-46E2-9E78-DBCC5673E856}" destId="{286EF634-0285-4D2C-BA73-55F3594D172F}" srcOrd="0" destOrd="0" presId="urn:microsoft.com/office/officeart/2008/layout/VerticalCurvedList"/>
    <dgm:cxn modelId="{1281683E-710D-4E61-9805-9FFB6E196A5A}" type="presOf" srcId="{D006A3CA-E960-4706-BD48-31CA9BE441A6}" destId="{1B4473BB-76BB-4FE5-BCFF-7879451E7FFE}" srcOrd="0" destOrd="0" presId="urn:microsoft.com/office/officeart/2008/layout/VerticalCurvedList"/>
    <dgm:cxn modelId="{48278F4E-66D8-462C-B251-ABA06EF7E52F}" srcId="{D85281F0-F10B-4BEA-8491-D50F4E14391A}" destId="{A200AA0D-E08C-432E-B2D3-959D7CB6A6D8}" srcOrd="3" destOrd="0" parTransId="{0F27245B-DE0F-4B48-B3DC-474A5C5F2A2F}" sibTransId="{0B5203FB-DC0B-49A9-A230-365F84977D58}"/>
    <dgm:cxn modelId="{03898641-9550-4A23-8EF0-A8A87336AD58}" type="presOf" srcId="{AF8E2E9E-EB2D-45BA-AB37-1945ED5B0F37}" destId="{F87F1F54-ED35-4D3E-91AC-00048E7D6BB0}" srcOrd="0" destOrd="0" presId="urn:microsoft.com/office/officeart/2008/layout/VerticalCurvedList"/>
    <dgm:cxn modelId="{76237EDE-B06B-40E5-BEF8-6AF18BED03AA}" srcId="{D85281F0-F10B-4BEA-8491-D50F4E14391A}" destId="{83FEEB0B-F6F5-4DCD-B526-125D852425B0}" srcOrd="0" destOrd="0" parTransId="{18BA9C4A-4436-42E6-B9A2-2BFD4D67467C}" sibTransId="{D006A3CA-E960-4706-BD48-31CA9BE441A6}"/>
    <dgm:cxn modelId="{3A86BFA5-5404-4DA4-A928-6D9288569BEB}" type="presOf" srcId="{D85281F0-F10B-4BEA-8491-D50F4E14391A}" destId="{7AB98D29-58F1-44D8-9028-C6A850EA0557}" srcOrd="0" destOrd="0" presId="urn:microsoft.com/office/officeart/2008/layout/VerticalCurvedList"/>
    <dgm:cxn modelId="{08B7E852-9D41-49C3-9693-F734AAD8128D}" type="presOf" srcId="{A200AA0D-E08C-432E-B2D3-959D7CB6A6D8}" destId="{92CAA4DD-DE07-49EC-8CB2-B957C5106474}" srcOrd="0" destOrd="0" presId="urn:microsoft.com/office/officeart/2008/layout/VerticalCurvedList"/>
    <dgm:cxn modelId="{4DD1FF9A-A985-4D85-AE61-E7AC07A3CE95}" type="presOf" srcId="{83FEEB0B-F6F5-4DCD-B526-125D852425B0}" destId="{87B07B52-F68B-41AF-831A-9E8A312473B2}" srcOrd="0" destOrd="0" presId="urn:microsoft.com/office/officeart/2008/layout/VerticalCurvedList"/>
    <dgm:cxn modelId="{B9C38E89-7676-43C6-9E4B-8CB7E66070A3}" type="presParOf" srcId="{7AB98D29-58F1-44D8-9028-C6A850EA0557}" destId="{C2F1616B-22C8-4716-8C4D-AB10DC8D6137}" srcOrd="0" destOrd="0" presId="urn:microsoft.com/office/officeart/2008/layout/VerticalCurvedList"/>
    <dgm:cxn modelId="{3F500237-F6BD-4294-A1FF-9EE038C97D9C}" type="presParOf" srcId="{C2F1616B-22C8-4716-8C4D-AB10DC8D6137}" destId="{5F1C807A-44FE-4470-A188-B4FBB84BC514}" srcOrd="0" destOrd="0" presId="urn:microsoft.com/office/officeart/2008/layout/VerticalCurvedList"/>
    <dgm:cxn modelId="{948B83A8-C78C-4662-8B94-21E022A14E39}" type="presParOf" srcId="{5F1C807A-44FE-4470-A188-B4FBB84BC514}" destId="{C64F7EF6-29A4-4E8C-B0AE-2B746ECD88F0}" srcOrd="0" destOrd="0" presId="urn:microsoft.com/office/officeart/2008/layout/VerticalCurvedList"/>
    <dgm:cxn modelId="{3144397F-4EE2-49C7-8258-F1A99EF1FB72}" type="presParOf" srcId="{5F1C807A-44FE-4470-A188-B4FBB84BC514}" destId="{1B4473BB-76BB-4FE5-BCFF-7879451E7FFE}" srcOrd="1" destOrd="0" presId="urn:microsoft.com/office/officeart/2008/layout/VerticalCurvedList"/>
    <dgm:cxn modelId="{ED7831B1-2C94-4A0C-BC70-E2957C72197F}" type="presParOf" srcId="{5F1C807A-44FE-4470-A188-B4FBB84BC514}" destId="{118F49E0-CD92-4ACF-91D7-4354B9D50C3A}" srcOrd="2" destOrd="0" presId="urn:microsoft.com/office/officeart/2008/layout/VerticalCurvedList"/>
    <dgm:cxn modelId="{858ABC6B-6A17-41CB-B844-24EAC8E7FAEB}" type="presParOf" srcId="{5F1C807A-44FE-4470-A188-B4FBB84BC514}" destId="{A8D1CEAA-C94F-43A8-87AD-00D4AA94D307}" srcOrd="3" destOrd="0" presId="urn:microsoft.com/office/officeart/2008/layout/VerticalCurvedList"/>
    <dgm:cxn modelId="{8DE74B93-193E-4469-BCBF-891C6D24DD4C}" type="presParOf" srcId="{C2F1616B-22C8-4716-8C4D-AB10DC8D6137}" destId="{87B07B52-F68B-41AF-831A-9E8A312473B2}" srcOrd="1" destOrd="0" presId="urn:microsoft.com/office/officeart/2008/layout/VerticalCurvedList"/>
    <dgm:cxn modelId="{756CB920-5632-41C5-BE7C-79961C5B2608}" type="presParOf" srcId="{C2F1616B-22C8-4716-8C4D-AB10DC8D6137}" destId="{FF995557-14E4-422A-A135-687BA165273A}" srcOrd="2" destOrd="0" presId="urn:microsoft.com/office/officeart/2008/layout/VerticalCurvedList"/>
    <dgm:cxn modelId="{ED0C353F-16C9-4FE0-BE7C-B110F9F72BFF}" type="presParOf" srcId="{FF995557-14E4-422A-A135-687BA165273A}" destId="{9B207C61-9BC2-4424-A072-283B08844799}" srcOrd="0" destOrd="0" presId="urn:microsoft.com/office/officeart/2008/layout/VerticalCurvedList"/>
    <dgm:cxn modelId="{E97688E2-68E5-4ADF-922C-AA8EA3ED868B}" type="presParOf" srcId="{C2F1616B-22C8-4716-8C4D-AB10DC8D6137}" destId="{F87F1F54-ED35-4D3E-91AC-00048E7D6BB0}" srcOrd="3" destOrd="0" presId="urn:microsoft.com/office/officeart/2008/layout/VerticalCurvedList"/>
    <dgm:cxn modelId="{DB0E6586-6EB6-4444-9B94-B5BFF7C4A5BE}" type="presParOf" srcId="{C2F1616B-22C8-4716-8C4D-AB10DC8D6137}" destId="{859382FD-38E4-4351-9E2B-FCBB28DA5BF0}" srcOrd="4" destOrd="0" presId="urn:microsoft.com/office/officeart/2008/layout/VerticalCurvedList"/>
    <dgm:cxn modelId="{89A0821C-1B6B-4419-BB51-89A31A28B545}" type="presParOf" srcId="{859382FD-38E4-4351-9E2B-FCBB28DA5BF0}" destId="{7080C533-22E4-45D2-80A4-AA43DC7C93BF}" srcOrd="0" destOrd="0" presId="urn:microsoft.com/office/officeart/2008/layout/VerticalCurvedList"/>
    <dgm:cxn modelId="{EA01DA07-0E49-4FD0-A566-27ED634E45C5}" type="presParOf" srcId="{C2F1616B-22C8-4716-8C4D-AB10DC8D6137}" destId="{286EF634-0285-4D2C-BA73-55F3594D172F}" srcOrd="5" destOrd="0" presId="urn:microsoft.com/office/officeart/2008/layout/VerticalCurvedList"/>
    <dgm:cxn modelId="{35F7B8B1-E63F-4614-9049-9470E26246FC}" type="presParOf" srcId="{C2F1616B-22C8-4716-8C4D-AB10DC8D6137}" destId="{2EA30ED0-C8CD-4CE5-8507-345FF1BDEE35}" srcOrd="6" destOrd="0" presId="urn:microsoft.com/office/officeart/2008/layout/VerticalCurvedList"/>
    <dgm:cxn modelId="{464F6C34-1ED7-4FC6-A9C4-35130C86FA8E}" type="presParOf" srcId="{2EA30ED0-C8CD-4CE5-8507-345FF1BDEE35}" destId="{2E561A02-2CB1-4E3E-B355-FF2EDE2BB3C0}" srcOrd="0" destOrd="0" presId="urn:microsoft.com/office/officeart/2008/layout/VerticalCurvedList"/>
    <dgm:cxn modelId="{9CAD2BD5-BC64-4540-8B06-B183F0790D01}" type="presParOf" srcId="{C2F1616B-22C8-4716-8C4D-AB10DC8D6137}" destId="{92CAA4DD-DE07-49EC-8CB2-B957C5106474}" srcOrd="7" destOrd="0" presId="urn:microsoft.com/office/officeart/2008/layout/VerticalCurvedList"/>
    <dgm:cxn modelId="{22C650D7-C828-4520-AE7A-CE7F313E4AAB}" type="presParOf" srcId="{C2F1616B-22C8-4716-8C4D-AB10DC8D6137}" destId="{91219C72-C469-46AE-B508-18CBB5888A4D}" srcOrd="8" destOrd="0" presId="urn:microsoft.com/office/officeart/2008/layout/VerticalCurvedList"/>
    <dgm:cxn modelId="{F9B66CEA-D548-446B-8DB0-5967CE8A3367}" type="presParOf" srcId="{91219C72-C469-46AE-B508-18CBB5888A4D}" destId="{1DB725D8-353A-4476-B15E-5D192F25977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B6589F-25CE-4C59-9820-4ADF65F00EE7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73EFA-11AF-4CFA-A68A-D9D9EDA0811E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5662D57B-6765-4132-9A3B-A4CA31743F07}" type="parTrans" cxnId="{041B55D5-AF46-4A1D-B14C-E9106D28F78C}">
      <dgm:prSet/>
      <dgm:spPr/>
      <dgm:t>
        <a:bodyPr/>
        <a:lstStyle/>
        <a:p>
          <a:endParaRPr lang="ru-RU"/>
        </a:p>
      </dgm:t>
    </dgm:pt>
    <dgm:pt modelId="{7FAE6283-AD42-4E2B-B355-D273F6AC56FA}" type="sibTrans" cxnId="{041B55D5-AF46-4A1D-B14C-E9106D28F78C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6A68222E-F161-44CB-8D4F-43B89918454F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08DC1736-4512-4B24-A940-52D39233783A}" type="parTrans" cxnId="{7FAA92E0-F762-4504-8DA0-889DEC01DA1C}">
      <dgm:prSet/>
      <dgm:spPr/>
      <dgm:t>
        <a:bodyPr/>
        <a:lstStyle/>
        <a:p>
          <a:endParaRPr lang="ru-RU"/>
        </a:p>
      </dgm:t>
    </dgm:pt>
    <dgm:pt modelId="{A4152431-EEFC-4A00-8087-2A36CD795A4E}" type="sibTrans" cxnId="{7FAA92E0-F762-4504-8DA0-889DEC01DA1C}">
      <dgm:prSet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5852A82C-6CA1-4A99-B1EC-B9D720E30438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25AC08B4-DAAB-4CC5-A751-E291E7738F5C}" type="parTrans" cxnId="{776E43E9-8E76-47BB-BAA9-8BDB59973DA7}">
      <dgm:prSet/>
      <dgm:spPr/>
      <dgm:t>
        <a:bodyPr/>
        <a:lstStyle/>
        <a:p>
          <a:endParaRPr lang="ru-RU"/>
        </a:p>
      </dgm:t>
    </dgm:pt>
    <dgm:pt modelId="{7FBCCF4D-0ABA-47C8-90F4-9CA076188067}" type="sibTrans" cxnId="{776E43E9-8E76-47BB-BAA9-8BDB59973DA7}">
      <dgm:prSet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AF158F86-C985-46CE-AFCE-86CA9501A350}" type="pres">
      <dgm:prSet presAssocID="{E4B6589F-25CE-4C59-9820-4ADF65F00EE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85AA6A7-1C56-489D-8BBE-07EDD8914B78}" type="pres">
      <dgm:prSet presAssocID="{2E173EFA-11AF-4CFA-A68A-D9D9EDA0811E}" presName="composite" presStyleCnt="0"/>
      <dgm:spPr/>
    </dgm:pt>
    <dgm:pt modelId="{93C651C9-CF06-4299-B3AF-3ACCBAC6162D}" type="pres">
      <dgm:prSet presAssocID="{2E173EFA-11AF-4CFA-A68A-D9D9EDA0811E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D9A56-BF76-4DD7-8544-37B32EFAE330}" type="pres">
      <dgm:prSet presAssocID="{2E173EFA-11AF-4CFA-A68A-D9D9EDA0811E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A400FD-E978-4E6B-AB94-BA7A6C9DF15A}" type="pres">
      <dgm:prSet presAssocID="{2E173EFA-11AF-4CFA-A68A-D9D9EDA0811E}" presName="BalanceSpacing" presStyleCnt="0"/>
      <dgm:spPr/>
    </dgm:pt>
    <dgm:pt modelId="{4AAE52A8-52AC-44E6-BD63-0F494364E801}" type="pres">
      <dgm:prSet presAssocID="{2E173EFA-11AF-4CFA-A68A-D9D9EDA0811E}" presName="BalanceSpacing1" presStyleCnt="0"/>
      <dgm:spPr/>
    </dgm:pt>
    <dgm:pt modelId="{ABEC0252-25C6-49A0-9465-B362180E92F5}" type="pres">
      <dgm:prSet presAssocID="{7FAE6283-AD42-4E2B-B355-D273F6AC56FA}" presName="Accent1Text" presStyleLbl="node1" presStyleIdx="1" presStyleCnt="6"/>
      <dgm:spPr/>
      <dgm:t>
        <a:bodyPr/>
        <a:lstStyle/>
        <a:p>
          <a:endParaRPr lang="ru-RU"/>
        </a:p>
      </dgm:t>
    </dgm:pt>
    <dgm:pt modelId="{F89138E2-491E-47CF-BD83-32C8A4E68DB8}" type="pres">
      <dgm:prSet presAssocID="{7FAE6283-AD42-4E2B-B355-D273F6AC56FA}" presName="spaceBetweenRectangles" presStyleCnt="0"/>
      <dgm:spPr/>
    </dgm:pt>
    <dgm:pt modelId="{CCD7E1EB-1430-4B0B-B45F-FA9756682589}" type="pres">
      <dgm:prSet presAssocID="{6A68222E-F161-44CB-8D4F-43B89918454F}" presName="composite" presStyleCnt="0"/>
      <dgm:spPr/>
    </dgm:pt>
    <dgm:pt modelId="{D730AEE4-AB82-430C-BD69-8681D378372D}" type="pres">
      <dgm:prSet presAssocID="{6A68222E-F161-44CB-8D4F-43B89918454F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85B1B-E91F-4758-BEC9-04346484E711}" type="pres">
      <dgm:prSet presAssocID="{6A68222E-F161-44CB-8D4F-43B89918454F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3AE33-A804-49E1-AB07-6235E7CDD2FF}" type="pres">
      <dgm:prSet presAssocID="{6A68222E-F161-44CB-8D4F-43B89918454F}" presName="BalanceSpacing" presStyleCnt="0"/>
      <dgm:spPr/>
    </dgm:pt>
    <dgm:pt modelId="{ADD7AABE-BECB-4AB8-8F9E-3A569FFB55FD}" type="pres">
      <dgm:prSet presAssocID="{6A68222E-F161-44CB-8D4F-43B89918454F}" presName="BalanceSpacing1" presStyleCnt="0"/>
      <dgm:spPr/>
    </dgm:pt>
    <dgm:pt modelId="{7A327344-288A-464A-8C7D-451D627B8F68}" type="pres">
      <dgm:prSet presAssocID="{A4152431-EEFC-4A00-8087-2A36CD795A4E}" presName="Accent1Text" presStyleLbl="node1" presStyleIdx="3" presStyleCnt="6"/>
      <dgm:spPr/>
      <dgm:t>
        <a:bodyPr/>
        <a:lstStyle/>
        <a:p>
          <a:endParaRPr lang="ru-RU"/>
        </a:p>
      </dgm:t>
    </dgm:pt>
    <dgm:pt modelId="{2C277B11-6DE6-4284-A1E6-9877EB36E1A9}" type="pres">
      <dgm:prSet presAssocID="{A4152431-EEFC-4A00-8087-2A36CD795A4E}" presName="spaceBetweenRectangles" presStyleCnt="0"/>
      <dgm:spPr/>
    </dgm:pt>
    <dgm:pt modelId="{8FACFAFA-F7E1-4B02-A19B-2CC8AC3E01AB}" type="pres">
      <dgm:prSet presAssocID="{5852A82C-6CA1-4A99-B1EC-B9D720E30438}" presName="composite" presStyleCnt="0"/>
      <dgm:spPr/>
    </dgm:pt>
    <dgm:pt modelId="{AD24FF32-606A-4CEF-ADFC-C06E6EF94279}" type="pres">
      <dgm:prSet presAssocID="{5852A82C-6CA1-4A99-B1EC-B9D720E30438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365D96-2AC9-4074-BD96-B6A944B8C8A3}" type="pres">
      <dgm:prSet presAssocID="{5852A82C-6CA1-4A99-B1EC-B9D720E3043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FA8A54-B1F2-4127-B7A7-3A22B6CA6524}" type="pres">
      <dgm:prSet presAssocID="{5852A82C-6CA1-4A99-B1EC-B9D720E30438}" presName="BalanceSpacing" presStyleCnt="0"/>
      <dgm:spPr/>
    </dgm:pt>
    <dgm:pt modelId="{8FE9663A-8A22-4393-A006-D1A06951AB41}" type="pres">
      <dgm:prSet presAssocID="{5852A82C-6CA1-4A99-B1EC-B9D720E30438}" presName="BalanceSpacing1" presStyleCnt="0"/>
      <dgm:spPr/>
    </dgm:pt>
    <dgm:pt modelId="{0F00F2C7-491A-4B0B-8A5F-607946EF78C9}" type="pres">
      <dgm:prSet presAssocID="{7FBCCF4D-0ABA-47C8-90F4-9CA076188067}" presName="Accent1Text" presStyleLbl="node1" presStyleIdx="5" presStyleCnt="6"/>
      <dgm:spPr/>
      <dgm:t>
        <a:bodyPr/>
        <a:lstStyle/>
        <a:p>
          <a:endParaRPr lang="ru-RU"/>
        </a:p>
      </dgm:t>
    </dgm:pt>
  </dgm:ptLst>
  <dgm:cxnLst>
    <dgm:cxn modelId="{A7EBE701-5A57-467D-8231-B66D40AC249E}" type="presOf" srcId="{E4B6589F-25CE-4C59-9820-4ADF65F00EE7}" destId="{AF158F86-C985-46CE-AFCE-86CA9501A350}" srcOrd="0" destOrd="0" presId="urn:microsoft.com/office/officeart/2008/layout/AlternatingHexagons"/>
    <dgm:cxn modelId="{5CAD3CD7-D5CD-495E-9E68-0752C5AFCA95}" type="presOf" srcId="{6A68222E-F161-44CB-8D4F-43B89918454F}" destId="{D730AEE4-AB82-430C-BD69-8681D378372D}" srcOrd="0" destOrd="0" presId="urn:microsoft.com/office/officeart/2008/layout/AlternatingHexagons"/>
    <dgm:cxn modelId="{BE31EBD9-247B-40FC-BBB1-127EEF3D92C4}" type="presOf" srcId="{5852A82C-6CA1-4A99-B1EC-B9D720E30438}" destId="{AD24FF32-606A-4CEF-ADFC-C06E6EF94279}" srcOrd="0" destOrd="0" presId="urn:microsoft.com/office/officeart/2008/layout/AlternatingHexagons"/>
    <dgm:cxn modelId="{776E43E9-8E76-47BB-BAA9-8BDB59973DA7}" srcId="{E4B6589F-25CE-4C59-9820-4ADF65F00EE7}" destId="{5852A82C-6CA1-4A99-B1EC-B9D720E30438}" srcOrd="2" destOrd="0" parTransId="{25AC08B4-DAAB-4CC5-A751-E291E7738F5C}" sibTransId="{7FBCCF4D-0ABA-47C8-90F4-9CA076188067}"/>
    <dgm:cxn modelId="{B531C87B-563B-4B02-9934-2314CA41BB43}" type="presOf" srcId="{2E173EFA-11AF-4CFA-A68A-D9D9EDA0811E}" destId="{93C651C9-CF06-4299-B3AF-3ACCBAC6162D}" srcOrd="0" destOrd="0" presId="urn:microsoft.com/office/officeart/2008/layout/AlternatingHexagons"/>
    <dgm:cxn modelId="{239B21E0-295C-4ED2-BCD2-39BE02B65192}" type="presOf" srcId="{A4152431-EEFC-4A00-8087-2A36CD795A4E}" destId="{7A327344-288A-464A-8C7D-451D627B8F68}" srcOrd="0" destOrd="0" presId="urn:microsoft.com/office/officeart/2008/layout/AlternatingHexagons"/>
    <dgm:cxn modelId="{7FAA92E0-F762-4504-8DA0-889DEC01DA1C}" srcId="{E4B6589F-25CE-4C59-9820-4ADF65F00EE7}" destId="{6A68222E-F161-44CB-8D4F-43B89918454F}" srcOrd="1" destOrd="0" parTransId="{08DC1736-4512-4B24-A940-52D39233783A}" sibTransId="{A4152431-EEFC-4A00-8087-2A36CD795A4E}"/>
    <dgm:cxn modelId="{B48E3A4B-9285-4764-976B-8E2F22CCEB42}" type="presOf" srcId="{7FBCCF4D-0ABA-47C8-90F4-9CA076188067}" destId="{0F00F2C7-491A-4B0B-8A5F-607946EF78C9}" srcOrd="0" destOrd="0" presId="urn:microsoft.com/office/officeart/2008/layout/AlternatingHexagons"/>
    <dgm:cxn modelId="{041B55D5-AF46-4A1D-B14C-E9106D28F78C}" srcId="{E4B6589F-25CE-4C59-9820-4ADF65F00EE7}" destId="{2E173EFA-11AF-4CFA-A68A-D9D9EDA0811E}" srcOrd="0" destOrd="0" parTransId="{5662D57B-6765-4132-9A3B-A4CA31743F07}" sibTransId="{7FAE6283-AD42-4E2B-B355-D273F6AC56FA}"/>
    <dgm:cxn modelId="{DF00F0ED-72AD-426E-9BDD-581A59415848}" type="presOf" srcId="{7FAE6283-AD42-4E2B-B355-D273F6AC56FA}" destId="{ABEC0252-25C6-49A0-9465-B362180E92F5}" srcOrd="0" destOrd="0" presId="urn:microsoft.com/office/officeart/2008/layout/AlternatingHexagons"/>
    <dgm:cxn modelId="{B2DF98BA-4A4D-418D-8BBA-50B735752154}" type="presParOf" srcId="{AF158F86-C985-46CE-AFCE-86CA9501A350}" destId="{285AA6A7-1C56-489D-8BBE-07EDD8914B78}" srcOrd="0" destOrd="0" presId="urn:microsoft.com/office/officeart/2008/layout/AlternatingHexagons"/>
    <dgm:cxn modelId="{400978F1-09FD-45FA-A534-E77C6529C2F5}" type="presParOf" srcId="{285AA6A7-1C56-489D-8BBE-07EDD8914B78}" destId="{93C651C9-CF06-4299-B3AF-3ACCBAC6162D}" srcOrd="0" destOrd="0" presId="urn:microsoft.com/office/officeart/2008/layout/AlternatingHexagons"/>
    <dgm:cxn modelId="{C9FDBB0B-DE88-4E98-B61A-9F543146C49D}" type="presParOf" srcId="{285AA6A7-1C56-489D-8BBE-07EDD8914B78}" destId="{39AD9A56-BF76-4DD7-8544-37B32EFAE330}" srcOrd="1" destOrd="0" presId="urn:microsoft.com/office/officeart/2008/layout/AlternatingHexagons"/>
    <dgm:cxn modelId="{47893254-C747-4F8D-A210-3023FE0B7EA2}" type="presParOf" srcId="{285AA6A7-1C56-489D-8BBE-07EDD8914B78}" destId="{00A400FD-E978-4E6B-AB94-BA7A6C9DF15A}" srcOrd="2" destOrd="0" presId="urn:microsoft.com/office/officeart/2008/layout/AlternatingHexagons"/>
    <dgm:cxn modelId="{96BC0DDA-3B89-492E-BE69-B7EA3D2925CD}" type="presParOf" srcId="{285AA6A7-1C56-489D-8BBE-07EDD8914B78}" destId="{4AAE52A8-52AC-44E6-BD63-0F494364E801}" srcOrd="3" destOrd="0" presId="urn:microsoft.com/office/officeart/2008/layout/AlternatingHexagons"/>
    <dgm:cxn modelId="{0930064B-0BC2-44DF-BB29-5D3DB855481F}" type="presParOf" srcId="{285AA6A7-1C56-489D-8BBE-07EDD8914B78}" destId="{ABEC0252-25C6-49A0-9465-B362180E92F5}" srcOrd="4" destOrd="0" presId="urn:microsoft.com/office/officeart/2008/layout/AlternatingHexagons"/>
    <dgm:cxn modelId="{F10038FC-8E63-4C13-BADE-624164ABCC7C}" type="presParOf" srcId="{AF158F86-C985-46CE-AFCE-86CA9501A350}" destId="{F89138E2-491E-47CF-BD83-32C8A4E68DB8}" srcOrd="1" destOrd="0" presId="urn:microsoft.com/office/officeart/2008/layout/AlternatingHexagons"/>
    <dgm:cxn modelId="{A6BDE09B-4FD4-4819-8473-E49E8F9833B2}" type="presParOf" srcId="{AF158F86-C985-46CE-AFCE-86CA9501A350}" destId="{CCD7E1EB-1430-4B0B-B45F-FA9756682589}" srcOrd="2" destOrd="0" presId="urn:microsoft.com/office/officeart/2008/layout/AlternatingHexagons"/>
    <dgm:cxn modelId="{EF908BC7-E1CC-4F58-93E8-8DC2BA10CE1F}" type="presParOf" srcId="{CCD7E1EB-1430-4B0B-B45F-FA9756682589}" destId="{D730AEE4-AB82-430C-BD69-8681D378372D}" srcOrd="0" destOrd="0" presId="urn:microsoft.com/office/officeart/2008/layout/AlternatingHexagons"/>
    <dgm:cxn modelId="{1E969886-0ED8-4021-B813-C34B7F17C7C2}" type="presParOf" srcId="{CCD7E1EB-1430-4B0B-B45F-FA9756682589}" destId="{E9685B1B-E91F-4758-BEC9-04346484E711}" srcOrd="1" destOrd="0" presId="urn:microsoft.com/office/officeart/2008/layout/AlternatingHexagons"/>
    <dgm:cxn modelId="{AB3D2701-0228-45DC-831D-86B6F12F849B}" type="presParOf" srcId="{CCD7E1EB-1430-4B0B-B45F-FA9756682589}" destId="{6213AE33-A804-49E1-AB07-6235E7CDD2FF}" srcOrd="2" destOrd="0" presId="urn:microsoft.com/office/officeart/2008/layout/AlternatingHexagons"/>
    <dgm:cxn modelId="{3061241E-0585-429F-9D85-71703AC76537}" type="presParOf" srcId="{CCD7E1EB-1430-4B0B-B45F-FA9756682589}" destId="{ADD7AABE-BECB-4AB8-8F9E-3A569FFB55FD}" srcOrd="3" destOrd="0" presId="urn:microsoft.com/office/officeart/2008/layout/AlternatingHexagons"/>
    <dgm:cxn modelId="{E9D3BF5E-32B5-4F19-ACFD-2CEC64CD4CFF}" type="presParOf" srcId="{CCD7E1EB-1430-4B0B-B45F-FA9756682589}" destId="{7A327344-288A-464A-8C7D-451D627B8F68}" srcOrd="4" destOrd="0" presId="urn:microsoft.com/office/officeart/2008/layout/AlternatingHexagons"/>
    <dgm:cxn modelId="{8F820031-CCF7-485F-9B38-A6313F51A508}" type="presParOf" srcId="{AF158F86-C985-46CE-AFCE-86CA9501A350}" destId="{2C277B11-6DE6-4284-A1E6-9877EB36E1A9}" srcOrd="3" destOrd="0" presId="urn:microsoft.com/office/officeart/2008/layout/AlternatingHexagons"/>
    <dgm:cxn modelId="{2A395256-D906-42BC-98D1-429B46F26F91}" type="presParOf" srcId="{AF158F86-C985-46CE-AFCE-86CA9501A350}" destId="{8FACFAFA-F7E1-4B02-A19B-2CC8AC3E01AB}" srcOrd="4" destOrd="0" presId="urn:microsoft.com/office/officeart/2008/layout/AlternatingHexagons"/>
    <dgm:cxn modelId="{0A2E1027-66B7-48A1-A7F5-77BF13FBC7B6}" type="presParOf" srcId="{8FACFAFA-F7E1-4B02-A19B-2CC8AC3E01AB}" destId="{AD24FF32-606A-4CEF-ADFC-C06E6EF94279}" srcOrd="0" destOrd="0" presId="urn:microsoft.com/office/officeart/2008/layout/AlternatingHexagons"/>
    <dgm:cxn modelId="{DD67C479-412B-4527-9558-55D9F0AA5ED6}" type="presParOf" srcId="{8FACFAFA-F7E1-4B02-A19B-2CC8AC3E01AB}" destId="{0B365D96-2AC9-4074-BD96-B6A944B8C8A3}" srcOrd="1" destOrd="0" presId="urn:microsoft.com/office/officeart/2008/layout/AlternatingHexagons"/>
    <dgm:cxn modelId="{56E268B3-4038-43CD-8B71-5DE106E5E14A}" type="presParOf" srcId="{8FACFAFA-F7E1-4B02-A19B-2CC8AC3E01AB}" destId="{FEFA8A54-B1F2-4127-B7A7-3A22B6CA6524}" srcOrd="2" destOrd="0" presId="urn:microsoft.com/office/officeart/2008/layout/AlternatingHexagons"/>
    <dgm:cxn modelId="{5C353FE5-79BC-40BC-9613-6D32CCB4DF6D}" type="presParOf" srcId="{8FACFAFA-F7E1-4B02-A19B-2CC8AC3E01AB}" destId="{8FE9663A-8A22-4393-A006-D1A06951AB41}" srcOrd="3" destOrd="0" presId="urn:microsoft.com/office/officeart/2008/layout/AlternatingHexagons"/>
    <dgm:cxn modelId="{0F61F8A1-7931-432C-A216-41C886930F09}" type="presParOf" srcId="{8FACFAFA-F7E1-4B02-A19B-2CC8AC3E01AB}" destId="{0F00F2C7-491A-4B0B-8A5F-607946EF78C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AA1F39-6CCA-4747-BC7F-A60420C2947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37388F-711F-4DFC-B002-0B446CB7375E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D64CA29A-D540-4411-BFDC-A33FC777DE5D}" type="parTrans" cxnId="{79712C8E-B315-4F0A-B05E-3F132B80F0F1}">
      <dgm:prSet/>
      <dgm:spPr/>
      <dgm:t>
        <a:bodyPr/>
        <a:lstStyle/>
        <a:p>
          <a:endParaRPr lang="ru-RU"/>
        </a:p>
      </dgm:t>
    </dgm:pt>
    <dgm:pt modelId="{D16CA832-FD0F-41AD-8AA4-273BBAE3F57F}" type="sibTrans" cxnId="{79712C8E-B315-4F0A-B05E-3F132B80F0F1}">
      <dgm:prSet/>
      <dgm:spPr/>
      <dgm:t>
        <a:bodyPr/>
        <a:lstStyle/>
        <a:p>
          <a:endParaRPr lang="ru-RU"/>
        </a:p>
      </dgm:t>
    </dgm:pt>
    <dgm:pt modelId="{CBDB933D-C13C-4DC0-AD58-A740D005BD1A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A2EBED81-AC98-4AA6-B3D1-922505F0490A}" type="parTrans" cxnId="{6F2945C9-FFB6-495D-B776-FE6A3D0BC511}">
      <dgm:prSet/>
      <dgm:spPr/>
      <dgm:t>
        <a:bodyPr/>
        <a:lstStyle/>
        <a:p>
          <a:endParaRPr lang="ru-RU"/>
        </a:p>
      </dgm:t>
    </dgm:pt>
    <dgm:pt modelId="{42BDF6D9-497C-43CD-A8E2-2C10C415FE6A}" type="sibTrans" cxnId="{6F2945C9-FFB6-495D-B776-FE6A3D0BC511}">
      <dgm:prSet/>
      <dgm:spPr/>
      <dgm:t>
        <a:bodyPr/>
        <a:lstStyle/>
        <a:p>
          <a:endParaRPr lang="ru-RU"/>
        </a:p>
      </dgm:t>
    </dgm:pt>
    <dgm:pt modelId="{14CBD201-DE8F-43B6-9041-3015D6F129FA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289E0355-D475-4738-8BF6-A105644E8B93}" type="parTrans" cxnId="{3B135194-F7D4-4619-81C9-E6CEA8FC020D}">
      <dgm:prSet/>
      <dgm:spPr/>
      <dgm:t>
        <a:bodyPr/>
        <a:lstStyle/>
        <a:p>
          <a:endParaRPr lang="ru-RU"/>
        </a:p>
      </dgm:t>
    </dgm:pt>
    <dgm:pt modelId="{754A0E97-BE1F-4C25-9600-D14B903D9AD8}" type="sibTrans" cxnId="{3B135194-F7D4-4619-81C9-E6CEA8FC020D}">
      <dgm:prSet/>
      <dgm:spPr/>
      <dgm:t>
        <a:bodyPr/>
        <a:lstStyle/>
        <a:p>
          <a:endParaRPr lang="ru-RU"/>
        </a:p>
      </dgm:t>
    </dgm:pt>
    <dgm:pt modelId="{39AC6F57-1E4A-492D-9654-FCC281ACF4C6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E893F3C8-91FE-454A-BD30-C5595A25D892}" type="parTrans" cxnId="{108CB507-9FB7-4A76-AEB5-CE5575EC0614}">
      <dgm:prSet/>
      <dgm:spPr/>
      <dgm:t>
        <a:bodyPr/>
        <a:lstStyle/>
        <a:p>
          <a:endParaRPr lang="ru-RU"/>
        </a:p>
      </dgm:t>
    </dgm:pt>
    <dgm:pt modelId="{CCDDB7C6-DED5-404B-9B3B-5C45E10908D6}" type="sibTrans" cxnId="{108CB507-9FB7-4A76-AEB5-CE5575EC0614}">
      <dgm:prSet/>
      <dgm:spPr/>
      <dgm:t>
        <a:bodyPr/>
        <a:lstStyle/>
        <a:p>
          <a:endParaRPr lang="ru-RU"/>
        </a:p>
      </dgm:t>
    </dgm:pt>
    <dgm:pt modelId="{D2115A16-DCF3-424F-A091-C8706A94FDC3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283C6319-F9C8-43FD-815C-8FD5ED4D2421}" type="parTrans" cxnId="{5D60914E-167D-4D41-88E6-ED74ECAA07EA}">
      <dgm:prSet/>
      <dgm:spPr/>
      <dgm:t>
        <a:bodyPr/>
        <a:lstStyle/>
        <a:p>
          <a:endParaRPr lang="ru-RU"/>
        </a:p>
      </dgm:t>
    </dgm:pt>
    <dgm:pt modelId="{9941F4B7-72E7-4DE6-9572-E53E5D2CBB67}" type="sibTrans" cxnId="{5D60914E-167D-4D41-88E6-ED74ECAA07EA}">
      <dgm:prSet/>
      <dgm:spPr/>
      <dgm:t>
        <a:bodyPr/>
        <a:lstStyle/>
        <a:p>
          <a:endParaRPr lang="ru-RU"/>
        </a:p>
      </dgm:t>
    </dgm:pt>
    <dgm:pt modelId="{8F188E4F-DF12-4B16-9BED-8752669CAD36}" type="pres">
      <dgm:prSet presAssocID="{50AA1F39-6CCA-4747-BC7F-A60420C2947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7B7E22-F986-40B5-9AFE-D9B1D14D71FA}" type="pres">
      <dgm:prSet presAssocID="{8E37388F-711F-4DFC-B002-0B446CB7375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CC6BA-F182-49F6-A3E5-5C11E9C22F70}" type="pres">
      <dgm:prSet presAssocID="{D16CA832-FD0F-41AD-8AA4-273BBAE3F57F}" presName="sibTrans" presStyleLbl="sibTrans2D1" presStyleIdx="0" presStyleCnt="5"/>
      <dgm:spPr/>
      <dgm:t>
        <a:bodyPr/>
        <a:lstStyle/>
        <a:p>
          <a:endParaRPr lang="ru-RU"/>
        </a:p>
      </dgm:t>
    </dgm:pt>
    <dgm:pt modelId="{660D828C-45D9-4680-B05E-91B70D00D92B}" type="pres">
      <dgm:prSet presAssocID="{D16CA832-FD0F-41AD-8AA4-273BBAE3F57F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32EBDFA1-657D-4194-9C8A-46D9A2698586}" type="pres">
      <dgm:prSet presAssocID="{CBDB933D-C13C-4DC0-AD58-A740D005BD1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C02861-FF5E-4A3F-8058-A571BDB1447D}" type="pres">
      <dgm:prSet presAssocID="{42BDF6D9-497C-43CD-A8E2-2C10C415FE6A}" presName="sibTrans" presStyleLbl="sibTrans2D1" presStyleIdx="1" presStyleCnt="5"/>
      <dgm:spPr/>
      <dgm:t>
        <a:bodyPr/>
        <a:lstStyle/>
        <a:p>
          <a:endParaRPr lang="ru-RU"/>
        </a:p>
      </dgm:t>
    </dgm:pt>
    <dgm:pt modelId="{48B2DD74-CEFB-40B5-84F5-FD66FC91154A}" type="pres">
      <dgm:prSet presAssocID="{42BDF6D9-497C-43CD-A8E2-2C10C415FE6A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BAC3EBDB-4269-4BBF-ACF4-5CBA08DA98EE}" type="pres">
      <dgm:prSet presAssocID="{14CBD201-DE8F-43B6-9041-3015D6F129F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8D3A9-B6A8-483F-BBDF-443F2191015B}" type="pres">
      <dgm:prSet presAssocID="{754A0E97-BE1F-4C25-9600-D14B903D9AD8}" presName="sibTrans" presStyleLbl="sibTrans2D1" presStyleIdx="2" presStyleCnt="5"/>
      <dgm:spPr/>
      <dgm:t>
        <a:bodyPr/>
        <a:lstStyle/>
        <a:p>
          <a:endParaRPr lang="ru-RU"/>
        </a:p>
      </dgm:t>
    </dgm:pt>
    <dgm:pt modelId="{2F3F2713-B424-4ED4-A9C3-C8C4D09B0DD5}" type="pres">
      <dgm:prSet presAssocID="{754A0E97-BE1F-4C25-9600-D14B903D9AD8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01269A7C-A95F-4B5A-A917-3C23257E5235}" type="pres">
      <dgm:prSet presAssocID="{39AC6F57-1E4A-492D-9654-FCC281ACF4C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C1D26-537D-4A4A-B2EA-C120E71F428E}" type="pres">
      <dgm:prSet presAssocID="{CCDDB7C6-DED5-404B-9B3B-5C45E10908D6}" presName="sibTrans" presStyleLbl="sibTrans2D1" presStyleIdx="3" presStyleCnt="5"/>
      <dgm:spPr/>
      <dgm:t>
        <a:bodyPr/>
        <a:lstStyle/>
        <a:p>
          <a:endParaRPr lang="ru-RU"/>
        </a:p>
      </dgm:t>
    </dgm:pt>
    <dgm:pt modelId="{3E05544A-2C55-4B55-8902-7E230F7BE318}" type="pres">
      <dgm:prSet presAssocID="{CCDDB7C6-DED5-404B-9B3B-5C45E10908D6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B4F04095-F293-49C9-9207-A2AD45395FC2}" type="pres">
      <dgm:prSet presAssocID="{D2115A16-DCF3-424F-A091-C8706A94FDC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CC24DA-7D25-41ED-9C23-088C2FD0B83A}" type="pres">
      <dgm:prSet presAssocID="{9941F4B7-72E7-4DE6-9572-E53E5D2CBB67}" presName="sibTrans" presStyleLbl="sibTrans2D1" presStyleIdx="4" presStyleCnt="5"/>
      <dgm:spPr/>
      <dgm:t>
        <a:bodyPr/>
        <a:lstStyle/>
        <a:p>
          <a:endParaRPr lang="ru-RU"/>
        </a:p>
      </dgm:t>
    </dgm:pt>
    <dgm:pt modelId="{5C775367-0F33-4CB8-BDDF-308734D3CFE9}" type="pres">
      <dgm:prSet presAssocID="{9941F4B7-72E7-4DE6-9572-E53E5D2CBB67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DE57774B-47A3-4F33-AEB6-312A61EEAFE6}" type="presOf" srcId="{CBDB933D-C13C-4DC0-AD58-A740D005BD1A}" destId="{32EBDFA1-657D-4194-9C8A-46D9A2698586}" srcOrd="0" destOrd="0" presId="urn:microsoft.com/office/officeart/2005/8/layout/cycle2"/>
    <dgm:cxn modelId="{E7CE3EA1-C845-4E52-B6F8-FB582D274BD3}" type="presOf" srcId="{D2115A16-DCF3-424F-A091-C8706A94FDC3}" destId="{B4F04095-F293-49C9-9207-A2AD45395FC2}" srcOrd="0" destOrd="0" presId="urn:microsoft.com/office/officeart/2005/8/layout/cycle2"/>
    <dgm:cxn modelId="{7AEA496A-9611-4923-9A00-43DFFBEF7B0D}" type="presOf" srcId="{50AA1F39-6CCA-4747-BC7F-A60420C29473}" destId="{8F188E4F-DF12-4B16-9BED-8752669CAD36}" srcOrd="0" destOrd="0" presId="urn:microsoft.com/office/officeart/2005/8/layout/cycle2"/>
    <dgm:cxn modelId="{8F9EAEB3-CF49-46C1-B95C-4A9C5F47E03F}" type="presOf" srcId="{39AC6F57-1E4A-492D-9654-FCC281ACF4C6}" destId="{01269A7C-A95F-4B5A-A917-3C23257E5235}" srcOrd="0" destOrd="0" presId="urn:microsoft.com/office/officeart/2005/8/layout/cycle2"/>
    <dgm:cxn modelId="{ED254D94-456F-44E7-B087-E2B517EEF36D}" type="presOf" srcId="{D16CA832-FD0F-41AD-8AA4-273BBAE3F57F}" destId="{7ACCC6BA-F182-49F6-A3E5-5C11E9C22F70}" srcOrd="0" destOrd="0" presId="urn:microsoft.com/office/officeart/2005/8/layout/cycle2"/>
    <dgm:cxn modelId="{058B6074-B072-419A-8B4C-025F420F2BAA}" type="presOf" srcId="{9941F4B7-72E7-4DE6-9572-E53E5D2CBB67}" destId="{FCCC24DA-7D25-41ED-9C23-088C2FD0B83A}" srcOrd="0" destOrd="0" presId="urn:microsoft.com/office/officeart/2005/8/layout/cycle2"/>
    <dgm:cxn modelId="{79712C8E-B315-4F0A-B05E-3F132B80F0F1}" srcId="{50AA1F39-6CCA-4747-BC7F-A60420C29473}" destId="{8E37388F-711F-4DFC-B002-0B446CB7375E}" srcOrd="0" destOrd="0" parTransId="{D64CA29A-D540-4411-BFDC-A33FC777DE5D}" sibTransId="{D16CA832-FD0F-41AD-8AA4-273BBAE3F57F}"/>
    <dgm:cxn modelId="{04F2179B-473B-4448-B43B-ACBBF648A36C}" type="presOf" srcId="{754A0E97-BE1F-4C25-9600-D14B903D9AD8}" destId="{5488D3A9-B6A8-483F-BBDF-443F2191015B}" srcOrd="0" destOrd="0" presId="urn:microsoft.com/office/officeart/2005/8/layout/cycle2"/>
    <dgm:cxn modelId="{0566CBB7-2E7D-4BB2-AA26-7863395AA812}" type="presOf" srcId="{9941F4B7-72E7-4DE6-9572-E53E5D2CBB67}" destId="{5C775367-0F33-4CB8-BDDF-308734D3CFE9}" srcOrd="1" destOrd="0" presId="urn:microsoft.com/office/officeart/2005/8/layout/cycle2"/>
    <dgm:cxn modelId="{3B135194-F7D4-4619-81C9-E6CEA8FC020D}" srcId="{50AA1F39-6CCA-4747-BC7F-A60420C29473}" destId="{14CBD201-DE8F-43B6-9041-3015D6F129FA}" srcOrd="2" destOrd="0" parTransId="{289E0355-D475-4738-8BF6-A105644E8B93}" sibTransId="{754A0E97-BE1F-4C25-9600-D14B903D9AD8}"/>
    <dgm:cxn modelId="{A40ECA87-AAD5-4574-BAAF-B3F50302BF0F}" type="presOf" srcId="{D16CA832-FD0F-41AD-8AA4-273BBAE3F57F}" destId="{660D828C-45D9-4680-B05E-91B70D00D92B}" srcOrd="1" destOrd="0" presId="urn:microsoft.com/office/officeart/2005/8/layout/cycle2"/>
    <dgm:cxn modelId="{910D1D48-AEC1-48FD-8CAC-EAB6B7196C03}" type="presOf" srcId="{42BDF6D9-497C-43CD-A8E2-2C10C415FE6A}" destId="{94C02861-FF5E-4A3F-8058-A571BDB1447D}" srcOrd="0" destOrd="0" presId="urn:microsoft.com/office/officeart/2005/8/layout/cycle2"/>
    <dgm:cxn modelId="{AAC79169-DBEA-4B6C-BB6B-14516E9FA3FF}" type="presOf" srcId="{754A0E97-BE1F-4C25-9600-D14B903D9AD8}" destId="{2F3F2713-B424-4ED4-A9C3-C8C4D09B0DD5}" srcOrd="1" destOrd="0" presId="urn:microsoft.com/office/officeart/2005/8/layout/cycle2"/>
    <dgm:cxn modelId="{80739F5B-D1F4-4927-8B83-5ED0385BF768}" type="presOf" srcId="{42BDF6D9-497C-43CD-A8E2-2C10C415FE6A}" destId="{48B2DD74-CEFB-40B5-84F5-FD66FC91154A}" srcOrd="1" destOrd="0" presId="urn:microsoft.com/office/officeart/2005/8/layout/cycle2"/>
    <dgm:cxn modelId="{6F2945C9-FFB6-495D-B776-FE6A3D0BC511}" srcId="{50AA1F39-6CCA-4747-BC7F-A60420C29473}" destId="{CBDB933D-C13C-4DC0-AD58-A740D005BD1A}" srcOrd="1" destOrd="0" parTransId="{A2EBED81-AC98-4AA6-B3D1-922505F0490A}" sibTransId="{42BDF6D9-497C-43CD-A8E2-2C10C415FE6A}"/>
    <dgm:cxn modelId="{C23D4435-324B-4838-8B25-A87AA22460E9}" type="presOf" srcId="{CCDDB7C6-DED5-404B-9B3B-5C45E10908D6}" destId="{82EC1D26-537D-4A4A-B2EA-C120E71F428E}" srcOrd="0" destOrd="0" presId="urn:microsoft.com/office/officeart/2005/8/layout/cycle2"/>
    <dgm:cxn modelId="{CDF5D7D9-8D19-4E2D-9C58-FA32CF1FA7C0}" type="presOf" srcId="{8E37388F-711F-4DFC-B002-0B446CB7375E}" destId="{7F7B7E22-F986-40B5-9AFE-D9B1D14D71FA}" srcOrd="0" destOrd="0" presId="urn:microsoft.com/office/officeart/2005/8/layout/cycle2"/>
    <dgm:cxn modelId="{BDD7DB2D-8289-4F63-84F5-0A46F7BA4A20}" type="presOf" srcId="{14CBD201-DE8F-43B6-9041-3015D6F129FA}" destId="{BAC3EBDB-4269-4BBF-ACF4-5CBA08DA98EE}" srcOrd="0" destOrd="0" presId="urn:microsoft.com/office/officeart/2005/8/layout/cycle2"/>
    <dgm:cxn modelId="{5D60914E-167D-4D41-88E6-ED74ECAA07EA}" srcId="{50AA1F39-6CCA-4747-BC7F-A60420C29473}" destId="{D2115A16-DCF3-424F-A091-C8706A94FDC3}" srcOrd="4" destOrd="0" parTransId="{283C6319-F9C8-43FD-815C-8FD5ED4D2421}" sibTransId="{9941F4B7-72E7-4DE6-9572-E53E5D2CBB67}"/>
    <dgm:cxn modelId="{108CB507-9FB7-4A76-AEB5-CE5575EC0614}" srcId="{50AA1F39-6CCA-4747-BC7F-A60420C29473}" destId="{39AC6F57-1E4A-492D-9654-FCC281ACF4C6}" srcOrd="3" destOrd="0" parTransId="{E893F3C8-91FE-454A-BD30-C5595A25D892}" sibTransId="{CCDDB7C6-DED5-404B-9B3B-5C45E10908D6}"/>
    <dgm:cxn modelId="{C015A15C-2D43-49F8-8B21-94A410E4B2F7}" type="presOf" srcId="{CCDDB7C6-DED5-404B-9B3B-5C45E10908D6}" destId="{3E05544A-2C55-4B55-8902-7E230F7BE318}" srcOrd="1" destOrd="0" presId="urn:microsoft.com/office/officeart/2005/8/layout/cycle2"/>
    <dgm:cxn modelId="{BB900869-0F60-4BC9-8C6F-E1767E857F72}" type="presParOf" srcId="{8F188E4F-DF12-4B16-9BED-8752669CAD36}" destId="{7F7B7E22-F986-40B5-9AFE-D9B1D14D71FA}" srcOrd="0" destOrd="0" presId="urn:microsoft.com/office/officeart/2005/8/layout/cycle2"/>
    <dgm:cxn modelId="{BFB9F0DA-820F-45FB-8EE1-F5446A86B89E}" type="presParOf" srcId="{8F188E4F-DF12-4B16-9BED-8752669CAD36}" destId="{7ACCC6BA-F182-49F6-A3E5-5C11E9C22F70}" srcOrd="1" destOrd="0" presId="urn:microsoft.com/office/officeart/2005/8/layout/cycle2"/>
    <dgm:cxn modelId="{61940D28-53B8-4587-A0C5-D79041406ED5}" type="presParOf" srcId="{7ACCC6BA-F182-49F6-A3E5-5C11E9C22F70}" destId="{660D828C-45D9-4680-B05E-91B70D00D92B}" srcOrd="0" destOrd="0" presId="urn:microsoft.com/office/officeart/2005/8/layout/cycle2"/>
    <dgm:cxn modelId="{FEFECD53-A346-44D3-9626-847621CE6826}" type="presParOf" srcId="{8F188E4F-DF12-4B16-9BED-8752669CAD36}" destId="{32EBDFA1-657D-4194-9C8A-46D9A2698586}" srcOrd="2" destOrd="0" presId="urn:microsoft.com/office/officeart/2005/8/layout/cycle2"/>
    <dgm:cxn modelId="{F39B2D5A-2511-4379-959C-4E3F8A01EC6E}" type="presParOf" srcId="{8F188E4F-DF12-4B16-9BED-8752669CAD36}" destId="{94C02861-FF5E-4A3F-8058-A571BDB1447D}" srcOrd="3" destOrd="0" presId="urn:microsoft.com/office/officeart/2005/8/layout/cycle2"/>
    <dgm:cxn modelId="{06BE0A52-F643-48A4-A5BD-A25D59BB5B35}" type="presParOf" srcId="{94C02861-FF5E-4A3F-8058-A571BDB1447D}" destId="{48B2DD74-CEFB-40B5-84F5-FD66FC91154A}" srcOrd="0" destOrd="0" presId="urn:microsoft.com/office/officeart/2005/8/layout/cycle2"/>
    <dgm:cxn modelId="{A42E2400-4823-4D94-9096-EF3B73FCD37C}" type="presParOf" srcId="{8F188E4F-DF12-4B16-9BED-8752669CAD36}" destId="{BAC3EBDB-4269-4BBF-ACF4-5CBA08DA98EE}" srcOrd="4" destOrd="0" presId="urn:microsoft.com/office/officeart/2005/8/layout/cycle2"/>
    <dgm:cxn modelId="{59C1C5CC-86B9-4080-8350-C12A945D240F}" type="presParOf" srcId="{8F188E4F-DF12-4B16-9BED-8752669CAD36}" destId="{5488D3A9-B6A8-483F-BBDF-443F2191015B}" srcOrd="5" destOrd="0" presId="urn:microsoft.com/office/officeart/2005/8/layout/cycle2"/>
    <dgm:cxn modelId="{E5C66DE8-7974-4278-AFA8-C8E693816C72}" type="presParOf" srcId="{5488D3A9-B6A8-483F-BBDF-443F2191015B}" destId="{2F3F2713-B424-4ED4-A9C3-C8C4D09B0DD5}" srcOrd="0" destOrd="0" presId="urn:microsoft.com/office/officeart/2005/8/layout/cycle2"/>
    <dgm:cxn modelId="{9AEE66BE-7C1F-4BDC-A602-D6F3F135BB90}" type="presParOf" srcId="{8F188E4F-DF12-4B16-9BED-8752669CAD36}" destId="{01269A7C-A95F-4B5A-A917-3C23257E5235}" srcOrd="6" destOrd="0" presId="urn:microsoft.com/office/officeart/2005/8/layout/cycle2"/>
    <dgm:cxn modelId="{43BCDA88-2A32-427A-A908-82F410E3F404}" type="presParOf" srcId="{8F188E4F-DF12-4B16-9BED-8752669CAD36}" destId="{82EC1D26-537D-4A4A-B2EA-C120E71F428E}" srcOrd="7" destOrd="0" presId="urn:microsoft.com/office/officeart/2005/8/layout/cycle2"/>
    <dgm:cxn modelId="{0AA25CD9-23E9-41F7-A615-E4E355555336}" type="presParOf" srcId="{82EC1D26-537D-4A4A-B2EA-C120E71F428E}" destId="{3E05544A-2C55-4B55-8902-7E230F7BE318}" srcOrd="0" destOrd="0" presId="urn:microsoft.com/office/officeart/2005/8/layout/cycle2"/>
    <dgm:cxn modelId="{91C5B51E-9A41-40A8-9E7C-55EB5A52FBB9}" type="presParOf" srcId="{8F188E4F-DF12-4B16-9BED-8752669CAD36}" destId="{B4F04095-F293-49C9-9207-A2AD45395FC2}" srcOrd="8" destOrd="0" presId="urn:microsoft.com/office/officeart/2005/8/layout/cycle2"/>
    <dgm:cxn modelId="{ADCAD818-2DFB-4196-AE5F-E61B2FA70D62}" type="presParOf" srcId="{8F188E4F-DF12-4B16-9BED-8752669CAD36}" destId="{FCCC24DA-7D25-41ED-9C23-088C2FD0B83A}" srcOrd="9" destOrd="0" presId="urn:microsoft.com/office/officeart/2005/8/layout/cycle2"/>
    <dgm:cxn modelId="{84782AC3-7C4E-488E-AF93-56CBCC522003}" type="presParOf" srcId="{FCCC24DA-7D25-41ED-9C23-088C2FD0B83A}" destId="{5C775367-0F33-4CB8-BDDF-308734D3CF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E4BE5E-6534-4E34-B416-5947914F5871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AD56FC0A-BEF7-4FD6-924F-2E56BFC16298}" type="parTrans" cxnId="{4DA56A06-C752-4DE0-B74F-6B132E74886D}">
      <dgm:prSet/>
      <dgm:spPr/>
      <dgm:t>
        <a:bodyPr/>
        <a:lstStyle/>
        <a:p>
          <a:endParaRPr lang="ru-RU"/>
        </a:p>
      </dgm:t>
    </dgm:pt>
    <dgm:pt modelId="{41A4261E-3F61-4A74-8CBB-643075C8C418}" type="sibTrans" cxnId="{4DA56A06-C752-4DE0-B74F-6B132E74886D}">
      <dgm:prSet/>
      <dgm:spPr/>
      <dgm:t>
        <a:bodyPr/>
        <a:lstStyle/>
        <a:p>
          <a:endParaRPr lang="ru-RU"/>
        </a:p>
      </dgm:t>
    </dgm:pt>
    <dgm:pt modelId="{7C974837-BAB3-4208-8B7D-93B48221577C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53686C73-3F4D-4B67-8893-A117EB86BB40}" type="parTrans" cxnId="{B3115448-5E57-4E89-9E14-ACDF6FD4B5B4}">
      <dgm:prSet/>
      <dgm:spPr/>
      <dgm:t>
        <a:bodyPr/>
        <a:lstStyle/>
        <a:p>
          <a:endParaRPr lang="ru-RU"/>
        </a:p>
      </dgm:t>
    </dgm:pt>
    <dgm:pt modelId="{BFE2F56C-448F-446F-9527-7A1B4FEEA988}" type="sibTrans" cxnId="{B3115448-5E57-4E89-9E14-ACDF6FD4B5B4}">
      <dgm:prSet/>
      <dgm:spPr/>
      <dgm:t>
        <a:bodyPr/>
        <a:lstStyle/>
        <a:p>
          <a:endParaRPr lang="ru-RU"/>
        </a:p>
      </dgm:t>
    </dgm:pt>
    <dgm:pt modelId="{DAAC619C-9385-4DBE-9DAC-965ED6100FA3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92090043-8FEC-487C-85A6-0677625A67A3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C3503F0D-55B1-420D-9AF6-66DA0E5C55E3}" type="parTrans" cxnId="{4B5CA4BB-DD20-4313-81D8-D55DDE71DFDD}">
      <dgm:prSet/>
      <dgm:spPr/>
      <dgm:t>
        <a:bodyPr/>
        <a:lstStyle/>
        <a:p>
          <a:endParaRPr lang="ru-RU"/>
        </a:p>
      </dgm:t>
    </dgm:pt>
    <dgm:pt modelId="{5E734886-6971-4DCD-BE57-5DF1D20427F6}" type="sibTrans" cxnId="{4B5CA4BB-DD20-4313-81D8-D55DDE71DFDD}">
      <dgm:prSet/>
      <dgm:spPr/>
      <dgm:t>
        <a:bodyPr/>
        <a:lstStyle/>
        <a:p>
          <a:endParaRPr lang="ru-RU"/>
        </a:p>
      </dgm:t>
    </dgm:pt>
    <dgm:pt modelId="{2BCCEC2C-8C28-47D2-8F97-BFD64C454D59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FCF2C06A-0BFD-4036-8DB8-7DE17371C904}" type="parTrans" cxnId="{4E32A6C8-B7D1-4CBF-9553-CA11BF5EBDC5}">
      <dgm:prSet/>
      <dgm:spPr/>
      <dgm:t>
        <a:bodyPr/>
        <a:lstStyle/>
        <a:p>
          <a:endParaRPr lang="ru-RU"/>
        </a:p>
      </dgm:t>
    </dgm:pt>
    <dgm:pt modelId="{7C438872-0F1F-4463-B929-30BBC3B98700}" type="sibTrans" cxnId="{4E32A6C8-B7D1-4CBF-9553-CA11BF5EBDC5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/>
      <dgm:spPr/>
    </dgm:pt>
    <dgm:pt modelId="{327FF674-343E-44B7-BA83-5572E182DA8C}" type="pres">
      <dgm:prSet presAssocID="{C14CAFA1-7323-4FC3-9283-423660FC8A10}" presName="linearProcess" presStyleCnt="0"/>
      <dgm:spPr/>
    </dgm:pt>
    <dgm:pt modelId="{9B3C3E91-07FA-494C-B519-7363ED1235B8}" type="pres">
      <dgm:prSet presAssocID="{B0E4BE5E-6534-4E34-B416-5947914F5871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251773-54B1-41AA-AA96-003EB4A6DCF4}" type="pres">
      <dgm:prSet presAssocID="{41A4261E-3F61-4A74-8CBB-643075C8C418}" presName="sibTrans" presStyleCnt="0"/>
      <dgm:spPr/>
    </dgm:pt>
    <dgm:pt modelId="{29D73502-5092-457E-9FDB-B800CF843B89}" type="pres">
      <dgm:prSet presAssocID="{7C974837-BAB3-4208-8B7D-93B48221577C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ACE96-01C9-4CE6-A07A-5464A63FFB7C}" type="pres">
      <dgm:prSet presAssocID="{BFE2F56C-448F-446F-9527-7A1B4FEEA988}" presName="sibTrans" presStyleCnt="0"/>
      <dgm:spPr/>
    </dgm:pt>
    <dgm:pt modelId="{21411560-342F-4A3D-A99D-DEACE73F4CAF}" type="pres">
      <dgm:prSet presAssocID="{DAAC619C-9385-4DBE-9DAC-965ED6100FA3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DEB90BD2-7FF4-451B-B378-1E5BF265EEA5}" type="pres">
      <dgm:prSet presAssocID="{92090043-8FEC-487C-85A6-0677625A67A3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17F9C4-67D9-4004-83D7-578D40A98F7C}" type="pres">
      <dgm:prSet presAssocID="{5E734886-6971-4DCD-BE57-5DF1D20427F6}" presName="sibTrans" presStyleCnt="0"/>
      <dgm:spPr/>
    </dgm:pt>
    <dgm:pt modelId="{FAEC0DDA-C85B-4EA0-919C-E5E02EC2ACB0}" type="pres">
      <dgm:prSet presAssocID="{2BCCEC2C-8C28-47D2-8F97-BFD64C454D59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115448-5E57-4E89-9E14-ACDF6FD4B5B4}" srcId="{C14CAFA1-7323-4FC3-9283-423660FC8A10}" destId="{7C974837-BAB3-4208-8B7D-93B48221577C}" srcOrd="1" destOrd="0" parTransId="{53686C73-3F4D-4B67-8893-A117EB86BB40}" sibTransId="{BFE2F56C-448F-446F-9527-7A1B4FEEA988}"/>
    <dgm:cxn modelId="{4E32A6C8-B7D1-4CBF-9553-CA11BF5EBDC5}" srcId="{C14CAFA1-7323-4FC3-9283-423660FC8A10}" destId="{2BCCEC2C-8C28-47D2-8F97-BFD64C454D59}" srcOrd="4" destOrd="0" parTransId="{FCF2C06A-0BFD-4036-8DB8-7DE17371C904}" sibTransId="{7C438872-0F1F-4463-B929-30BBC3B98700}"/>
    <dgm:cxn modelId="{4DA56A06-C752-4DE0-B74F-6B132E74886D}" srcId="{C14CAFA1-7323-4FC3-9283-423660FC8A10}" destId="{B0E4BE5E-6534-4E34-B416-5947914F5871}" srcOrd="0" destOrd="0" parTransId="{AD56FC0A-BEF7-4FD6-924F-2E56BFC16298}" sibTransId="{41A4261E-3F61-4A74-8CBB-643075C8C418}"/>
    <dgm:cxn modelId="{AC279AD0-E964-4231-A18C-A03FC0DB5C7D}" type="presOf" srcId="{C14CAFA1-7323-4FC3-9283-423660FC8A10}" destId="{1468380A-3BA8-48DF-8193-CE766AE12E9A}" srcOrd="0" destOrd="0" presId="urn:microsoft.com/office/officeart/2005/8/layout/hProcess9"/>
    <dgm:cxn modelId="{4B5CA4BB-DD20-4313-81D8-D55DDE71DFDD}" srcId="{C14CAFA1-7323-4FC3-9283-423660FC8A10}" destId="{92090043-8FEC-487C-85A6-0677625A67A3}" srcOrd="3" destOrd="0" parTransId="{C3503F0D-55B1-420D-9AF6-66DA0E5C55E3}" sibTransId="{5E734886-6971-4DCD-BE57-5DF1D20427F6}"/>
    <dgm:cxn modelId="{71D3A63F-0003-46BB-9B03-1F93669AF82A}" type="presOf" srcId="{DAAC619C-9385-4DBE-9DAC-965ED6100FA3}" destId="{21411560-342F-4A3D-A99D-DEACE73F4CAF}" srcOrd="0" destOrd="0" presId="urn:microsoft.com/office/officeart/2005/8/layout/hProcess9"/>
    <dgm:cxn modelId="{C3E54F5B-BBCC-43E1-B69C-6B25479599D5}" type="presOf" srcId="{B0E4BE5E-6534-4E34-B416-5947914F5871}" destId="{9B3C3E91-07FA-494C-B519-7363ED1235B8}" srcOrd="0" destOrd="0" presId="urn:microsoft.com/office/officeart/2005/8/layout/hProcess9"/>
    <dgm:cxn modelId="{60EF5E15-53A6-4A1D-B78E-8CF7E5B223DE}" type="presOf" srcId="{92090043-8FEC-487C-85A6-0677625A67A3}" destId="{DEB90BD2-7FF4-451B-B378-1E5BF265EEA5}" srcOrd="0" destOrd="0" presId="urn:microsoft.com/office/officeart/2005/8/layout/hProcess9"/>
    <dgm:cxn modelId="{1A733AED-3B48-4B3F-B638-61E38540358D}" type="presOf" srcId="{7C974837-BAB3-4208-8B7D-93B48221577C}" destId="{29D73502-5092-457E-9FDB-B800CF843B89}" srcOrd="0" destOrd="0" presId="urn:microsoft.com/office/officeart/2005/8/layout/hProcess9"/>
    <dgm:cxn modelId="{6996A8BC-062B-42E3-A65D-FEB185663FB3}" type="presOf" srcId="{2BCCEC2C-8C28-47D2-8F97-BFD64C454D59}" destId="{FAEC0DDA-C85B-4EA0-919C-E5E02EC2ACB0}" srcOrd="0" destOrd="0" presId="urn:microsoft.com/office/officeart/2005/8/layout/hProcess9"/>
    <dgm:cxn modelId="{7EAA30FB-5989-4C32-88C8-4F7DF3B6D518}" srcId="{C14CAFA1-7323-4FC3-9283-423660FC8A10}" destId="{DAAC619C-9385-4DBE-9DAC-965ED6100FA3}" srcOrd="2" destOrd="0" parTransId="{32940C6E-125C-4601-8762-3EDFFEF33CAF}" sibTransId="{AAF746E4-4E6F-4C0F-873F-8F4DC4306D6E}"/>
    <dgm:cxn modelId="{C92763AA-67AA-490D-883E-9B70397B007F}" type="presParOf" srcId="{1468380A-3BA8-48DF-8193-CE766AE12E9A}" destId="{1EE624AF-DA71-426C-B430-3E874FCBC4B0}" srcOrd="0" destOrd="0" presId="urn:microsoft.com/office/officeart/2005/8/layout/hProcess9"/>
    <dgm:cxn modelId="{B8A21F4E-2DCB-42E6-8EDB-BFC57D8212FC}" type="presParOf" srcId="{1468380A-3BA8-48DF-8193-CE766AE12E9A}" destId="{327FF674-343E-44B7-BA83-5572E182DA8C}" srcOrd="1" destOrd="0" presId="urn:microsoft.com/office/officeart/2005/8/layout/hProcess9"/>
    <dgm:cxn modelId="{A0C30B91-FA83-45F6-B363-071AB05B5324}" type="presParOf" srcId="{327FF674-343E-44B7-BA83-5572E182DA8C}" destId="{9B3C3E91-07FA-494C-B519-7363ED1235B8}" srcOrd="0" destOrd="0" presId="urn:microsoft.com/office/officeart/2005/8/layout/hProcess9"/>
    <dgm:cxn modelId="{235F2C03-1299-4716-94AD-0E1B0CA49A20}" type="presParOf" srcId="{327FF674-343E-44B7-BA83-5572E182DA8C}" destId="{EC251773-54B1-41AA-AA96-003EB4A6DCF4}" srcOrd="1" destOrd="0" presId="urn:microsoft.com/office/officeart/2005/8/layout/hProcess9"/>
    <dgm:cxn modelId="{182CAF02-4A4C-4955-96D0-2CDE70A5F5DD}" type="presParOf" srcId="{327FF674-343E-44B7-BA83-5572E182DA8C}" destId="{29D73502-5092-457E-9FDB-B800CF843B89}" srcOrd="2" destOrd="0" presId="urn:microsoft.com/office/officeart/2005/8/layout/hProcess9"/>
    <dgm:cxn modelId="{A0282A01-ADA5-4CBB-B338-CB929CF820A3}" type="presParOf" srcId="{327FF674-343E-44B7-BA83-5572E182DA8C}" destId="{098ACE96-01C9-4CE6-A07A-5464A63FFB7C}" srcOrd="3" destOrd="0" presId="urn:microsoft.com/office/officeart/2005/8/layout/hProcess9"/>
    <dgm:cxn modelId="{F36410D3-C483-46B7-B206-D7B23E14542E}" type="presParOf" srcId="{327FF674-343E-44B7-BA83-5572E182DA8C}" destId="{21411560-342F-4A3D-A99D-DEACE73F4CAF}" srcOrd="4" destOrd="0" presId="urn:microsoft.com/office/officeart/2005/8/layout/hProcess9"/>
    <dgm:cxn modelId="{0057D2E6-E05C-41FA-9572-C63E39E0C4AF}" type="presParOf" srcId="{327FF674-343E-44B7-BA83-5572E182DA8C}" destId="{AACB1FEE-7428-4BC9-8E71-C3730184F672}" srcOrd="5" destOrd="0" presId="urn:microsoft.com/office/officeart/2005/8/layout/hProcess9"/>
    <dgm:cxn modelId="{4CEE975D-BDDC-4831-B60A-FEEC06783233}" type="presParOf" srcId="{327FF674-343E-44B7-BA83-5572E182DA8C}" destId="{DEB90BD2-7FF4-451B-B378-1E5BF265EEA5}" srcOrd="6" destOrd="0" presId="urn:microsoft.com/office/officeart/2005/8/layout/hProcess9"/>
    <dgm:cxn modelId="{9333559A-2EC9-425C-BDDF-F40185641913}" type="presParOf" srcId="{327FF674-343E-44B7-BA83-5572E182DA8C}" destId="{CE17F9C4-67D9-4004-83D7-578D40A98F7C}" srcOrd="7" destOrd="0" presId="urn:microsoft.com/office/officeart/2005/8/layout/hProcess9"/>
    <dgm:cxn modelId="{B194E8F8-B06C-4F52-BF9D-05E826482AB2}" type="presParOf" srcId="{327FF674-343E-44B7-BA83-5572E182DA8C}" destId="{FAEC0DDA-C85B-4EA0-919C-E5E02EC2ACB0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7F22BD4-A7CC-464E-8438-61EB9DA9114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AABF7C-8873-4CAC-9F48-61327AEB5055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4824474D-C914-43E2-A7EF-86E6690DB752}" type="parTrans" cxnId="{E3F188ED-C304-4BEE-A1E3-651CB67CE569}">
      <dgm:prSet/>
      <dgm:spPr/>
      <dgm:t>
        <a:bodyPr/>
        <a:lstStyle/>
        <a:p>
          <a:endParaRPr lang="ru-RU"/>
        </a:p>
      </dgm:t>
    </dgm:pt>
    <dgm:pt modelId="{AD938AD1-1953-41CB-84F3-771A7990A524}" type="sibTrans" cxnId="{E3F188ED-C304-4BEE-A1E3-651CB67CE569}">
      <dgm:prSet/>
      <dgm:spPr/>
      <dgm:t>
        <a:bodyPr/>
        <a:lstStyle/>
        <a:p>
          <a:endParaRPr lang="ru-RU"/>
        </a:p>
      </dgm:t>
    </dgm:pt>
    <dgm:pt modelId="{65D2CBF4-FEAC-4D57-B9BF-E4B1BDB55C85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99948467-F14C-4CD4-B6E6-E385E12002F8}" type="parTrans" cxnId="{9A195C0E-4D38-4415-8A9B-036BEDDB76C8}">
      <dgm:prSet/>
      <dgm:spPr/>
      <dgm:t>
        <a:bodyPr/>
        <a:lstStyle/>
        <a:p>
          <a:endParaRPr lang="ru-RU"/>
        </a:p>
      </dgm:t>
    </dgm:pt>
    <dgm:pt modelId="{62C5D1A1-01C5-40B8-BFE4-8EB3D37CE1AC}" type="sibTrans" cxnId="{9A195C0E-4D38-4415-8A9B-036BEDDB76C8}">
      <dgm:prSet/>
      <dgm:spPr/>
      <dgm:t>
        <a:bodyPr/>
        <a:lstStyle/>
        <a:p>
          <a:endParaRPr lang="ru-RU"/>
        </a:p>
      </dgm:t>
    </dgm:pt>
    <dgm:pt modelId="{52B05495-D130-4D6E-B7AE-888118924376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25438310-21F2-4CE8-AE35-DF98E0B92DC4}" type="parTrans" cxnId="{81FD21EF-3FEB-44CD-87C6-8EC199E91AF0}">
      <dgm:prSet/>
      <dgm:spPr/>
      <dgm:t>
        <a:bodyPr/>
        <a:lstStyle/>
        <a:p>
          <a:endParaRPr lang="ru-RU"/>
        </a:p>
      </dgm:t>
    </dgm:pt>
    <dgm:pt modelId="{0EF1040D-D9F9-4BC1-8A08-45E0C519CD5A}" type="sibTrans" cxnId="{81FD21EF-3FEB-44CD-87C6-8EC199E91AF0}">
      <dgm:prSet/>
      <dgm:spPr/>
      <dgm:t>
        <a:bodyPr/>
        <a:lstStyle/>
        <a:p>
          <a:endParaRPr lang="ru-RU"/>
        </a:p>
      </dgm:t>
    </dgm:pt>
    <dgm:pt modelId="{B6AF8F47-7BD5-4BAD-A551-FC78C184AB44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CBFEBEAD-74EB-4E69-8DEE-FF30F14958A2}" type="parTrans" cxnId="{6AF8522D-34D8-4616-A542-BBE64B167020}">
      <dgm:prSet/>
      <dgm:spPr/>
      <dgm:t>
        <a:bodyPr/>
        <a:lstStyle/>
        <a:p>
          <a:endParaRPr lang="ru-RU"/>
        </a:p>
      </dgm:t>
    </dgm:pt>
    <dgm:pt modelId="{E4B7B0CE-8AF7-4EC8-A677-6A6AD8326045}" type="sibTrans" cxnId="{6AF8522D-34D8-4616-A542-BBE64B167020}">
      <dgm:prSet/>
      <dgm:spPr/>
      <dgm:t>
        <a:bodyPr/>
        <a:lstStyle/>
        <a:p>
          <a:endParaRPr lang="ru-RU"/>
        </a:p>
      </dgm:t>
    </dgm:pt>
    <dgm:pt modelId="{8AC7C3D7-9ACC-4C36-A5C1-2D0002FFCB63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E359CBBA-9C1B-4E01-8B51-D767B8BCEEA4}" type="parTrans" cxnId="{E2DD2727-2EC1-425B-83B3-73ADD2AD1F1D}">
      <dgm:prSet/>
      <dgm:spPr/>
      <dgm:t>
        <a:bodyPr/>
        <a:lstStyle/>
        <a:p>
          <a:endParaRPr lang="ru-RU"/>
        </a:p>
      </dgm:t>
    </dgm:pt>
    <dgm:pt modelId="{10B1BF85-437E-447F-A4AC-9BF6C3CD1DAB}" type="sibTrans" cxnId="{E2DD2727-2EC1-425B-83B3-73ADD2AD1F1D}">
      <dgm:prSet/>
      <dgm:spPr/>
      <dgm:t>
        <a:bodyPr/>
        <a:lstStyle/>
        <a:p>
          <a:endParaRPr lang="ru-RU"/>
        </a:p>
      </dgm:t>
    </dgm:pt>
    <dgm:pt modelId="{73621DBE-B1F5-4D16-952A-8F902BBCD3E7}" type="pres">
      <dgm:prSet presAssocID="{F7F22BD4-A7CC-464E-8438-61EB9DA9114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C9FCB01-A4F1-4BED-AD66-692B2CA62DB7}" type="pres">
      <dgm:prSet presAssocID="{F7F22BD4-A7CC-464E-8438-61EB9DA91145}" presName="Name1" presStyleCnt="0"/>
      <dgm:spPr/>
    </dgm:pt>
    <dgm:pt modelId="{625CCCE5-A2BF-4013-8D44-D37B5705271C}" type="pres">
      <dgm:prSet presAssocID="{F7F22BD4-A7CC-464E-8438-61EB9DA91145}" presName="cycle" presStyleCnt="0"/>
      <dgm:spPr/>
    </dgm:pt>
    <dgm:pt modelId="{D2A677DF-3168-4609-BDF6-18B40F9710CD}" type="pres">
      <dgm:prSet presAssocID="{F7F22BD4-A7CC-464E-8438-61EB9DA91145}" presName="srcNode" presStyleLbl="node1" presStyleIdx="0" presStyleCnt="5"/>
      <dgm:spPr/>
    </dgm:pt>
    <dgm:pt modelId="{8B98769B-A1BD-48D2-AA5C-2E626288680A}" type="pres">
      <dgm:prSet presAssocID="{F7F22BD4-A7CC-464E-8438-61EB9DA91145}" presName="conn" presStyleLbl="parChTrans1D2" presStyleIdx="0" presStyleCnt="1"/>
      <dgm:spPr/>
      <dgm:t>
        <a:bodyPr/>
        <a:lstStyle/>
        <a:p>
          <a:endParaRPr lang="ru-RU"/>
        </a:p>
      </dgm:t>
    </dgm:pt>
    <dgm:pt modelId="{5E6F83B6-5235-41D5-84BB-C94E645C2152}" type="pres">
      <dgm:prSet presAssocID="{F7F22BD4-A7CC-464E-8438-61EB9DA91145}" presName="extraNode" presStyleLbl="node1" presStyleIdx="0" presStyleCnt="5"/>
      <dgm:spPr/>
    </dgm:pt>
    <dgm:pt modelId="{35ED0E08-B202-49AB-9178-C0F8F8ED65B1}" type="pres">
      <dgm:prSet presAssocID="{F7F22BD4-A7CC-464E-8438-61EB9DA91145}" presName="dstNode" presStyleLbl="node1" presStyleIdx="0" presStyleCnt="5"/>
      <dgm:spPr/>
    </dgm:pt>
    <dgm:pt modelId="{3999B29C-1069-448A-9093-352FF302B3CE}" type="pres">
      <dgm:prSet presAssocID="{15AABF7C-8873-4CAC-9F48-61327AEB5055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D1E91-FD49-44CE-BC19-A9892FD23D3B}" type="pres">
      <dgm:prSet presAssocID="{15AABF7C-8873-4CAC-9F48-61327AEB5055}" presName="accent_1" presStyleCnt="0"/>
      <dgm:spPr/>
    </dgm:pt>
    <dgm:pt modelId="{5B76958B-9102-40E3-9100-3E1D6C95102B}" type="pres">
      <dgm:prSet presAssocID="{15AABF7C-8873-4CAC-9F48-61327AEB5055}" presName="accentRepeatNode" presStyleLbl="solidFgAcc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F3B8C7E-0C63-44D0-81D4-A3F26B36ED4B}" type="pres">
      <dgm:prSet presAssocID="{65D2CBF4-FEAC-4D57-B9BF-E4B1BDB55C85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12AA6A-38B4-4CD5-88C0-C07DC3DED3CF}" type="pres">
      <dgm:prSet presAssocID="{65D2CBF4-FEAC-4D57-B9BF-E4B1BDB55C85}" presName="accent_2" presStyleCnt="0"/>
      <dgm:spPr/>
    </dgm:pt>
    <dgm:pt modelId="{970B43FA-AC4D-4799-BB2E-874D116CA332}" type="pres">
      <dgm:prSet presAssocID="{65D2CBF4-FEAC-4D57-B9BF-E4B1BDB55C85}" presName="accentRepeatNode" presStyleLbl="solidFgAcc1" presStyleIdx="1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0CE30D7-0403-4BBA-8049-C8442211F60C}" type="pres">
      <dgm:prSet presAssocID="{52B05495-D130-4D6E-B7AE-888118924376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40BACC-8BAE-499D-BDCE-3B87263DB1EE}" type="pres">
      <dgm:prSet presAssocID="{52B05495-D130-4D6E-B7AE-888118924376}" presName="accent_3" presStyleCnt="0"/>
      <dgm:spPr/>
    </dgm:pt>
    <dgm:pt modelId="{A3068D54-BE77-45F9-B602-4D59820E15E9}" type="pres">
      <dgm:prSet presAssocID="{52B05495-D130-4D6E-B7AE-888118924376}" presName="accentRepeatNode" presStyleLbl="solidFgAcc1" presStyleIdx="2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41AF1C9-2450-4E21-B008-FD66E65EF387}" type="pres">
      <dgm:prSet presAssocID="{B6AF8F47-7BD5-4BAD-A551-FC78C184AB44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BF2B4F-A43D-4D0D-921F-AE099EC679E6}" type="pres">
      <dgm:prSet presAssocID="{B6AF8F47-7BD5-4BAD-A551-FC78C184AB44}" presName="accent_4" presStyleCnt="0"/>
      <dgm:spPr/>
    </dgm:pt>
    <dgm:pt modelId="{6BD0CA4D-A199-482C-BDE6-4A2BFB0228F7}" type="pres">
      <dgm:prSet presAssocID="{B6AF8F47-7BD5-4BAD-A551-FC78C184AB44}" presName="accentRepeatNode" presStyleLbl="solidFgAcc1" presStyleIdx="3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F32104F-44E7-4B07-A065-2A2DA640F507}" type="pres">
      <dgm:prSet presAssocID="{8AC7C3D7-9ACC-4C36-A5C1-2D0002FFCB63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49B73-F2E2-4B0D-96B2-940B89851C9B}" type="pres">
      <dgm:prSet presAssocID="{8AC7C3D7-9ACC-4C36-A5C1-2D0002FFCB63}" presName="accent_5" presStyleCnt="0"/>
      <dgm:spPr/>
    </dgm:pt>
    <dgm:pt modelId="{588E2B7D-0572-446D-953C-387F6808E234}" type="pres">
      <dgm:prSet presAssocID="{8AC7C3D7-9ACC-4C36-A5C1-2D0002FFCB63}" presName="accentRepeatNode" presStyleLbl="solidFgAcc1" presStyleIdx="4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20A7BF8E-2F0F-462E-B491-66CD9A59AF45}" type="presOf" srcId="{65D2CBF4-FEAC-4D57-B9BF-E4B1BDB55C85}" destId="{5F3B8C7E-0C63-44D0-81D4-A3F26B36ED4B}" srcOrd="0" destOrd="0" presId="urn:microsoft.com/office/officeart/2008/layout/VerticalCurvedList"/>
    <dgm:cxn modelId="{F47292C9-BF99-47AF-8B40-7F588A4AA703}" type="presOf" srcId="{52B05495-D130-4D6E-B7AE-888118924376}" destId="{D0CE30D7-0403-4BBA-8049-C8442211F60C}" srcOrd="0" destOrd="0" presId="urn:microsoft.com/office/officeart/2008/layout/VerticalCurvedList"/>
    <dgm:cxn modelId="{7988C1DA-53B0-45FF-83FF-8F6195BD568F}" type="presOf" srcId="{B6AF8F47-7BD5-4BAD-A551-FC78C184AB44}" destId="{241AF1C9-2450-4E21-B008-FD66E65EF387}" srcOrd="0" destOrd="0" presId="urn:microsoft.com/office/officeart/2008/layout/VerticalCurvedList"/>
    <dgm:cxn modelId="{090334DC-0ABF-49F0-8978-AF61187ECE3A}" type="presOf" srcId="{AD938AD1-1953-41CB-84F3-771A7990A524}" destId="{8B98769B-A1BD-48D2-AA5C-2E626288680A}" srcOrd="0" destOrd="0" presId="urn:microsoft.com/office/officeart/2008/layout/VerticalCurvedList"/>
    <dgm:cxn modelId="{E3F188ED-C304-4BEE-A1E3-651CB67CE569}" srcId="{F7F22BD4-A7CC-464E-8438-61EB9DA91145}" destId="{15AABF7C-8873-4CAC-9F48-61327AEB5055}" srcOrd="0" destOrd="0" parTransId="{4824474D-C914-43E2-A7EF-86E6690DB752}" sibTransId="{AD938AD1-1953-41CB-84F3-771A7990A524}"/>
    <dgm:cxn modelId="{29BB0525-4360-4C76-9AFF-59BC7F2AF52D}" type="presOf" srcId="{F7F22BD4-A7CC-464E-8438-61EB9DA91145}" destId="{73621DBE-B1F5-4D16-952A-8F902BBCD3E7}" srcOrd="0" destOrd="0" presId="urn:microsoft.com/office/officeart/2008/layout/VerticalCurvedList"/>
    <dgm:cxn modelId="{81FD21EF-3FEB-44CD-87C6-8EC199E91AF0}" srcId="{F7F22BD4-A7CC-464E-8438-61EB9DA91145}" destId="{52B05495-D130-4D6E-B7AE-888118924376}" srcOrd="2" destOrd="0" parTransId="{25438310-21F2-4CE8-AE35-DF98E0B92DC4}" sibTransId="{0EF1040D-D9F9-4BC1-8A08-45E0C519CD5A}"/>
    <dgm:cxn modelId="{6AF8522D-34D8-4616-A542-BBE64B167020}" srcId="{F7F22BD4-A7CC-464E-8438-61EB9DA91145}" destId="{B6AF8F47-7BD5-4BAD-A551-FC78C184AB44}" srcOrd="3" destOrd="0" parTransId="{CBFEBEAD-74EB-4E69-8DEE-FF30F14958A2}" sibTransId="{E4B7B0CE-8AF7-4EC8-A677-6A6AD8326045}"/>
    <dgm:cxn modelId="{E2DD2727-2EC1-425B-83B3-73ADD2AD1F1D}" srcId="{F7F22BD4-A7CC-464E-8438-61EB9DA91145}" destId="{8AC7C3D7-9ACC-4C36-A5C1-2D0002FFCB63}" srcOrd="4" destOrd="0" parTransId="{E359CBBA-9C1B-4E01-8B51-D767B8BCEEA4}" sibTransId="{10B1BF85-437E-447F-A4AC-9BF6C3CD1DAB}"/>
    <dgm:cxn modelId="{9A195C0E-4D38-4415-8A9B-036BEDDB76C8}" srcId="{F7F22BD4-A7CC-464E-8438-61EB9DA91145}" destId="{65D2CBF4-FEAC-4D57-B9BF-E4B1BDB55C85}" srcOrd="1" destOrd="0" parTransId="{99948467-F14C-4CD4-B6E6-E385E12002F8}" sibTransId="{62C5D1A1-01C5-40B8-BFE4-8EB3D37CE1AC}"/>
    <dgm:cxn modelId="{A770823D-9730-45E6-B658-B08463699C28}" type="presOf" srcId="{15AABF7C-8873-4CAC-9F48-61327AEB5055}" destId="{3999B29C-1069-448A-9093-352FF302B3CE}" srcOrd="0" destOrd="0" presId="urn:microsoft.com/office/officeart/2008/layout/VerticalCurvedList"/>
    <dgm:cxn modelId="{5F19A751-9CD3-40DC-AB3C-0A53A37C2417}" type="presOf" srcId="{8AC7C3D7-9ACC-4C36-A5C1-2D0002FFCB63}" destId="{6F32104F-44E7-4B07-A065-2A2DA640F507}" srcOrd="0" destOrd="0" presId="urn:microsoft.com/office/officeart/2008/layout/VerticalCurvedList"/>
    <dgm:cxn modelId="{C5756BCE-B180-41DD-AEFB-244C97B524F0}" type="presParOf" srcId="{73621DBE-B1F5-4D16-952A-8F902BBCD3E7}" destId="{5C9FCB01-A4F1-4BED-AD66-692B2CA62DB7}" srcOrd="0" destOrd="0" presId="urn:microsoft.com/office/officeart/2008/layout/VerticalCurvedList"/>
    <dgm:cxn modelId="{D9F3A8E0-E31F-43E0-AAF4-D6CFDA69460E}" type="presParOf" srcId="{5C9FCB01-A4F1-4BED-AD66-692B2CA62DB7}" destId="{625CCCE5-A2BF-4013-8D44-D37B5705271C}" srcOrd="0" destOrd="0" presId="urn:microsoft.com/office/officeart/2008/layout/VerticalCurvedList"/>
    <dgm:cxn modelId="{7959434C-2A46-45F5-9691-5F0DD63C745E}" type="presParOf" srcId="{625CCCE5-A2BF-4013-8D44-D37B5705271C}" destId="{D2A677DF-3168-4609-BDF6-18B40F9710CD}" srcOrd="0" destOrd="0" presId="urn:microsoft.com/office/officeart/2008/layout/VerticalCurvedList"/>
    <dgm:cxn modelId="{98F8A503-7E4B-47CC-BCB8-3095D1B8A978}" type="presParOf" srcId="{625CCCE5-A2BF-4013-8D44-D37B5705271C}" destId="{8B98769B-A1BD-48D2-AA5C-2E626288680A}" srcOrd="1" destOrd="0" presId="urn:microsoft.com/office/officeart/2008/layout/VerticalCurvedList"/>
    <dgm:cxn modelId="{A25D9748-9331-471D-A81D-6332DF3EAECA}" type="presParOf" srcId="{625CCCE5-A2BF-4013-8D44-D37B5705271C}" destId="{5E6F83B6-5235-41D5-84BB-C94E645C2152}" srcOrd="2" destOrd="0" presId="urn:microsoft.com/office/officeart/2008/layout/VerticalCurvedList"/>
    <dgm:cxn modelId="{3FF3CB45-2E87-4605-B7A9-769C9F4D1D0A}" type="presParOf" srcId="{625CCCE5-A2BF-4013-8D44-D37B5705271C}" destId="{35ED0E08-B202-49AB-9178-C0F8F8ED65B1}" srcOrd="3" destOrd="0" presId="urn:microsoft.com/office/officeart/2008/layout/VerticalCurvedList"/>
    <dgm:cxn modelId="{8BE69ED6-F77F-4A21-9941-EB17CDD55D07}" type="presParOf" srcId="{5C9FCB01-A4F1-4BED-AD66-692B2CA62DB7}" destId="{3999B29C-1069-448A-9093-352FF302B3CE}" srcOrd="1" destOrd="0" presId="urn:microsoft.com/office/officeart/2008/layout/VerticalCurvedList"/>
    <dgm:cxn modelId="{FD0CFFEA-923A-441F-83F3-615BECCFDFC6}" type="presParOf" srcId="{5C9FCB01-A4F1-4BED-AD66-692B2CA62DB7}" destId="{BB1D1E91-FD49-44CE-BC19-A9892FD23D3B}" srcOrd="2" destOrd="0" presId="urn:microsoft.com/office/officeart/2008/layout/VerticalCurvedList"/>
    <dgm:cxn modelId="{96DE68F9-418E-46F8-B6B0-C7C3CE84FA8A}" type="presParOf" srcId="{BB1D1E91-FD49-44CE-BC19-A9892FD23D3B}" destId="{5B76958B-9102-40E3-9100-3E1D6C95102B}" srcOrd="0" destOrd="0" presId="urn:microsoft.com/office/officeart/2008/layout/VerticalCurvedList"/>
    <dgm:cxn modelId="{2393890E-6C6A-4ADC-B7E7-85EA989686F0}" type="presParOf" srcId="{5C9FCB01-A4F1-4BED-AD66-692B2CA62DB7}" destId="{5F3B8C7E-0C63-44D0-81D4-A3F26B36ED4B}" srcOrd="3" destOrd="0" presId="urn:microsoft.com/office/officeart/2008/layout/VerticalCurvedList"/>
    <dgm:cxn modelId="{E59EED90-844F-4C1A-9DF7-29CE6AC59EDD}" type="presParOf" srcId="{5C9FCB01-A4F1-4BED-AD66-692B2CA62DB7}" destId="{A712AA6A-38B4-4CD5-88C0-C07DC3DED3CF}" srcOrd="4" destOrd="0" presId="urn:microsoft.com/office/officeart/2008/layout/VerticalCurvedList"/>
    <dgm:cxn modelId="{F746FD9E-89BF-40D3-ADED-B3D5C94EC84D}" type="presParOf" srcId="{A712AA6A-38B4-4CD5-88C0-C07DC3DED3CF}" destId="{970B43FA-AC4D-4799-BB2E-874D116CA332}" srcOrd="0" destOrd="0" presId="urn:microsoft.com/office/officeart/2008/layout/VerticalCurvedList"/>
    <dgm:cxn modelId="{185F08F1-575A-4BAB-9C40-BEEE87CCEC91}" type="presParOf" srcId="{5C9FCB01-A4F1-4BED-AD66-692B2CA62DB7}" destId="{D0CE30D7-0403-4BBA-8049-C8442211F60C}" srcOrd="5" destOrd="0" presId="urn:microsoft.com/office/officeart/2008/layout/VerticalCurvedList"/>
    <dgm:cxn modelId="{50F990D7-EF79-4FDE-8CD1-FCFC9813A1F6}" type="presParOf" srcId="{5C9FCB01-A4F1-4BED-AD66-692B2CA62DB7}" destId="{D440BACC-8BAE-499D-BDCE-3B87263DB1EE}" srcOrd="6" destOrd="0" presId="urn:microsoft.com/office/officeart/2008/layout/VerticalCurvedList"/>
    <dgm:cxn modelId="{8D9E29D1-57F5-4AD0-BF5F-F0565732BC8F}" type="presParOf" srcId="{D440BACC-8BAE-499D-BDCE-3B87263DB1EE}" destId="{A3068D54-BE77-45F9-B602-4D59820E15E9}" srcOrd="0" destOrd="0" presId="urn:microsoft.com/office/officeart/2008/layout/VerticalCurvedList"/>
    <dgm:cxn modelId="{E62E75E5-EF69-46E8-9F71-5550EE262ECD}" type="presParOf" srcId="{5C9FCB01-A4F1-4BED-AD66-692B2CA62DB7}" destId="{241AF1C9-2450-4E21-B008-FD66E65EF387}" srcOrd="7" destOrd="0" presId="urn:microsoft.com/office/officeart/2008/layout/VerticalCurvedList"/>
    <dgm:cxn modelId="{C70B57A6-1BB6-472A-822D-4A463C661172}" type="presParOf" srcId="{5C9FCB01-A4F1-4BED-AD66-692B2CA62DB7}" destId="{ADBF2B4F-A43D-4D0D-921F-AE099EC679E6}" srcOrd="8" destOrd="0" presId="urn:microsoft.com/office/officeart/2008/layout/VerticalCurvedList"/>
    <dgm:cxn modelId="{015E8758-BA40-4226-B0B2-FA377C0F5B81}" type="presParOf" srcId="{ADBF2B4F-A43D-4D0D-921F-AE099EC679E6}" destId="{6BD0CA4D-A199-482C-BDE6-4A2BFB0228F7}" srcOrd="0" destOrd="0" presId="urn:microsoft.com/office/officeart/2008/layout/VerticalCurvedList"/>
    <dgm:cxn modelId="{A0E311DD-37D3-4B35-9CA5-EDC38D86B522}" type="presParOf" srcId="{5C9FCB01-A4F1-4BED-AD66-692B2CA62DB7}" destId="{6F32104F-44E7-4B07-A065-2A2DA640F507}" srcOrd="9" destOrd="0" presId="urn:microsoft.com/office/officeart/2008/layout/VerticalCurvedList"/>
    <dgm:cxn modelId="{B349FAE7-B820-466F-B6F3-314C8B7EF9F3}" type="presParOf" srcId="{5C9FCB01-A4F1-4BED-AD66-692B2CA62DB7}" destId="{85E49B73-F2E2-4B0D-96B2-940B89851C9B}" srcOrd="10" destOrd="0" presId="urn:microsoft.com/office/officeart/2008/layout/VerticalCurvedList"/>
    <dgm:cxn modelId="{F670AC44-0C45-47B7-8323-B40A5CF41227}" type="presParOf" srcId="{85E49B73-F2E2-4B0D-96B2-940B89851C9B}" destId="{588E2B7D-0572-446D-953C-387F6808E23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859439C-7FC7-492D-931D-73CFDC678548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28EF5E-0BDE-4DC0-B9A6-99A38F45E6F7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C564A3F7-DF2B-4B75-A844-8E36C3D5E3E7}" type="parTrans" cxnId="{25B35A3A-4C0D-4436-A346-821B928C6E0F}">
      <dgm:prSet/>
      <dgm:spPr/>
      <dgm:t>
        <a:bodyPr/>
        <a:lstStyle/>
        <a:p>
          <a:endParaRPr lang="ru-RU"/>
        </a:p>
      </dgm:t>
    </dgm:pt>
    <dgm:pt modelId="{043AE0D9-A2CB-45EB-A0A2-77BAF77793E6}" type="sibTrans" cxnId="{25B35A3A-4C0D-4436-A346-821B928C6E0F}">
      <dgm:prSet/>
      <dgm:spPr/>
      <dgm:t>
        <a:bodyPr/>
        <a:lstStyle/>
        <a:p>
          <a:endParaRPr lang="ru-RU"/>
        </a:p>
      </dgm:t>
    </dgm:pt>
    <dgm:pt modelId="{5ADF34AA-D16E-4878-B872-0C97A95D970B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55547392-7C85-482D-AF30-4316DF04176F}" type="parTrans" cxnId="{95D8B85F-A045-4E2F-BA73-7C94B1745D2C}">
      <dgm:prSet/>
      <dgm:spPr/>
      <dgm:t>
        <a:bodyPr/>
        <a:lstStyle/>
        <a:p>
          <a:endParaRPr lang="ru-RU"/>
        </a:p>
      </dgm:t>
    </dgm:pt>
    <dgm:pt modelId="{FD86F940-A719-4237-BADE-5CA980EE267A}" type="sibTrans" cxnId="{95D8B85F-A045-4E2F-BA73-7C94B1745D2C}">
      <dgm:prSet/>
      <dgm:spPr/>
      <dgm:t>
        <a:bodyPr/>
        <a:lstStyle/>
        <a:p>
          <a:endParaRPr lang="ru-RU"/>
        </a:p>
      </dgm:t>
    </dgm:pt>
    <dgm:pt modelId="{DD18DD8D-05EB-4E4C-817B-72BB3FB20E30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320AB872-C52B-4AE0-9712-F3D8CFCC3EFF}" type="parTrans" cxnId="{A6805F84-23FC-48D4-B9CB-55DCC4AF38D7}">
      <dgm:prSet/>
      <dgm:spPr/>
      <dgm:t>
        <a:bodyPr/>
        <a:lstStyle/>
        <a:p>
          <a:endParaRPr lang="ru-RU"/>
        </a:p>
      </dgm:t>
    </dgm:pt>
    <dgm:pt modelId="{8CC5E808-469E-400B-B010-1FE68A3F04C4}" type="sibTrans" cxnId="{A6805F84-23FC-48D4-B9CB-55DCC4AF38D7}">
      <dgm:prSet/>
      <dgm:spPr/>
      <dgm:t>
        <a:bodyPr/>
        <a:lstStyle/>
        <a:p>
          <a:endParaRPr lang="ru-RU"/>
        </a:p>
      </dgm:t>
    </dgm:pt>
    <dgm:pt modelId="{2DAB06BA-ACF3-4A77-A0DD-6CA9A9A44B82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093CCB90-7E5E-4BC3-A39F-F3C7D788A500}" type="parTrans" cxnId="{A54A54D1-D2E3-4FA2-A2CE-2F829CC36193}">
      <dgm:prSet/>
      <dgm:spPr/>
      <dgm:t>
        <a:bodyPr/>
        <a:lstStyle/>
        <a:p>
          <a:endParaRPr lang="ru-RU"/>
        </a:p>
      </dgm:t>
    </dgm:pt>
    <dgm:pt modelId="{71BB09A0-447A-4CA3-B9B5-E070F7967F89}" type="sibTrans" cxnId="{A54A54D1-D2E3-4FA2-A2CE-2F829CC36193}">
      <dgm:prSet/>
      <dgm:spPr/>
      <dgm:t>
        <a:bodyPr/>
        <a:lstStyle/>
        <a:p>
          <a:endParaRPr lang="ru-RU"/>
        </a:p>
      </dgm:t>
    </dgm:pt>
    <dgm:pt modelId="{F5256F17-7CE6-41B3-9371-74486E289ECB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7AF4B67D-91F3-46BA-AB37-3B12499F7EEB}" type="parTrans" cxnId="{260C1405-872E-4588-BA30-21C251C1A68C}">
      <dgm:prSet/>
      <dgm:spPr/>
      <dgm:t>
        <a:bodyPr/>
        <a:lstStyle/>
        <a:p>
          <a:endParaRPr lang="ru-RU"/>
        </a:p>
      </dgm:t>
    </dgm:pt>
    <dgm:pt modelId="{B2A6EF32-7CDD-4D5F-B2B5-17E67C306458}" type="sibTrans" cxnId="{260C1405-872E-4588-BA30-21C251C1A68C}">
      <dgm:prSet/>
      <dgm:spPr/>
      <dgm:t>
        <a:bodyPr/>
        <a:lstStyle/>
        <a:p>
          <a:endParaRPr lang="ru-RU"/>
        </a:p>
      </dgm:t>
    </dgm:pt>
    <dgm:pt modelId="{9099D811-EC57-40DE-ADF9-63C32A696033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2EB6DC4E-015A-4EB8-9564-5016CEDA03D5}" type="parTrans" cxnId="{C1B27B8A-7A0F-44E5-A63E-B0C9C6F7997D}">
      <dgm:prSet/>
      <dgm:spPr/>
      <dgm:t>
        <a:bodyPr/>
        <a:lstStyle/>
        <a:p>
          <a:endParaRPr lang="ru-RU"/>
        </a:p>
      </dgm:t>
    </dgm:pt>
    <dgm:pt modelId="{928ACF37-8461-4FD0-B562-420D322657F5}" type="sibTrans" cxnId="{C1B27B8A-7A0F-44E5-A63E-B0C9C6F7997D}">
      <dgm:prSet/>
      <dgm:spPr/>
      <dgm:t>
        <a:bodyPr/>
        <a:lstStyle/>
        <a:p>
          <a:endParaRPr lang="ru-RU"/>
        </a:p>
      </dgm:t>
    </dgm:pt>
    <dgm:pt modelId="{4EA8126A-CFDB-4C4B-8E02-CE3EB4568522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9AEBCA9E-5698-44B8-AFD6-1A8C030BCAF5}" type="parTrans" cxnId="{7568430B-74F8-4F64-8132-4BC172C208D6}">
      <dgm:prSet/>
      <dgm:spPr/>
      <dgm:t>
        <a:bodyPr/>
        <a:lstStyle/>
        <a:p>
          <a:endParaRPr lang="ru-RU"/>
        </a:p>
      </dgm:t>
    </dgm:pt>
    <dgm:pt modelId="{950ED922-4B09-46DA-A166-BCBE426B48A5}" type="sibTrans" cxnId="{7568430B-74F8-4F64-8132-4BC172C208D6}">
      <dgm:prSet/>
      <dgm:spPr/>
      <dgm:t>
        <a:bodyPr/>
        <a:lstStyle/>
        <a:p>
          <a:endParaRPr lang="ru-RU"/>
        </a:p>
      </dgm:t>
    </dgm:pt>
    <dgm:pt modelId="{4E649379-BBD7-40E7-A51F-B4D8C6F56FB6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BF94A245-DCA1-43F0-915F-06F4AA2A70A8}" type="parTrans" cxnId="{9C6065A4-859E-4B4E-B3FD-4B653969F099}">
      <dgm:prSet/>
      <dgm:spPr/>
      <dgm:t>
        <a:bodyPr/>
        <a:lstStyle/>
        <a:p>
          <a:endParaRPr lang="ru-RU"/>
        </a:p>
      </dgm:t>
    </dgm:pt>
    <dgm:pt modelId="{83FF3C79-B897-4C06-8B95-F0672B013929}" type="sibTrans" cxnId="{9C6065A4-859E-4B4E-B3FD-4B653969F099}">
      <dgm:prSet/>
      <dgm:spPr/>
      <dgm:t>
        <a:bodyPr/>
        <a:lstStyle/>
        <a:p>
          <a:endParaRPr lang="ru-RU"/>
        </a:p>
      </dgm:t>
    </dgm:pt>
    <dgm:pt modelId="{3A1E7F96-942D-4A6F-81BF-79036477088A}">
      <dgm:prSet phldrT="[Текст]"/>
      <dgm:spPr/>
      <dgm:t>
        <a:bodyPr/>
        <a:lstStyle/>
        <a:p>
          <a:r>
            <a:rPr lang="uk-UA" dirty="0" smtClean="0"/>
            <a:t>?</a:t>
          </a:r>
          <a:endParaRPr lang="ru-RU" dirty="0"/>
        </a:p>
      </dgm:t>
    </dgm:pt>
    <dgm:pt modelId="{4CF6E4A4-89F6-4008-B066-CCA10680A578}" type="parTrans" cxnId="{0511E25B-979D-4158-99CF-413AAB89B437}">
      <dgm:prSet/>
      <dgm:spPr/>
      <dgm:t>
        <a:bodyPr/>
        <a:lstStyle/>
        <a:p>
          <a:endParaRPr lang="ru-RU"/>
        </a:p>
      </dgm:t>
    </dgm:pt>
    <dgm:pt modelId="{176BDA28-141A-42A5-ABA0-0426A07E3635}" type="sibTrans" cxnId="{0511E25B-979D-4158-99CF-413AAB89B437}">
      <dgm:prSet/>
      <dgm:spPr/>
      <dgm:t>
        <a:bodyPr/>
        <a:lstStyle/>
        <a:p>
          <a:endParaRPr lang="ru-RU"/>
        </a:p>
      </dgm:t>
    </dgm:pt>
    <dgm:pt modelId="{7DC27B2E-8941-44F4-8A93-683C070BE768}" type="pres">
      <dgm:prSet presAssocID="{D859439C-7FC7-492D-931D-73CFDC6785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A27F5F-66D6-412A-80C3-4A022044CF39}" type="pres">
      <dgm:prSet presAssocID="{2228EF5E-0BDE-4DC0-B9A6-99A38F45E6F7}" presName="composite" presStyleCnt="0"/>
      <dgm:spPr/>
    </dgm:pt>
    <dgm:pt modelId="{FF112AD3-D744-471B-8C2C-3EBA64D232F0}" type="pres">
      <dgm:prSet presAssocID="{2228EF5E-0BDE-4DC0-B9A6-99A38F45E6F7}" presName="imagSh" presStyleLbl="b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7A39A37-0C3D-47B7-A6E7-42D5F524F5E8}" type="pres">
      <dgm:prSet presAssocID="{2228EF5E-0BDE-4DC0-B9A6-99A38F45E6F7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E62641-C037-41F2-B861-A90942351EFE}" type="pres">
      <dgm:prSet presAssocID="{043AE0D9-A2CB-45EB-A0A2-77BAF77793E6}" presName="sibTrans" presStyleLbl="sibTrans2D1" presStyleIdx="0" presStyleCnt="2"/>
      <dgm:spPr/>
      <dgm:t>
        <a:bodyPr/>
        <a:lstStyle/>
        <a:p>
          <a:endParaRPr lang="ru-RU"/>
        </a:p>
      </dgm:t>
    </dgm:pt>
    <dgm:pt modelId="{0E8F82AA-58D2-4D68-BBBB-7E6F74620740}" type="pres">
      <dgm:prSet presAssocID="{043AE0D9-A2CB-45EB-A0A2-77BAF77793E6}" presName="connTx" presStyleLbl="sibTrans2D1" presStyleIdx="0" presStyleCnt="2"/>
      <dgm:spPr/>
      <dgm:t>
        <a:bodyPr/>
        <a:lstStyle/>
        <a:p>
          <a:endParaRPr lang="ru-RU"/>
        </a:p>
      </dgm:t>
    </dgm:pt>
    <dgm:pt modelId="{98F03732-01E6-4897-884B-1AD56DDB494F}" type="pres">
      <dgm:prSet presAssocID="{2DAB06BA-ACF3-4A77-A0DD-6CA9A9A44B82}" presName="composite" presStyleCnt="0"/>
      <dgm:spPr/>
    </dgm:pt>
    <dgm:pt modelId="{4FCD6BCB-A4EB-431B-9086-2248DE6CD68D}" type="pres">
      <dgm:prSet presAssocID="{2DAB06BA-ACF3-4A77-A0DD-6CA9A9A44B82}" presName="imagSh" presStyleLbl="b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8A304CE-D6C2-44C8-9EF8-E809EF93ED07}" type="pres">
      <dgm:prSet presAssocID="{2DAB06BA-ACF3-4A77-A0DD-6CA9A9A44B82}" presName="tx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72AB37-73D8-458D-BFAA-A365D43F1A1B}" type="pres">
      <dgm:prSet presAssocID="{71BB09A0-447A-4CA3-B9B5-E070F7967F8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65FA8351-B11D-40CB-80A1-ECD33009635B}" type="pres">
      <dgm:prSet presAssocID="{71BB09A0-447A-4CA3-B9B5-E070F7967F89}" presName="connTx" presStyleLbl="sibTrans2D1" presStyleIdx="1" presStyleCnt="2"/>
      <dgm:spPr/>
      <dgm:t>
        <a:bodyPr/>
        <a:lstStyle/>
        <a:p>
          <a:endParaRPr lang="ru-RU"/>
        </a:p>
      </dgm:t>
    </dgm:pt>
    <dgm:pt modelId="{66EBBC96-05AC-45B0-B7C9-F31D285939D7}" type="pres">
      <dgm:prSet presAssocID="{4EA8126A-CFDB-4C4B-8E02-CE3EB4568522}" presName="composite" presStyleCnt="0"/>
      <dgm:spPr/>
    </dgm:pt>
    <dgm:pt modelId="{3EB85294-4C13-429C-B3FD-6FFD154D6106}" type="pres">
      <dgm:prSet presAssocID="{4EA8126A-CFDB-4C4B-8E02-CE3EB4568522}" presName="imagSh" presStyleLbl="bgImgPlace1" presStyleIdx="2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F4D6A76-8111-4FFF-885D-7725B81ADEA0}" type="pres">
      <dgm:prSet presAssocID="{4EA8126A-CFDB-4C4B-8E02-CE3EB4568522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9C0A00-29E1-4975-8DFB-087EF7852E8B}" type="presOf" srcId="{F5256F17-7CE6-41B3-9371-74486E289ECB}" destId="{98A304CE-D6C2-44C8-9EF8-E809EF93ED07}" srcOrd="0" destOrd="1" presId="urn:microsoft.com/office/officeart/2005/8/layout/hProcess10"/>
    <dgm:cxn modelId="{95D8B85F-A045-4E2F-BA73-7C94B1745D2C}" srcId="{2228EF5E-0BDE-4DC0-B9A6-99A38F45E6F7}" destId="{5ADF34AA-D16E-4878-B872-0C97A95D970B}" srcOrd="0" destOrd="0" parTransId="{55547392-7C85-482D-AF30-4316DF04176F}" sibTransId="{FD86F940-A719-4237-BADE-5CA980EE267A}"/>
    <dgm:cxn modelId="{9C6065A4-859E-4B4E-B3FD-4B653969F099}" srcId="{4EA8126A-CFDB-4C4B-8E02-CE3EB4568522}" destId="{4E649379-BBD7-40E7-A51F-B4D8C6F56FB6}" srcOrd="0" destOrd="0" parTransId="{BF94A245-DCA1-43F0-915F-06F4AA2A70A8}" sibTransId="{83FF3C79-B897-4C06-8B95-F0672B013929}"/>
    <dgm:cxn modelId="{7568430B-74F8-4F64-8132-4BC172C208D6}" srcId="{D859439C-7FC7-492D-931D-73CFDC678548}" destId="{4EA8126A-CFDB-4C4B-8E02-CE3EB4568522}" srcOrd="2" destOrd="0" parTransId="{9AEBCA9E-5698-44B8-AFD6-1A8C030BCAF5}" sibTransId="{950ED922-4B09-46DA-A166-BCBE426B48A5}"/>
    <dgm:cxn modelId="{333950D7-85AC-4F6F-AA0D-CA474B793ADE}" type="presOf" srcId="{9099D811-EC57-40DE-ADF9-63C32A696033}" destId="{98A304CE-D6C2-44C8-9EF8-E809EF93ED07}" srcOrd="0" destOrd="2" presId="urn:microsoft.com/office/officeart/2005/8/layout/hProcess10"/>
    <dgm:cxn modelId="{3989C734-7C09-4B50-9F96-6F40A942F6A2}" type="presOf" srcId="{71BB09A0-447A-4CA3-B9B5-E070F7967F89}" destId="{FC72AB37-73D8-458D-BFAA-A365D43F1A1B}" srcOrd="0" destOrd="0" presId="urn:microsoft.com/office/officeart/2005/8/layout/hProcess10"/>
    <dgm:cxn modelId="{C1B27B8A-7A0F-44E5-A63E-B0C9C6F7997D}" srcId="{2DAB06BA-ACF3-4A77-A0DD-6CA9A9A44B82}" destId="{9099D811-EC57-40DE-ADF9-63C32A696033}" srcOrd="1" destOrd="0" parTransId="{2EB6DC4E-015A-4EB8-9564-5016CEDA03D5}" sibTransId="{928ACF37-8461-4FD0-B562-420D322657F5}"/>
    <dgm:cxn modelId="{A54A54D1-D2E3-4FA2-A2CE-2F829CC36193}" srcId="{D859439C-7FC7-492D-931D-73CFDC678548}" destId="{2DAB06BA-ACF3-4A77-A0DD-6CA9A9A44B82}" srcOrd="1" destOrd="0" parTransId="{093CCB90-7E5E-4BC3-A39F-F3C7D788A500}" sibTransId="{71BB09A0-447A-4CA3-B9B5-E070F7967F89}"/>
    <dgm:cxn modelId="{E11D973C-7C87-4A33-8D37-879E87D86E96}" type="presOf" srcId="{043AE0D9-A2CB-45EB-A0A2-77BAF77793E6}" destId="{0E8F82AA-58D2-4D68-BBBB-7E6F74620740}" srcOrd="1" destOrd="0" presId="urn:microsoft.com/office/officeart/2005/8/layout/hProcess10"/>
    <dgm:cxn modelId="{311EBF12-C770-4525-82CF-3B501C889F5F}" type="presOf" srcId="{4E649379-BBD7-40E7-A51F-B4D8C6F56FB6}" destId="{1F4D6A76-8111-4FFF-885D-7725B81ADEA0}" srcOrd="0" destOrd="1" presId="urn:microsoft.com/office/officeart/2005/8/layout/hProcess10"/>
    <dgm:cxn modelId="{260C1405-872E-4588-BA30-21C251C1A68C}" srcId="{2DAB06BA-ACF3-4A77-A0DD-6CA9A9A44B82}" destId="{F5256F17-7CE6-41B3-9371-74486E289ECB}" srcOrd="0" destOrd="0" parTransId="{7AF4B67D-91F3-46BA-AB37-3B12499F7EEB}" sibTransId="{B2A6EF32-7CDD-4D5F-B2B5-17E67C306458}"/>
    <dgm:cxn modelId="{FCED49EB-32CA-4CC0-8637-D6627986966A}" type="presOf" srcId="{043AE0D9-A2CB-45EB-A0A2-77BAF77793E6}" destId="{15E62641-C037-41F2-B861-A90942351EFE}" srcOrd="0" destOrd="0" presId="urn:microsoft.com/office/officeart/2005/8/layout/hProcess10"/>
    <dgm:cxn modelId="{84534130-276E-4CE0-90B1-A154F2C8F8D6}" type="presOf" srcId="{2DAB06BA-ACF3-4A77-A0DD-6CA9A9A44B82}" destId="{98A304CE-D6C2-44C8-9EF8-E809EF93ED07}" srcOrd="0" destOrd="0" presId="urn:microsoft.com/office/officeart/2005/8/layout/hProcess10"/>
    <dgm:cxn modelId="{0511E25B-979D-4158-99CF-413AAB89B437}" srcId="{4EA8126A-CFDB-4C4B-8E02-CE3EB4568522}" destId="{3A1E7F96-942D-4A6F-81BF-79036477088A}" srcOrd="1" destOrd="0" parTransId="{4CF6E4A4-89F6-4008-B066-CCA10680A578}" sibTransId="{176BDA28-141A-42A5-ABA0-0426A07E3635}"/>
    <dgm:cxn modelId="{A8B9AA60-23F7-4668-92E7-B83C0C9FDC08}" type="presOf" srcId="{2228EF5E-0BDE-4DC0-B9A6-99A38F45E6F7}" destId="{87A39A37-0C3D-47B7-A6E7-42D5F524F5E8}" srcOrd="0" destOrd="0" presId="urn:microsoft.com/office/officeart/2005/8/layout/hProcess10"/>
    <dgm:cxn modelId="{E3808702-2439-40DC-A451-981B25D754E1}" type="presOf" srcId="{4EA8126A-CFDB-4C4B-8E02-CE3EB4568522}" destId="{1F4D6A76-8111-4FFF-885D-7725B81ADEA0}" srcOrd="0" destOrd="0" presId="urn:microsoft.com/office/officeart/2005/8/layout/hProcess10"/>
    <dgm:cxn modelId="{29085DCE-6554-4829-9D67-263B5A75B977}" type="presOf" srcId="{71BB09A0-447A-4CA3-B9B5-E070F7967F89}" destId="{65FA8351-B11D-40CB-80A1-ECD33009635B}" srcOrd="1" destOrd="0" presId="urn:microsoft.com/office/officeart/2005/8/layout/hProcess10"/>
    <dgm:cxn modelId="{2F493251-BC9C-4CC5-8510-63DC46DB95A0}" type="presOf" srcId="{3A1E7F96-942D-4A6F-81BF-79036477088A}" destId="{1F4D6A76-8111-4FFF-885D-7725B81ADEA0}" srcOrd="0" destOrd="2" presId="urn:microsoft.com/office/officeart/2005/8/layout/hProcess10"/>
    <dgm:cxn modelId="{A6805F84-23FC-48D4-B9CB-55DCC4AF38D7}" srcId="{2228EF5E-0BDE-4DC0-B9A6-99A38F45E6F7}" destId="{DD18DD8D-05EB-4E4C-817B-72BB3FB20E30}" srcOrd="1" destOrd="0" parTransId="{320AB872-C52B-4AE0-9712-F3D8CFCC3EFF}" sibTransId="{8CC5E808-469E-400B-B010-1FE68A3F04C4}"/>
    <dgm:cxn modelId="{A23A2FA1-8526-4818-A499-A9638B6F2B7A}" type="presOf" srcId="{D859439C-7FC7-492D-931D-73CFDC678548}" destId="{7DC27B2E-8941-44F4-8A93-683C070BE768}" srcOrd="0" destOrd="0" presId="urn:microsoft.com/office/officeart/2005/8/layout/hProcess10"/>
    <dgm:cxn modelId="{25B35A3A-4C0D-4436-A346-821B928C6E0F}" srcId="{D859439C-7FC7-492D-931D-73CFDC678548}" destId="{2228EF5E-0BDE-4DC0-B9A6-99A38F45E6F7}" srcOrd="0" destOrd="0" parTransId="{C564A3F7-DF2B-4B75-A844-8E36C3D5E3E7}" sibTransId="{043AE0D9-A2CB-45EB-A0A2-77BAF77793E6}"/>
    <dgm:cxn modelId="{19061328-873C-4A4C-B961-874FEE9B75F1}" type="presOf" srcId="{5ADF34AA-D16E-4878-B872-0C97A95D970B}" destId="{87A39A37-0C3D-47B7-A6E7-42D5F524F5E8}" srcOrd="0" destOrd="1" presId="urn:microsoft.com/office/officeart/2005/8/layout/hProcess10"/>
    <dgm:cxn modelId="{9F75A896-0958-4FC1-B133-AB427C8BD4B2}" type="presOf" srcId="{DD18DD8D-05EB-4E4C-817B-72BB3FB20E30}" destId="{87A39A37-0C3D-47B7-A6E7-42D5F524F5E8}" srcOrd="0" destOrd="2" presId="urn:microsoft.com/office/officeart/2005/8/layout/hProcess10"/>
    <dgm:cxn modelId="{C947B415-3BDF-458D-B83D-5AED8DFA474C}" type="presParOf" srcId="{7DC27B2E-8941-44F4-8A93-683C070BE768}" destId="{15A27F5F-66D6-412A-80C3-4A022044CF39}" srcOrd="0" destOrd="0" presId="urn:microsoft.com/office/officeart/2005/8/layout/hProcess10"/>
    <dgm:cxn modelId="{42ED1F46-63C0-4132-B97A-2C1F902D1564}" type="presParOf" srcId="{15A27F5F-66D6-412A-80C3-4A022044CF39}" destId="{FF112AD3-D744-471B-8C2C-3EBA64D232F0}" srcOrd="0" destOrd="0" presId="urn:microsoft.com/office/officeart/2005/8/layout/hProcess10"/>
    <dgm:cxn modelId="{86A40A43-7BB1-4BBC-B561-E37453ABEC20}" type="presParOf" srcId="{15A27F5F-66D6-412A-80C3-4A022044CF39}" destId="{87A39A37-0C3D-47B7-A6E7-42D5F524F5E8}" srcOrd="1" destOrd="0" presId="urn:microsoft.com/office/officeart/2005/8/layout/hProcess10"/>
    <dgm:cxn modelId="{39FBA2DB-B3ED-4E40-B701-5C1FD34CA613}" type="presParOf" srcId="{7DC27B2E-8941-44F4-8A93-683C070BE768}" destId="{15E62641-C037-41F2-B861-A90942351EFE}" srcOrd="1" destOrd="0" presId="urn:microsoft.com/office/officeart/2005/8/layout/hProcess10"/>
    <dgm:cxn modelId="{E0AD39F7-09ED-4C59-B914-833C8BD47437}" type="presParOf" srcId="{15E62641-C037-41F2-B861-A90942351EFE}" destId="{0E8F82AA-58D2-4D68-BBBB-7E6F74620740}" srcOrd="0" destOrd="0" presId="urn:microsoft.com/office/officeart/2005/8/layout/hProcess10"/>
    <dgm:cxn modelId="{9B20C161-8F97-4D18-BA49-E99610BCFFCE}" type="presParOf" srcId="{7DC27B2E-8941-44F4-8A93-683C070BE768}" destId="{98F03732-01E6-4897-884B-1AD56DDB494F}" srcOrd="2" destOrd="0" presId="urn:microsoft.com/office/officeart/2005/8/layout/hProcess10"/>
    <dgm:cxn modelId="{490278FB-C788-40AB-8439-DA3C210D8E80}" type="presParOf" srcId="{98F03732-01E6-4897-884B-1AD56DDB494F}" destId="{4FCD6BCB-A4EB-431B-9086-2248DE6CD68D}" srcOrd="0" destOrd="0" presId="urn:microsoft.com/office/officeart/2005/8/layout/hProcess10"/>
    <dgm:cxn modelId="{07261958-F924-4245-BB5F-A3040CE6C1C4}" type="presParOf" srcId="{98F03732-01E6-4897-884B-1AD56DDB494F}" destId="{98A304CE-D6C2-44C8-9EF8-E809EF93ED07}" srcOrd="1" destOrd="0" presId="urn:microsoft.com/office/officeart/2005/8/layout/hProcess10"/>
    <dgm:cxn modelId="{A1B95072-0D64-472C-B17E-1A9462E004DC}" type="presParOf" srcId="{7DC27B2E-8941-44F4-8A93-683C070BE768}" destId="{FC72AB37-73D8-458D-BFAA-A365D43F1A1B}" srcOrd="3" destOrd="0" presId="urn:microsoft.com/office/officeart/2005/8/layout/hProcess10"/>
    <dgm:cxn modelId="{4C22E123-D9FE-4F81-8E37-8741709B7FF2}" type="presParOf" srcId="{FC72AB37-73D8-458D-BFAA-A365D43F1A1B}" destId="{65FA8351-B11D-40CB-80A1-ECD33009635B}" srcOrd="0" destOrd="0" presId="urn:microsoft.com/office/officeart/2005/8/layout/hProcess10"/>
    <dgm:cxn modelId="{F38FB560-2775-45BC-88D5-5F87B2473270}" type="presParOf" srcId="{7DC27B2E-8941-44F4-8A93-683C070BE768}" destId="{66EBBC96-05AC-45B0-B7C9-F31D285939D7}" srcOrd="4" destOrd="0" presId="urn:microsoft.com/office/officeart/2005/8/layout/hProcess10"/>
    <dgm:cxn modelId="{6695A70E-47AE-4C8D-8B1E-4F983C7C018B}" type="presParOf" srcId="{66EBBC96-05AC-45B0-B7C9-F31D285939D7}" destId="{3EB85294-4C13-429C-B3FD-6FFD154D6106}" srcOrd="0" destOrd="0" presId="urn:microsoft.com/office/officeart/2005/8/layout/hProcess10"/>
    <dgm:cxn modelId="{42C0FF41-A8E6-4A22-A015-EF4653910BE2}" type="presParOf" srcId="{66EBBC96-05AC-45B0-B7C9-F31D285939D7}" destId="{1F4D6A76-8111-4FFF-885D-7725B81ADEA0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14A39F3-6C88-4EF7-B43F-94E351EAE15A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349933-497D-4B49-B73A-6EEFEDD8FCEC}">
      <dgm:prSet phldrT="[Текст]" custT="1"/>
      <dgm:spPr/>
      <dgm:t>
        <a:bodyPr/>
        <a:lstStyle/>
        <a:p>
          <a:pPr algn="ctr"/>
          <a:r>
            <a:rPr lang="uk-UA" sz="2000" dirty="0" smtClean="0"/>
            <a:t>патріотизм</a:t>
          </a:r>
          <a:endParaRPr lang="ru-RU" sz="2000" dirty="0"/>
        </a:p>
      </dgm:t>
    </dgm:pt>
    <dgm:pt modelId="{7647EAE4-8DF9-410C-B685-FE1D4FF468B7}" type="parTrans" cxnId="{6094D922-FD22-4A88-B602-691C8E226294}">
      <dgm:prSet/>
      <dgm:spPr/>
      <dgm:t>
        <a:bodyPr/>
        <a:lstStyle/>
        <a:p>
          <a:pPr algn="ctr"/>
          <a:endParaRPr lang="ru-RU"/>
        </a:p>
      </dgm:t>
    </dgm:pt>
    <dgm:pt modelId="{2CBDDB83-5377-4D16-AE21-6B427A22FEB7}" type="sibTrans" cxnId="{6094D922-FD22-4A88-B602-691C8E226294}">
      <dgm:prSet/>
      <dgm:spPr/>
      <dgm:t>
        <a:bodyPr/>
        <a:lstStyle/>
        <a:p>
          <a:pPr algn="ctr"/>
          <a:endParaRPr lang="ru-RU"/>
        </a:p>
      </dgm:t>
    </dgm:pt>
    <dgm:pt modelId="{8DE9DB5F-8130-4692-B50E-E829823FFE03}">
      <dgm:prSet phldrT="[Текст]" custT="1"/>
      <dgm:spPr/>
      <dgm:t>
        <a:bodyPr/>
        <a:lstStyle/>
        <a:p>
          <a:pPr algn="ctr"/>
          <a:r>
            <a:rPr lang="uk-UA" sz="2000" dirty="0" smtClean="0"/>
            <a:t>подолання почуття страху</a:t>
          </a:r>
          <a:endParaRPr lang="ru-RU" sz="2000" dirty="0"/>
        </a:p>
      </dgm:t>
    </dgm:pt>
    <dgm:pt modelId="{740D6269-A18B-4B54-8233-E00BD642BED6}" type="parTrans" cxnId="{4B204133-8443-448A-A33B-B0D5C2FB2483}">
      <dgm:prSet/>
      <dgm:spPr/>
      <dgm:t>
        <a:bodyPr/>
        <a:lstStyle/>
        <a:p>
          <a:pPr algn="ctr"/>
          <a:endParaRPr lang="ru-RU"/>
        </a:p>
      </dgm:t>
    </dgm:pt>
    <dgm:pt modelId="{70EC96C8-CA15-471F-AE5D-BCB0A1BD560C}" type="sibTrans" cxnId="{4B204133-8443-448A-A33B-B0D5C2FB2483}">
      <dgm:prSet/>
      <dgm:spPr/>
      <dgm:t>
        <a:bodyPr/>
        <a:lstStyle/>
        <a:p>
          <a:pPr algn="ctr"/>
          <a:endParaRPr lang="ru-RU"/>
        </a:p>
      </dgm:t>
    </dgm:pt>
    <dgm:pt modelId="{E29503BE-8F3A-413A-AA1A-DE9B60FEE72A}">
      <dgm:prSet phldrT="[Текст]" custT="1"/>
      <dgm:spPr/>
      <dgm:t>
        <a:bodyPr/>
        <a:lstStyle/>
        <a:p>
          <a:pPr algn="ctr"/>
          <a:r>
            <a:rPr lang="uk-UA" sz="2000" dirty="0" smtClean="0"/>
            <a:t>ненависть до зрадників</a:t>
          </a:r>
          <a:endParaRPr lang="ru-RU" sz="2000" dirty="0"/>
        </a:p>
      </dgm:t>
    </dgm:pt>
    <dgm:pt modelId="{4741AFF8-C2B3-4194-A6E8-2B9B50FA9547}" type="parTrans" cxnId="{4C25DD5D-C78B-4E44-9F0C-23D96337B71B}">
      <dgm:prSet/>
      <dgm:spPr/>
      <dgm:t>
        <a:bodyPr/>
        <a:lstStyle/>
        <a:p>
          <a:pPr algn="ctr"/>
          <a:endParaRPr lang="ru-RU"/>
        </a:p>
      </dgm:t>
    </dgm:pt>
    <dgm:pt modelId="{1A93D4B1-F740-45B1-84AF-0954B287EF58}" type="sibTrans" cxnId="{4C25DD5D-C78B-4E44-9F0C-23D96337B71B}">
      <dgm:prSet/>
      <dgm:spPr/>
      <dgm:t>
        <a:bodyPr/>
        <a:lstStyle/>
        <a:p>
          <a:pPr algn="ctr"/>
          <a:endParaRPr lang="ru-RU"/>
        </a:p>
      </dgm:t>
    </dgm:pt>
    <dgm:pt modelId="{4DD97FC2-CF2E-4ADD-A9DB-F43C8DD52F47}">
      <dgm:prSet phldrT="[Текст]" custT="1"/>
      <dgm:spPr/>
      <dgm:t>
        <a:bodyPr/>
        <a:lstStyle/>
        <a:p>
          <a:pPr algn="ctr"/>
          <a:r>
            <a:rPr lang="uk-UA" sz="2000" dirty="0" smtClean="0"/>
            <a:t>взаємодопомога</a:t>
          </a:r>
          <a:endParaRPr lang="ru-RU" sz="2000" dirty="0"/>
        </a:p>
      </dgm:t>
    </dgm:pt>
    <dgm:pt modelId="{8484EBCE-38D2-4D36-AAD8-CD1EA6240FC7}" type="parTrans" cxnId="{5268F103-31FB-4850-9B37-7C102733642A}">
      <dgm:prSet/>
      <dgm:spPr/>
      <dgm:t>
        <a:bodyPr/>
        <a:lstStyle/>
        <a:p>
          <a:pPr algn="ctr"/>
          <a:endParaRPr lang="ru-RU"/>
        </a:p>
      </dgm:t>
    </dgm:pt>
    <dgm:pt modelId="{B25559D8-409F-4427-BE0E-213D1623BD07}" type="sibTrans" cxnId="{5268F103-31FB-4850-9B37-7C102733642A}">
      <dgm:prSet/>
      <dgm:spPr/>
      <dgm:t>
        <a:bodyPr/>
        <a:lstStyle/>
        <a:p>
          <a:pPr algn="ctr"/>
          <a:endParaRPr lang="ru-RU"/>
        </a:p>
      </dgm:t>
    </dgm:pt>
    <dgm:pt modelId="{35B81F36-6C20-42A6-A32F-E13180E154CC}">
      <dgm:prSet phldrT="[Текст]" custT="1"/>
      <dgm:spPr/>
      <dgm:t>
        <a:bodyPr/>
        <a:lstStyle/>
        <a:p>
          <a:pPr algn="ctr"/>
          <a:r>
            <a:rPr lang="uk-UA" sz="2000" dirty="0" smtClean="0"/>
            <a:t>мужність</a:t>
          </a:r>
          <a:endParaRPr lang="ru-RU" sz="2000" dirty="0"/>
        </a:p>
      </dgm:t>
    </dgm:pt>
    <dgm:pt modelId="{652E4940-36C5-4AD4-A365-4EAF2EE66EAB}" type="parTrans" cxnId="{FFB8EA14-DEA3-41D5-97EC-CF77CBC3A2B3}">
      <dgm:prSet/>
      <dgm:spPr/>
      <dgm:t>
        <a:bodyPr/>
        <a:lstStyle/>
        <a:p>
          <a:pPr algn="ctr"/>
          <a:endParaRPr lang="ru-RU"/>
        </a:p>
      </dgm:t>
    </dgm:pt>
    <dgm:pt modelId="{383F251F-3EFD-40C5-9A97-60AF833FA545}" type="sibTrans" cxnId="{FFB8EA14-DEA3-41D5-97EC-CF77CBC3A2B3}">
      <dgm:prSet/>
      <dgm:spPr/>
      <dgm:t>
        <a:bodyPr/>
        <a:lstStyle/>
        <a:p>
          <a:pPr algn="ctr"/>
          <a:endParaRPr lang="ru-RU"/>
        </a:p>
      </dgm:t>
    </dgm:pt>
    <dgm:pt modelId="{1917D4C0-836C-474C-9C64-FC98D167E653}">
      <dgm:prSet phldrT="[Текст]" custT="1"/>
      <dgm:spPr/>
      <dgm:t>
        <a:bodyPr/>
        <a:lstStyle/>
        <a:p>
          <a:pPr algn="ctr"/>
          <a:r>
            <a:rPr lang="uk-UA" sz="2000" dirty="0" smtClean="0"/>
            <a:t>єдність</a:t>
          </a:r>
          <a:endParaRPr lang="ru-RU" sz="2000" dirty="0"/>
        </a:p>
      </dgm:t>
    </dgm:pt>
    <dgm:pt modelId="{0DD43BA6-C6FD-4760-ABDC-E0D49F7AD0CC}" type="parTrans" cxnId="{D31EAA29-6D4B-46E6-B3AF-56DD99B13401}">
      <dgm:prSet/>
      <dgm:spPr/>
      <dgm:t>
        <a:bodyPr/>
        <a:lstStyle/>
        <a:p>
          <a:pPr algn="ctr"/>
          <a:endParaRPr lang="ru-RU"/>
        </a:p>
      </dgm:t>
    </dgm:pt>
    <dgm:pt modelId="{3E82F0C0-7A03-463C-9434-87C296A9E1E4}" type="sibTrans" cxnId="{D31EAA29-6D4B-46E6-B3AF-56DD99B13401}">
      <dgm:prSet/>
      <dgm:spPr/>
      <dgm:t>
        <a:bodyPr/>
        <a:lstStyle/>
        <a:p>
          <a:pPr algn="ctr"/>
          <a:endParaRPr lang="ru-RU"/>
        </a:p>
      </dgm:t>
    </dgm:pt>
    <dgm:pt modelId="{B44B5CB2-FEDF-4CCF-A878-B520714F3B52}" type="pres">
      <dgm:prSet presAssocID="{014A39F3-6C88-4EF7-B43F-94E351EAE15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7A18FA-45B5-4712-A1B5-3E58EF871669}" type="pres">
      <dgm:prSet presAssocID="{F2349933-497D-4B49-B73A-6EEFEDD8FCEC}" presName="node" presStyleLbl="node1" presStyleIdx="0" presStyleCnt="6" custScaleX="1838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5FD678-9AB5-46B3-B758-5B09F09E4F78}" type="pres">
      <dgm:prSet presAssocID="{F2349933-497D-4B49-B73A-6EEFEDD8FCEC}" presName="spNode" presStyleCnt="0"/>
      <dgm:spPr/>
    </dgm:pt>
    <dgm:pt modelId="{1BE2DC00-712F-4216-A9FE-9595FE20ABF1}" type="pres">
      <dgm:prSet presAssocID="{2CBDDB83-5377-4D16-AE21-6B427A22FEB7}" presName="sibTrans" presStyleLbl="sibTrans1D1" presStyleIdx="0" presStyleCnt="6"/>
      <dgm:spPr/>
      <dgm:t>
        <a:bodyPr/>
        <a:lstStyle/>
        <a:p>
          <a:endParaRPr lang="ru-RU"/>
        </a:p>
      </dgm:t>
    </dgm:pt>
    <dgm:pt modelId="{3B885281-E7AC-436A-B638-EA1EF2E5F16C}" type="pres">
      <dgm:prSet presAssocID="{8DE9DB5F-8130-4692-B50E-E829823FFE03}" presName="node" presStyleLbl="node1" presStyleIdx="1" presStyleCnt="6" custScaleX="172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ED2F79-CEB5-4EAE-85DD-DDE3B10CCB6E}" type="pres">
      <dgm:prSet presAssocID="{8DE9DB5F-8130-4692-B50E-E829823FFE03}" presName="spNode" presStyleCnt="0"/>
      <dgm:spPr/>
    </dgm:pt>
    <dgm:pt modelId="{6E74D4CC-5076-4B54-BEFE-94CC28ACA382}" type="pres">
      <dgm:prSet presAssocID="{70EC96C8-CA15-471F-AE5D-BCB0A1BD560C}" presName="sibTrans" presStyleLbl="sibTrans1D1" presStyleIdx="1" presStyleCnt="6"/>
      <dgm:spPr/>
      <dgm:t>
        <a:bodyPr/>
        <a:lstStyle/>
        <a:p>
          <a:endParaRPr lang="ru-RU"/>
        </a:p>
      </dgm:t>
    </dgm:pt>
    <dgm:pt modelId="{DDE3B2B1-0CFC-4DF0-93CE-449D19BD1304}" type="pres">
      <dgm:prSet presAssocID="{E29503BE-8F3A-413A-AA1A-DE9B60FEE72A}" presName="node" presStyleLbl="node1" presStyleIdx="2" presStyleCnt="6" custScaleX="173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39FA52-9B97-43F8-89C6-FADB29F3E882}" type="pres">
      <dgm:prSet presAssocID="{E29503BE-8F3A-413A-AA1A-DE9B60FEE72A}" presName="spNode" presStyleCnt="0"/>
      <dgm:spPr/>
    </dgm:pt>
    <dgm:pt modelId="{9BCB6908-E1D8-4821-9D6E-4659DFB577CD}" type="pres">
      <dgm:prSet presAssocID="{1A93D4B1-F740-45B1-84AF-0954B287EF58}" presName="sibTrans" presStyleLbl="sibTrans1D1" presStyleIdx="2" presStyleCnt="6"/>
      <dgm:spPr/>
      <dgm:t>
        <a:bodyPr/>
        <a:lstStyle/>
        <a:p>
          <a:endParaRPr lang="ru-RU"/>
        </a:p>
      </dgm:t>
    </dgm:pt>
    <dgm:pt modelId="{DC1F34BF-FE06-4C04-8CE9-4D7C91D39AF4}" type="pres">
      <dgm:prSet presAssocID="{4DD97FC2-CF2E-4ADD-A9DB-F43C8DD52F47}" presName="node" presStyleLbl="node1" presStyleIdx="3" presStyleCnt="6" custScaleX="197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08C37-2B4D-445B-9373-B6361F0B588F}" type="pres">
      <dgm:prSet presAssocID="{4DD97FC2-CF2E-4ADD-A9DB-F43C8DD52F47}" presName="spNode" presStyleCnt="0"/>
      <dgm:spPr/>
    </dgm:pt>
    <dgm:pt modelId="{3494BFEC-DDC4-443C-B6FF-5FD3F4356305}" type="pres">
      <dgm:prSet presAssocID="{B25559D8-409F-4427-BE0E-213D1623BD07}" presName="sibTrans" presStyleLbl="sibTrans1D1" presStyleIdx="3" presStyleCnt="6"/>
      <dgm:spPr/>
      <dgm:t>
        <a:bodyPr/>
        <a:lstStyle/>
        <a:p>
          <a:endParaRPr lang="ru-RU"/>
        </a:p>
      </dgm:t>
    </dgm:pt>
    <dgm:pt modelId="{84D25960-352C-4AD9-9DBA-34738B47CEE7}" type="pres">
      <dgm:prSet presAssocID="{35B81F36-6C20-42A6-A32F-E13180E154CC}" presName="node" presStyleLbl="node1" presStyleIdx="4" presStyleCnt="6" custScaleX="172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ED1FAF-1662-4647-9BB9-B08928143331}" type="pres">
      <dgm:prSet presAssocID="{35B81F36-6C20-42A6-A32F-E13180E154CC}" presName="spNode" presStyleCnt="0"/>
      <dgm:spPr/>
    </dgm:pt>
    <dgm:pt modelId="{F2302F84-7F40-4DA3-92BD-AE299EEAB442}" type="pres">
      <dgm:prSet presAssocID="{383F251F-3EFD-40C5-9A97-60AF833FA545}" presName="sibTrans" presStyleLbl="sibTrans1D1" presStyleIdx="4" presStyleCnt="6"/>
      <dgm:spPr/>
      <dgm:t>
        <a:bodyPr/>
        <a:lstStyle/>
        <a:p>
          <a:endParaRPr lang="ru-RU"/>
        </a:p>
      </dgm:t>
    </dgm:pt>
    <dgm:pt modelId="{9AF8F823-FC36-43DD-99EF-798263D519DE}" type="pres">
      <dgm:prSet presAssocID="{1917D4C0-836C-474C-9C64-FC98D167E653}" presName="node" presStyleLbl="node1" presStyleIdx="5" presStyleCnt="6" custScaleX="169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FA156-E4AD-42B6-87D2-ED71F66FF310}" type="pres">
      <dgm:prSet presAssocID="{1917D4C0-836C-474C-9C64-FC98D167E653}" presName="spNode" presStyleCnt="0"/>
      <dgm:spPr/>
    </dgm:pt>
    <dgm:pt modelId="{F9525EA1-0F46-4129-97E9-3D175E50485E}" type="pres">
      <dgm:prSet presAssocID="{3E82F0C0-7A03-463C-9434-87C296A9E1E4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B2BA9CA7-6CA1-4B25-BDE4-4A55DFF786A3}" type="presOf" srcId="{383F251F-3EFD-40C5-9A97-60AF833FA545}" destId="{F2302F84-7F40-4DA3-92BD-AE299EEAB442}" srcOrd="0" destOrd="0" presId="urn:microsoft.com/office/officeart/2005/8/layout/cycle5"/>
    <dgm:cxn modelId="{D31EAA29-6D4B-46E6-B3AF-56DD99B13401}" srcId="{014A39F3-6C88-4EF7-B43F-94E351EAE15A}" destId="{1917D4C0-836C-474C-9C64-FC98D167E653}" srcOrd="5" destOrd="0" parTransId="{0DD43BA6-C6FD-4760-ABDC-E0D49F7AD0CC}" sibTransId="{3E82F0C0-7A03-463C-9434-87C296A9E1E4}"/>
    <dgm:cxn modelId="{64C962DC-30A1-4261-922B-29B2E2470684}" type="presOf" srcId="{4DD97FC2-CF2E-4ADD-A9DB-F43C8DD52F47}" destId="{DC1F34BF-FE06-4C04-8CE9-4D7C91D39AF4}" srcOrd="0" destOrd="0" presId="urn:microsoft.com/office/officeart/2005/8/layout/cycle5"/>
    <dgm:cxn modelId="{FFB8EA14-DEA3-41D5-97EC-CF77CBC3A2B3}" srcId="{014A39F3-6C88-4EF7-B43F-94E351EAE15A}" destId="{35B81F36-6C20-42A6-A32F-E13180E154CC}" srcOrd="4" destOrd="0" parTransId="{652E4940-36C5-4AD4-A365-4EAF2EE66EAB}" sibTransId="{383F251F-3EFD-40C5-9A97-60AF833FA545}"/>
    <dgm:cxn modelId="{4B204133-8443-448A-A33B-B0D5C2FB2483}" srcId="{014A39F3-6C88-4EF7-B43F-94E351EAE15A}" destId="{8DE9DB5F-8130-4692-B50E-E829823FFE03}" srcOrd="1" destOrd="0" parTransId="{740D6269-A18B-4B54-8233-E00BD642BED6}" sibTransId="{70EC96C8-CA15-471F-AE5D-BCB0A1BD560C}"/>
    <dgm:cxn modelId="{1840649B-041B-48C9-A91A-9F9E4CE1C087}" type="presOf" srcId="{F2349933-497D-4B49-B73A-6EEFEDD8FCEC}" destId="{DE7A18FA-45B5-4712-A1B5-3E58EF871669}" srcOrd="0" destOrd="0" presId="urn:microsoft.com/office/officeart/2005/8/layout/cycle5"/>
    <dgm:cxn modelId="{D2258886-BA49-48F2-B2F7-63481317932E}" type="presOf" srcId="{E29503BE-8F3A-413A-AA1A-DE9B60FEE72A}" destId="{DDE3B2B1-0CFC-4DF0-93CE-449D19BD1304}" srcOrd="0" destOrd="0" presId="urn:microsoft.com/office/officeart/2005/8/layout/cycle5"/>
    <dgm:cxn modelId="{458477DC-5F93-4727-A606-F13204B3DE48}" type="presOf" srcId="{8DE9DB5F-8130-4692-B50E-E829823FFE03}" destId="{3B885281-E7AC-436A-B638-EA1EF2E5F16C}" srcOrd="0" destOrd="0" presId="urn:microsoft.com/office/officeart/2005/8/layout/cycle5"/>
    <dgm:cxn modelId="{23D31750-8BA7-4F4E-BD35-04D9376FB35E}" type="presOf" srcId="{B25559D8-409F-4427-BE0E-213D1623BD07}" destId="{3494BFEC-DDC4-443C-B6FF-5FD3F4356305}" srcOrd="0" destOrd="0" presId="urn:microsoft.com/office/officeart/2005/8/layout/cycle5"/>
    <dgm:cxn modelId="{210FC172-60A5-4BAC-BB62-344630CBFDC2}" type="presOf" srcId="{014A39F3-6C88-4EF7-B43F-94E351EAE15A}" destId="{B44B5CB2-FEDF-4CCF-A878-B520714F3B52}" srcOrd="0" destOrd="0" presId="urn:microsoft.com/office/officeart/2005/8/layout/cycle5"/>
    <dgm:cxn modelId="{177E0B18-A227-404A-8093-9F39D2C8DBFF}" type="presOf" srcId="{1917D4C0-836C-474C-9C64-FC98D167E653}" destId="{9AF8F823-FC36-43DD-99EF-798263D519DE}" srcOrd="0" destOrd="0" presId="urn:microsoft.com/office/officeart/2005/8/layout/cycle5"/>
    <dgm:cxn modelId="{AFCE6E94-1238-436C-8F8F-7877FA96C123}" type="presOf" srcId="{3E82F0C0-7A03-463C-9434-87C296A9E1E4}" destId="{F9525EA1-0F46-4129-97E9-3D175E50485E}" srcOrd="0" destOrd="0" presId="urn:microsoft.com/office/officeart/2005/8/layout/cycle5"/>
    <dgm:cxn modelId="{7CF8807E-35B8-4F14-B91C-44DDDDB24FE7}" type="presOf" srcId="{1A93D4B1-F740-45B1-84AF-0954B287EF58}" destId="{9BCB6908-E1D8-4821-9D6E-4659DFB577CD}" srcOrd="0" destOrd="0" presId="urn:microsoft.com/office/officeart/2005/8/layout/cycle5"/>
    <dgm:cxn modelId="{5268F103-31FB-4850-9B37-7C102733642A}" srcId="{014A39F3-6C88-4EF7-B43F-94E351EAE15A}" destId="{4DD97FC2-CF2E-4ADD-A9DB-F43C8DD52F47}" srcOrd="3" destOrd="0" parTransId="{8484EBCE-38D2-4D36-AAD8-CD1EA6240FC7}" sibTransId="{B25559D8-409F-4427-BE0E-213D1623BD07}"/>
    <dgm:cxn modelId="{09BB789A-A504-4EF0-AA7D-FB0AE8414765}" type="presOf" srcId="{70EC96C8-CA15-471F-AE5D-BCB0A1BD560C}" destId="{6E74D4CC-5076-4B54-BEFE-94CC28ACA382}" srcOrd="0" destOrd="0" presId="urn:microsoft.com/office/officeart/2005/8/layout/cycle5"/>
    <dgm:cxn modelId="{CA85FCAE-4B28-41B6-A11B-B09F13CE40AE}" type="presOf" srcId="{35B81F36-6C20-42A6-A32F-E13180E154CC}" destId="{84D25960-352C-4AD9-9DBA-34738B47CEE7}" srcOrd="0" destOrd="0" presId="urn:microsoft.com/office/officeart/2005/8/layout/cycle5"/>
    <dgm:cxn modelId="{8B4392B3-B3D5-4B21-9504-41936735FDA7}" type="presOf" srcId="{2CBDDB83-5377-4D16-AE21-6B427A22FEB7}" destId="{1BE2DC00-712F-4216-A9FE-9595FE20ABF1}" srcOrd="0" destOrd="0" presId="urn:microsoft.com/office/officeart/2005/8/layout/cycle5"/>
    <dgm:cxn modelId="{6094D922-FD22-4A88-B602-691C8E226294}" srcId="{014A39F3-6C88-4EF7-B43F-94E351EAE15A}" destId="{F2349933-497D-4B49-B73A-6EEFEDD8FCEC}" srcOrd="0" destOrd="0" parTransId="{7647EAE4-8DF9-410C-B685-FE1D4FF468B7}" sibTransId="{2CBDDB83-5377-4D16-AE21-6B427A22FEB7}"/>
    <dgm:cxn modelId="{4C25DD5D-C78B-4E44-9F0C-23D96337B71B}" srcId="{014A39F3-6C88-4EF7-B43F-94E351EAE15A}" destId="{E29503BE-8F3A-413A-AA1A-DE9B60FEE72A}" srcOrd="2" destOrd="0" parTransId="{4741AFF8-C2B3-4194-A6E8-2B9B50FA9547}" sibTransId="{1A93D4B1-F740-45B1-84AF-0954B287EF58}"/>
    <dgm:cxn modelId="{EA88D8D8-C04C-45DE-AEA3-2B433773E3E1}" type="presParOf" srcId="{B44B5CB2-FEDF-4CCF-A878-B520714F3B52}" destId="{DE7A18FA-45B5-4712-A1B5-3E58EF871669}" srcOrd="0" destOrd="0" presId="urn:microsoft.com/office/officeart/2005/8/layout/cycle5"/>
    <dgm:cxn modelId="{FA425E6A-33C1-430A-B2A3-51E1D34BD05F}" type="presParOf" srcId="{B44B5CB2-FEDF-4CCF-A878-B520714F3B52}" destId="{8A5FD678-9AB5-46B3-B758-5B09F09E4F78}" srcOrd="1" destOrd="0" presId="urn:microsoft.com/office/officeart/2005/8/layout/cycle5"/>
    <dgm:cxn modelId="{48D75215-701D-4468-AD00-A3574281A8B4}" type="presParOf" srcId="{B44B5CB2-FEDF-4CCF-A878-B520714F3B52}" destId="{1BE2DC00-712F-4216-A9FE-9595FE20ABF1}" srcOrd="2" destOrd="0" presId="urn:microsoft.com/office/officeart/2005/8/layout/cycle5"/>
    <dgm:cxn modelId="{86A230DC-D6D6-48C4-9CC6-B1D830451990}" type="presParOf" srcId="{B44B5CB2-FEDF-4CCF-A878-B520714F3B52}" destId="{3B885281-E7AC-436A-B638-EA1EF2E5F16C}" srcOrd="3" destOrd="0" presId="urn:microsoft.com/office/officeart/2005/8/layout/cycle5"/>
    <dgm:cxn modelId="{70C8FBA4-9C85-4263-899A-D9A558E35973}" type="presParOf" srcId="{B44B5CB2-FEDF-4CCF-A878-B520714F3B52}" destId="{8BED2F79-CEB5-4EAE-85DD-DDE3B10CCB6E}" srcOrd="4" destOrd="0" presId="urn:microsoft.com/office/officeart/2005/8/layout/cycle5"/>
    <dgm:cxn modelId="{CCA8CE27-3EA1-47A5-891B-D259DF7C7081}" type="presParOf" srcId="{B44B5CB2-FEDF-4CCF-A878-B520714F3B52}" destId="{6E74D4CC-5076-4B54-BEFE-94CC28ACA382}" srcOrd="5" destOrd="0" presId="urn:microsoft.com/office/officeart/2005/8/layout/cycle5"/>
    <dgm:cxn modelId="{12720138-FD39-4DEB-A331-AA8946D65ED5}" type="presParOf" srcId="{B44B5CB2-FEDF-4CCF-A878-B520714F3B52}" destId="{DDE3B2B1-0CFC-4DF0-93CE-449D19BD1304}" srcOrd="6" destOrd="0" presId="urn:microsoft.com/office/officeart/2005/8/layout/cycle5"/>
    <dgm:cxn modelId="{FDF18C6F-3743-4ADC-A6FF-F8125959D494}" type="presParOf" srcId="{B44B5CB2-FEDF-4CCF-A878-B520714F3B52}" destId="{6439FA52-9B97-43F8-89C6-FADB29F3E882}" srcOrd="7" destOrd="0" presId="urn:microsoft.com/office/officeart/2005/8/layout/cycle5"/>
    <dgm:cxn modelId="{69AA3122-0964-4D22-ABF8-90B8D2EAAD76}" type="presParOf" srcId="{B44B5CB2-FEDF-4CCF-A878-B520714F3B52}" destId="{9BCB6908-E1D8-4821-9D6E-4659DFB577CD}" srcOrd="8" destOrd="0" presId="urn:microsoft.com/office/officeart/2005/8/layout/cycle5"/>
    <dgm:cxn modelId="{EE2D81A4-B279-4A7C-89CE-94B59E68AA87}" type="presParOf" srcId="{B44B5CB2-FEDF-4CCF-A878-B520714F3B52}" destId="{DC1F34BF-FE06-4C04-8CE9-4D7C91D39AF4}" srcOrd="9" destOrd="0" presId="urn:microsoft.com/office/officeart/2005/8/layout/cycle5"/>
    <dgm:cxn modelId="{9DF361C8-95E3-4AC3-AED2-EF791919ED94}" type="presParOf" srcId="{B44B5CB2-FEDF-4CCF-A878-B520714F3B52}" destId="{E0208C37-2B4D-445B-9373-B6361F0B588F}" srcOrd="10" destOrd="0" presId="urn:microsoft.com/office/officeart/2005/8/layout/cycle5"/>
    <dgm:cxn modelId="{13122605-52C4-4798-BC2A-C0871F2C1314}" type="presParOf" srcId="{B44B5CB2-FEDF-4CCF-A878-B520714F3B52}" destId="{3494BFEC-DDC4-443C-B6FF-5FD3F4356305}" srcOrd="11" destOrd="0" presId="urn:microsoft.com/office/officeart/2005/8/layout/cycle5"/>
    <dgm:cxn modelId="{45AA6AFF-46B1-46CE-971E-B722033A99ED}" type="presParOf" srcId="{B44B5CB2-FEDF-4CCF-A878-B520714F3B52}" destId="{84D25960-352C-4AD9-9DBA-34738B47CEE7}" srcOrd="12" destOrd="0" presId="urn:microsoft.com/office/officeart/2005/8/layout/cycle5"/>
    <dgm:cxn modelId="{7BC850B0-48BA-4D48-8C73-26AF8E0BA722}" type="presParOf" srcId="{B44B5CB2-FEDF-4CCF-A878-B520714F3B52}" destId="{D9ED1FAF-1662-4647-9BB9-B08928143331}" srcOrd="13" destOrd="0" presId="urn:microsoft.com/office/officeart/2005/8/layout/cycle5"/>
    <dgm:cxn modelId="{1CD3DFA3-7FF7-4125-A1BB-43439D60022F}" type="presParOf" srcId="{B44B5CB2-FEDF-4CCF-A878-B520714F3B52}" destId="{F2302F84-7F40-4DA3-92BD-AE299EEAB442}" srcOrd="14" destOrd="0" presId="urn:microsoft.com/office/officeart/2005/8/layout/cycle5"/>
    <dgm:cxn modelId="{F71BFC95-2939-4E4A-9F67-E59B275E0ABD}" type="presParOf" srcId="{B44B5CB2-FEDF-4CCF-A878-B520714F3B52}" destId="{9AF8F823-FC36-43DD-99EF-798263D519DE}" srcOrd="15" destOrd="0" presId="urn:microsoft.com/office/officeart/2005/8/layout/cycle5"/>
    <dgm:cxn modelId="{27110A4C-CFA4-403F-A142-1C5DA8027385}" type="presParOf" srcId="{B44B5CB2-FEDF-4CCF-A878-B520714F3B52}" destId="{5F5FA156-E4AD-42B6-87D2-ED71F66FF310}" srcOrd="16" destOrd="0" presId="urn:microsoft.com/office/officeart/2005/8/layout/cycle5"/>
    <dgm:cxn modelId="{43B96101-B7E9-4BB7-8CED-C5BE7D1A6DEC}" type="presParOf" srcId="{B44B5CB2-FEDF-4CCF-A878-B520714F3B52}" destId="{F9525EA1-0F46-4129-97E9-3D175E50485E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4473BB-76BB-4FE5-BCFF-7879451E7FFE}">
      <dsp:nvSpPr>
        <dsp:cNvPr id="0" name=""/>
        <dsp:cNvSpPr/>
      </dsp:nvSpPr>
      <dsp:spPr>
        <a:xfrm>
          <a:off x="-5391322" y="-825571"/>
          <a:ext cx="6419579" cy="6419579"/>
        </a:xfrm>
        <a:prstGeom prst="blockArc">
          <a:avLst>
            <a:gd name="adj1" fmla="val 18900000"/>
            <a:gd name="adj2" fmla="val 2700000"/>
            <a:gd name="adj3" fmla="val 336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B07B52-F68B-41AF-831A-9E8A312473B2}">
      <dsp:nvSpPr>
        <dsp:cNvPr id="0" name=""/>
        <dsp:cNvSpPr/>
      </dsp:nvSpPr>
      <dsp:spPr>
        <a:xfrm>
          <a:off x="538325" y="366597"/>
          <a:ext cx="6351070" cy="7335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276" tIns="96520" rIns="96520" bIns="9652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/>
            <a:t>КЛАСТЕР</a:t>
          </a:r>
          <a:endParaRPr lang="ru-RU" sz="3800" kern="1200" dirty="0"/>
        </a:p>
      </dsp:txBody>
      <dsp:txXfrm>
        <a:off x="538325" y="366597"/>
        <a:ext cx="6351070" cy="733576"/>
      </dsp:txXfrm>
    </dsp:sp>
    <dsp:sp modelId="{9B207C61-9BC2-4424-A072-283B08844799}">
      <dsp:nvSpPr>
        <dsp:cNvPr id="0" name=""/>
        <dsp:cNvSpPr/>
      </dsp:nvSpPr>
      <dsp:spPr>
        <a:xfrm>
          <a:off x="79840" y="274900"/>
          <a:ext cx="916970" cy="91697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F1F54-ED35-4D3E-91AC-00048E7D6BB0}">
      <dsp:nvSpPr>
        <dsp:cNvPr id="0" name=""/>
        <dsp:cNvSpPr/>
      </dsp:nvSpPr>
      <dsp:spPr>
        <a:xfrm>
          <a:off x="958901" y="1467152"/>
          <a:ext cx="5930494" cy="7335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276" tIns="96520" rIns="96520" bIns="9652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/>
            <a:t>ВЕББІНГ</a:t>
          </a:r>
          <a:endParaRPr lang="ru-RU" sz="3800" kern="1200" dirty="0"/>
        </a:p>
      </dsp:txBody>
      <dsp:txXfrm>
        <a:off x="958901" y="1467152"/>
        <a:ext cx="5930494" cy="733576"/>
      </dsp:txXfrm>
    </dsp:sp>
    <dsp:sp modelId="{7080C533-22E4-45D2-80A4-AA43DC7C93BF}">
      <dsp:nvSpPr>
        <dsp:cNvPr id="0" name=""/>
        <dsp:cNvSpPr/>
      </dsp:nvSpPr>
      <dsp:spPr>
        <a:xfrm>
          <a:off x="500416" y="1375455"/>
          <a:ext cx="916970" cy="91697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6EF634-0285-4D2C-BA73-55F3594D172F}">
      <dsp:nvSpPr>
        <dsp:cNvPr id="0" name=""/>
        <dsp:cNvSpPr/>
      </dsp:nvSpPr>
      <dsp:spPr>
        <a:xfrm>
          <a:off x="958901" y="2567707"/>
          <a:ext cx="5930494" cy="7335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276" tIns="96520" rIns="96520" bIns="9652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/>
            <a:t>МЕНТАЛЬНА КАРТА</a:t>
          </a:r>
          <a:endParaRPr lang="ru-RU" sz="3800" kern="1200" dirty="0"/>
        </a:p>
      </dsp:txBody>
      <dsp:txXfrm>
        <a:off x="958901" y="2567707"/>
        <a:ext cx="5930494" cy="733576"/>
      </dsp:txXfrm>
    </dsp:sp>
    <dsp:sp modelId="{2E561A02-2CB1-4E3E-B355-FF2EDE2BB3C0}">
      <dsp:nvSpPr>
        <dsp:cNvPr id="0" name=""/>
        <dsp:cNvSpPr/>
      </dsp:nvSpPr>
      <dsp:spPr>
        <a:xfrm>
          <a:off x="500416" y="2476010"/>
          <a:ext cx="916970" cy="91697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CAA4DD-DE07-49EC-8CB2-B957C5106474}">
      <dsp:nvSpPr>
        <dsp:cNvPr id="0" name=""/>
        <dsp:cNvSpPr/>
      </dsp:nvSpPr>
      <dsp:spPr>
        <a:xfrm>
          <a:off x="538325" y="3668263"/>
          <a:ext cx="6351070" cy="7335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276" tIns="96520" rIns="96520" bIns="9652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/>
            <a:t>СЕМАНТИЧНА КАРТА</a:t>
          </a:r>
          <a:endParaRPr lang="ru-RU" sz="3800" kern="1200" dirty="0"/>
        </a:p>
      </dsp:txBody>
      <dsp:txXfrm>
        <a:off x="538325" y="3668263"/>
        <a:ext cx="6351070" cy="733576"/>
      </dsp:txXfrm>
    </dsp:sp>
    <dsp:sp modelId="{1DB725D8-353A-4476-B15E-5D192F259779}">
      <dsp:nvSpPr>
        <dsp:cNvPr id="0" name=""/>
        <dsp:cNvSpPr/>
      </dsp:nvSpPr>
      <dsp:spPr>
        <a:xfrm>
          <a:off x="79840" y="3576566"/>
          <a:ext cx="916970" cy="916970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C651C9-CF06-4299-B3AF-3ACCBAC6162D}">
      <dsp:nvSpPr>
        <dsp:cNvPr id="0" name=""/>
        <dsp:cNvSpPr/>
      </dsp:nvSpPr>
      <dsp:spPr>
        <a:xfrm rot="5400000">
          <a:off x="2630104" y="97992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?</a:t>
          </a:r>
          <a:endParaRPr lang="ru-RU" sz="4800" kern="1200" dirty="0"/>
        </a:p>
      </dsp:txBody>
      <dsp:txXfrm rot="-5400000">
        <a:off x="2932264" y="234830"/>
        <a:ext cx="902150" cy="1036955"/>
      </dsp:txXfrm>
    </dsp:sp>
    <dsp:sp modelId="{39AD9A56-BF76-4DD7-8544-37B32EFAE330}">
      <dsp:nvSpPr>
        <dsp:cNvPr id="0" name=""/>
        <dsp:cNvSpPr/>
      </dsp:nvSpPr>
      <dsp:spPr>
        <a:xfrm>
          <a:off x="4078426" y="301365"/>
          <a:ext cx="1681222" cy="9038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EC0252-25C6-49A0-9465-B362180E92F5}">
      <dsp:nvSpPr>
        <dsp:cNvPr id="0" name=""/>
        <dsp:cNvSpPr/>
      </dsp:nvSpPr>
      <dsp:spPr>
        <a:xfrm rot="5400000">
          <a:off x="1214624" y="97992"/>
          <a:ext cx="1506471" cy="1310630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 rot="-5400000">
        <a:off x="1516784" y="234830"/>
        <a:ext cx="902150" cy="1036955"/>
      </dsp:txXfrm>
    </dsp:sp>
    <dsp:sp modelId="{D730AEE4-AB82-430C-BD69-8681D378372D}">
      <dsp:nvSpPr>
        <dsp:cNvPr id="0" name=""/>
        <dsp:cNvSpPr/>
      </dsp:nvSpPr>
      <dsp:spPr>
        <a:xfrm rot="5400000">
          <a:off x="1919652" y="1376684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?</a:t>
          </a:r>
          <a:endParaRPr lang="ru-RU" sz="4800" kern="1200" dirty="0"/>
        </a:p>
      </dsp:txBody>
      <dsp:txXfrm rot="-5400000">
        <a:off x="2221812" y="1513522"/>
        <a:ext cx="902150" cy="1036955"/>
      </dsp:txXfrm>
    </dsp:sp>
    <dsp:sp modelId="{E9685B1B-E91F-4758-BEC9-04346484E711}">
      <dsp:nvSpPr>
        <dsp:cNvPr id="0" name=""/>
        <dsp:cNvSpPr/>
      </dsp:nvSpPr>
      <dsp:spPr>
        <a:xfrm>
          <a:off x="336351" y="1580058"/>
          <a:ext cx="1626989" cy="9038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327344-288A-464A-8C7D-451D627B8F68}">
      <dsp:nvSpPr>
        <dsp:cNvPr id="0" name=""/>
        <dsp:cNvSpPr/>
      </dsp:nvSpPr>
      <dsp:spPr>
        <a:xfrm rot="5400000">
          <a:off x="3335133" y="1376684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 smtClean="0"/>
            <a:t>?</a:t>
          </a:r>
          <a:endParaRPr lang="ru-RU" sz="3600" kern="1200" dirty="0"/>
        </a:p>
      </dsp:txBody>
      <dsp:txXfrm rot="-5400000">
        <a:off x="3637293" y="1513522"/>
        <a:ext cx="902150" cy="1036955"/>
      </dsp:txXfrm>
    </dsp:sp>
    <dsp:sp modelId="{AD24FF32-606A-4CEF-ADFC-C06E6EF94279}">
      <dsp:nvSpPr>
        <dsp:cNvPr id="0" name=""/>
        <dsp:cNvSpPr/>
      </dsp:nvSpPr>
      <dsp:spPr>
        <a:xfrm rot="5400000">
          <a:off x="2630104" y="2655377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?</a:t>
          </a:r>
          <a:endParaRPr lang="ru-RU" sz="4800" kern="1200" dirty="0"/>
        </a:p>
      </dsp:txBody>
      <dsp:txXfrm rot="-5400000">
        <a:off x="2932264" y="2792215"/>
        <a:ext cx="902150" cy="1036955"/>
      </dsp:txXfrm>
    </dsp:sp>
    <dsp:sp modelId="{0B365D96-2AC9-4074-BD96-B6A944B8C8A3}">
      <dsp:nvSpPr>
        <dsp:cNvPr id="0" name=""/>
        <dsp:cNvSpPr/>
      </dsp:nvSpPr>
      <dsp:spPr>
        <a:xfrm>
          <a:off x="4078426" y="2858751"/>
          <a:ext cx="1681222" cy="9038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0F2C7-491A-4B0B-8A5F-607946EF78C9}">
      <dsp:nvSpPr>
        <dsp:cNvPr id="0" name=""/>
        <dsp:cNvSpPr/>
      </dsp:nvSpPr>
      <dsp:spPr>
        <a:xfrm rot="5400000">
          <a:off x="1214624" y="2655377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 smtClean="0"/>
            <a:t>?</a:t>
          </a:r>
          <a:endParaRPr lang="ru-RU" sz="3600" kern="1200" dirty="0"/>
        </a:p>
      </dsp:txBody>
      <dsp:txXfrm rot="-5400000">
        <a:off x="1516784" y="2792215"/>
        <a:ext cx="902150" cy="10369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B7E22-F986-40B5-9AFE-D9B1D14D71FA}">
      <dsp:nvSpPr>
        <dsp:cNvPr id="0" name=""/>
        <dsp:cNvSpPr/>
      </dsp:nvSpPr>
      <dsp:spPr>
        <a:xfrm>
          <a:off x="3438596" y="1256"/>
          <a:ext cx="1226657" cy="12266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200" kern="1200" dirty="0" smtClean="0"/>
            <a:t>?</a:t>
          </a:r>
          <a:endParaRPr lang="ru-RU" sz="5200" kern="1200" dirty="0"/>
        </a:p>
      </dsp:txBody>
      <dsp:txXfrm>
        <a:off x="3618236" y="180896"/>
        <a:ext cx="867377" cy="867377"/>
      </dsp:txXfrm>
    </dsp:sp>
    <dsp:sp modelId="{7ACCC6BA-F182-49F6-A3E5-5C11E9C22F70}">
      <dsp:nvSpPr>
        <dsp:cNvPr id="0" name=""/>
        <dsp:cNvSpPr/>
      </dsp:nvSpPr>
      <dsp:spPr>
        <a:xfrm rot="2160000">
          <a:off x="4626520" y="943564"/>
          <a:ext cx="326229" cy="413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4635866" y="997600"/>
        <a:ext cx="228360" cy="248398"/>
      </dsp:txXfrm>
    </dsp:sp>
    <dsp:sp modelId="{32EBDFA1-657D-4194-9C8A-46D9A2698586}">
      <dsp:nvSpPr>
        <dsp:cNvPr id="0" name=""/>
        <dsp:cNvSpPr/>
      </dsp:nvSpPr>
      <dsp:spPr>
        <a:xfrm>
          <a:off x="4928955" y="1084065"/>
          <a:ext cx="1226657" cy="12266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200" kern="1200" dirty="0" smtClean="0"/>
            <a:t>?</a:t>
          </a:r>
          <a:endParaRPr lang="ru-RU" sz="5200" kern="1200" dirty="0"/>
        </a:p>
      </dsp:txBody>
      <dsp:txXfrm>
        <a:off x="5108595" y="1263705"/>
        <a:ext cx="867377" cy="867377"/>
      </dsp:txXfrm>
    </dsp:sp>
    <dsp:sp modelId="{94C02861-FF5E-4A3F-8058-A571BDB1447D}">
      <dsp:nvSpPr>
        <dsp:cNvPr id="0" name=""/>
        <dsp:cNvSpPr/>
      </dsp:nvSpPr>
      <dsp:spPr>
        <a:xfrm rot="6480000">
          <a:off x="5097389" y="2357624"/>
          <a:ext cx="326229" cy="413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5161445" y="2393884"/>
        <a:ext cx="228360" cy="248398"/>
      </dsp:txXfrm>
    </dsp:sp>
    <dsp:sp modelId="{BAC3EBDB-4269-4BBF-ACF4-5CBA08DA98EE}">
      <dsp:nvSpPr>
        <dsp:cNvPr id="0" name=""/>
        <dsp:cNvSpPr/>
      </dsp:nvSpPr>
      <dsp:spPr>
        <a:xfrm>
          <a:off x="4359688" y="2836086"/>
          <a:ext cx="1226657" cy="12266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200" kern="1200" dirty="0" smtClean="0"/>
            <a:t>?</a:t>
          </a:r>
          <a:endParaRPr lang="ru-RU" sz="5200" kern="1200" dirty="0"/>
        </a:p>
      </dsp:txBody>
      <dsp:txXfrm>
        <a:off x="4539328" y="3015726"/>
        <a:ext cx="867377" cy="867377"/>
      </dsp:txXfrm>
    </dsp:sp>
    <dsp:sp modelId="{5488D3A9-B6A8-483F-BBDF-443F2191015B}">
      <dsp:nvSpPr>
        <dsp:cNvPr id="0" name=""/>
        <dsp:cNvSpPr/>
      </dsp:nvSpPr>
      <dsp:spPr>
        <a:xfrm rot="10800000">
          <a:off x="3898043" y="3242416"/>
          <a:ext cx="326229" cy="413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3995912" y="3325215"/>
        <a:ext cx="228360" cy="248398"/>
      </dsp:txXfrm>
    </dsp:sp>
    <dsp:sp modelId="{01269A7C-A95F-4B5A-A917-3C23257E5235}">
      <dsp:nvSpPr>
        <dsp:cNvPr id="0" name=""/>
        <dsp:cNvSpPr/>
      </dsp:nvSpPr>
      <dsp:spPr>
        <a:xfrm>
          <a:off x="2517504" y="2836086"/>
          <a:ext cx="1226657" cy="12266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200" kern="1200" dirty="0" smtClean="0"/>
            <a:t>?</a:t>
          </a:r>
          <a:endParaRPr lang="ru-RU" sz="5200" kern="1200" dirty="0"/>
        </a:p>
      </dsp:txBody>
      <dsp:txXfrm>
        <a:off x="2697144" y="3015726"/>
        <a:ext cx="867377" cy="867377"/>
      </dsp:txXfrm>
    </dsp:sp>
    <dsp:sp modelId="{82EC1D26-537D-4A4A-B2EA-C120E71F428E}">
      <dsp:nvSpPr>
        <dsp:cNvPr id="0" name=""/>
        <dsp:cNvSpPr/>
      </dsp:nvSpPr>
      <dsp:spPr>
        <a:xfrm rot="15120000">
          <a:off x="2685938" y="2375186"/>
          <a:ext cx="326229" cy="413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2749994" y="2504524"/>
        <a:ext cx="228360" cy="248398"/>
      </dsp:txXfrm>
    </dsp:sp>
    <dsp:sp modelId="{B4F04095-F293-49C9-9207-A2AD45395FC2}">
      <dsp:nvSpPr>
        <dsp:cNvPr id="0" name=""/>
        <dsp:cNvSpPr/>
      </dsp:nvSpPr>
      <dsp:spPr>
        <a:xfrm>
          <a:off x="1948238" y="1084065"/>
          <a:ext cx="1226657" cy="12266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200" kern="1200" dirty="0" smtClean="0"/>
            <a:t>?</a:t>
          </a:r>
          <a:endParaRPr lang="ru-RU" sz="5200" kern="1200" dirty="0"/>
        </a:p>
      </dsp:txBody>
      <dsp:txXfrm>
        <a:off x="2127878" y="1263705"/>
        <a:ext cx="867377" cy="867377"/>
      </dsp:txXfrm>
    </dsp:sp>
    <dsp:sp modelId="{FCCC24DA-7D25-41ED-9C23-088C2FD0B83A}">
      <dsp:nvSpPr>
        <dsp:cNvPr id="0" name=""/>
        <dsp:cNvSpPr/>
      </dsp:nvSpPr>
      <dsp:spPr>
        <a:xfrm rot="19440000">
          <a:off x="3136162" y="954417"/>
          <a:ext cx="326229" cy="4139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3145508" y="1065979"/>
        <a:ext cx="228360" cy="2483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599167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3C3E91-07FA-494C-B519-7363ED1235B8}">
      <dsp:nvSpPr>
        <dsp:cNvPr id="0" name=""/>
        <dsp:cNvSpPr/>
      </dsp:nvSpPr>
      <dsp:spPr>
        <a:xfrm>
          <a:off x="2340" y="1219199"/>
          <a:ext cx="1408980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71121" y="1287980"/>
        <a:ext cx="1271418" cy="1488038"/>
      </dsp:txXfrm>
    </dsp:sp>
    <dsp:sp modelId="{29D73502-5092-457E-9FDB-B800CF843B89}">
      <dsp:nvSpPr>
        <dsp:cNvPr id="0" name=""/>
        <dsp:cNvSpPr/>
      </dsp:nvSpPr>
      <dsp:spPr>
        <a:xfrm>
          <a:off x="1646151" y="1219199"/>
          <a:ext cx="140898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500" kern="1200" dirty="0" smtClean="0"/>
            <a:t>?</a:t>
          </a:r>
          <a:endParaRPr lang="ru-RU" sz="6500" kern="1200" dirty="0"/>
        </a:p>
      </dsp:txBody>
      <dsp:txXfrm>
        <a:off x="1714932" y="1287980"/>
        <a:ext cx="1271418" cy="1488038"/>
      </dsp:txXfrm>
    </dsp:sp>
    <dsp:sp modelId="{21411560-342F-4A3D-A99D-DEACE73F4CAF}">
      <dsp:nvSpPr>
        <dsp:cNvPr id="0" name=""/>
        <dsp:cNvSpPr/>
      </dsp:nvSpPr>
      <dsp:spPr>
        <a:xfrm>
          <a:off x="3289962" y="1219199"/>
          <a:ext cx="140898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500" kern="1200" dirty="0" smtClean="0"/>
            <a:t>?</a:t>
          </a:r>
          <a:endParaRPr lang="ru-RU" sz="6500" kern="1200" dirty="0"/>
        </a:p>
      </dsp:txBody>
      <dsp:txXfrm>
        <a:off x="3358743" y="1287980"/>
        <a:ext cx="1271418" cy="1488038"/>
      </dsp:txXfrm>
    </dsp:sp>
    <dsp:sp modelId="{DEB90BD2-7FF4-451B-B378-1E5BF265EEA5}">
      <dsp:nvSpPr>
        <dsp:cNvPr id="0" name=""/>
        <dsp:cNvSpPr/>
      </dsp:nvSpPr>
      <dsp:spPr>
        <a:xfrm>
          <a:off x="4933772" y="1219199"/>
          <a:ext cx="140898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500" kern="1200" dirty="0" smtClean="0"/>
            <a:t>?</a:t>
          </a:r>
          <a:endParaRPr lang="ru-RU" sz="6500" kern="1200" dirty="0"/>
        </a:p>
      </dsp:txBody>
      <dsp:txXfrm>
        <a:off x="5002553" y="1287980"/>
        <a:ext cx="1271418" cy="1488038"/>
      </dsp:txXfrm>
    </dsp:sp>
    <dsp:sp modelId="{FAEC0DDA-C85B-4EA0-919C-E5E02EC2ACB0}">
      <dsp:nvSpPr>
        <dsp:cNvPr id="0" name=""/>
        <dsp:cNvSpPr/>
      </dsp:nvSpPr>
      <dsp:spPr>
        <a:xfrm>
          <a:off x="6577583" y="1219199"/>
          <a:ext cx="140898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500" kern="1200" dirty="0" smtClean="0"/>
            <a:t>?</a:t>
          </a:r>
          <a:endParaRPr lang="ru-RU" sz="6500" kern="1200" dirty="0"/>
        </a:p>
      </dsp:txBody>
      <dsp:txXfrm>
        <a:off x="6646364" y="1287980"/>
        <a:ext cx="1271418" cy="14880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74FF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2857496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>
                <a:solidFill>
                  <a:schemeClr val="tx1"/>
                </a:solidFill>
              </a:rPr>
              <a:t>3.1. Вступ. Духовне ядро  </a:t>
            </a:r>
            <a:r>
              <a:rPr lang="uk-UA" b="1" dirty="0" smtClean="0">
                <a:solidFill>
                  <a:schemeClr val="tx1"/>
                </a:solidFill>
              </a:rPr>
              <a:t>                   козацької </a:t>
            </a:r>
            <a:r>
              <a:rPr lang="uk-UA" b="1" dirty="0">
                <a:solidFill>
                  <a:schemeClr val="tx1"/>
                </a:solidFill>
              </a:rPr>
              <a:t>душі – </a:t>
            </a:r>
            <a:r>
              <a:rPr lang="uk-UA" b="1" dirty="0" smtClean="0">
                <a:solidFill>
                  <a:schemeClr val="tx1"/>
                </a:solidFill>
              </a:rPr>
              <a:t>шляхетність,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мудрість</a:t>
            </a:r>
            <a:r>
              <a:rPr lang="uk-UA" b="1" dirty="0">
                <a:solidFill>
                  <a:schemeClr val="tx1"/>
                </a:solidFill>
              </a:rPr>
              <a:t>, відвага, лицарство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" y="0"/>
            <a:ext cx="2627785" cy="2636912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15" name="Группа 14"/>
          <p:cNvGrpSpPr/>
          <p:nvPr/>
        </p:nvGrpSpPr>
        <p:grpSpPr>
          <a:xfrm rot="16200000">
            <a:off x="4929199" y="2643196"/>
            <a:ext cx="6858000" cy="157160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4" name="Прямоугольник 3"/>
          <p:cNvSpPr/>
          <p:nvPr/>
        </p:nvSpPr>
        <p:spPr>
          <a:xfrm>
            <a:off x="2555776" y="583115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7" name="Picture 3" descr="D:\Робота\Малюнки\Цифри\один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49773"/>
            <a:ext cx="1143000" cy="1076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7304" y="60725"/>
            <a:ext cx="3479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ЗАВДАННЯ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СТВОРІТЬ АСОЦІАТИВНИЙ ҐРОНО  ДО СЛОВА «</a:t>
            </a:r>
            <a:r>
              <a:rPr lang="uk-UA" sz="2000" b="1" dirty="0">
                <a:solidFill>
                  <a:srgbClr val="C00000"/>
                </a:solidFill>
              </a:rPr>
              <a:t>К</a:t>
            </a:r>
            <a:r>
              <a:rPr lang="uk-UA" sz="2000" b="1" dirty="0" smtClean="0">
                <a:solidFill>
                  <a:srgbClr val="C00000"/>
                </a:solidFill>
              </a:rPr>
              <a:t>ОЗАЦТВО»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11487" y="1631553"/>
            <a:ext cx="2160240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ШАБЛОН 6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88261458"/>
              </p:ext>
            </p:extLst>
          </p:nvPr>
        </p:nvGraphicFramePr>
        <p:xfrm>
          <a:off x="111487" y="2008208"/>
          <a:ext cx="810385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0947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 animBg="1"/>
      <p:bldGraphic spid="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23665" y="60725"/>
            <a:ext cx="6426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ЗРАЗОК ВИКОНАННЯ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764704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СТВОРІТЬ АСОЦІАТИВНИЙ ҐРОНО  ДО СЛОВА «</a:t>
            </a:r>
            <a:r>
              <a:rPr lang="uk-UA" sz="2000" b="1" dirty="0">
                <a:solidFill>
                  <a:srgbClr val="C00000"/>
                </a:solidFill>
              </a:rPr>
              <a:t>К</a:t>
            </a:r>
            <a:r>
              <a:rPr lang="uk-UA" sz="2000" b="1" dirty="0" smtClean="0">
                <a:solidFill>
                  <a:srgbClr val="C00000"/>
                </a:solidFill>
              </a:rPr>
              <a:t>ОЗАЦТВО»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64593417"/>
              </p:ext>
            </p:extLst>
          </p:nvPr>
        </p:nvGraphicFramePr>
        <p:xfrm>
          <a:off x="0" y="2066784"/>
          <a:ext cx="821533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9" y="3062716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9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6703" y="60725"/>
            <a:ext cx="4211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Ґ</a:t>
            </a:r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РОНУВАННЯ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4613405"/>
              </p:ext>
            </p:extLst>
          </p:nvPr>
        </p:nvGraphicFramePr>
        <p:xfrm>
          <a:off x="973881" y="1031309"/>
          <a:ext cx="6955708" cy="4768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8468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5" name="Выноска со стрелкой вниз 4"/>
          <p:cNvSpPr/>
          <p:nvPr/>
        </p:nvSpPr>
        <p:spPr>
          <a:xfrm>
            <a:off x="323527" y="1181904"/>
            <a:ext cx="7606061" cy="116697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>
                <a:solidFill>
                  <a:srgbClr val="C00000"/>
                </a:solidFill>
              </a:rPr>
              <a:t>АЛГОРИТМ РОБОТИ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427" y="3501008"/>
            <a:ext cx="2664297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вибирається</a:t>
            </a:r>
            <a:r>
              <a:rPr lang="ru-RU" dirty="0"/>
              <a:t> </a:t>
            </a:r>
            <a:r>
              <a:rPr lang="ru-RU" dirty="0" err="1"/>
              <a:t>опорне</a:t>
            </a:r>
            <a:r>
              <a:rPr lang="ru-RU" dirty="0"/>
              <a:t> слово, </a:t>
            </a:r>
            <a:r>
              <a:rPr lang="ru-RU" dirty="0" err="1"/>
              <a:t>поняття</a:t>
            </a:r>
            <a:r>
              <a:rPr lang="ru-RU" dirty="0"/>
              <a:t>, </a:t>
            </a:r>
            <a:r>
              <a:rPr lang="ru-RU" dirty="0" err="1"/>
              <a:t>словосполучення</a:t>
            </a:r>
            <a:r>
              <a:rPr lang="ru-RU" dirty="0"/>
              <a:t>.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підбираються</a:t>
            </a:r>
            <a:r>
              <a:rPr lang="ru-RU" dirty="0"/>
              <a:t> слова за </a:t>
            </a:r>
            <a:r>
              <a:rPr lang="ru-RU" dirty="0" err="1"/>
              <a:t>певними</a:t>
            </a:r>
            <a:r>
              <a:rPr lang="ru-RU" dirty="0"/>
              <a:t> </a:t>
            </a:r>
            <a:r>
              <a:rPr lang="ru-RU" dirty="0" err="1"/>
              <a:t>зв’язками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551043" y="3501008"/>
            <a:ext cx="2664297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endParaRPr lang="ru-RU" dirty="0" smtClean="0"/>
          </a:p>
          <a:p>
            <a:pPr algn="ctr"/>
            <a:r>
              <a:rPr lang="ru-RU" dirty="0" err="1" smtClean="0"/>
              <a:t>будуються</a:t>
            </a:r>
            <a:r>
              <a:rPr lang="ru-RU" dirty="0" smtClean="0"/>
              <a:t> </a:t>
            </a:r>
            <a:r>
              <a:rPr lang="ru-RU" dirty="0" err="1"/>
              <a:t>асоціативні</a:t>
            </a:r>
            <a:r>
              <a:rPr lang="ru-RU" dirty="0"/>
              <a:t> </a:t>
            </a:r>
            <a:r>
              <a:rPr lang="ru-RU" dirty="0" smtClean="0"/>
              <a:t>та </a:t>
            </a:r>
            <a:r>
              <a:rPr lang="ru-RU" dirty="0" err="1"/>
              <a:t>інформативні</a:t>
            </a:r>
            <a:r>
              <a:rPr lang="ru-RU" dirty="0"/>
              <a:t>, одно- та </a:t>
            </a:r>
            <a:r>
              <a:rPr lang="ru-RU" dirty="0" err="1"/>
              <a:t>багаторівневі</a:t>
            </a:r>
            <a:r>
              <a:rPr lang="ru-RU" dirty="0"/>
              <a:t>. </a:t>
            </a:r>
            <a:r>
              <a:rPr lang="ru-RU" dirty="0" err="1"/>
              <a:t>Кожний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завдання</a:t>
            </a:r>
            <a:r>
              <a:rPr lang="ru-RU" dirty="0"/>
              <a:t> й </a:t>
            </a:r>
            <a:r>
              <a:rPr lang="ru-RU" dirty="0" err="1"/>
              <a:t>особливості</a:t>
            </a:r>
            <a:r>
              <a:rPr lang="ru-RU" dirty="0"/>
              <a:t>, </a:t>
            </a:r>
            <a:r>
              <a:rPr lang="ru-RU" dirty="0" err="1" smtClean="0"/>
              <a:t>використовується</a:t>
            </a:r>
            <a:r>
              <a:rPr lang="ru-RU" dirty="0" smtClean="0"/>
              <a:t> на </a:t>
            </a:r>
            <a:r>
              <a:rPr lang="ru-RU" dirty="0" err="1"/>
              <a:t>відповідному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smtClean="0"/>
              <a:t>уроку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794408" y="3501008"/>
            <a:ext cx="2664297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застосовується</a:t>
            </a:r>
            <a:r>
              <a:rPr lang="ru-RU" dirty="0"/>
              <a:t> на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актуалізації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, </a:t>
            </a:r>
            <a:r>
              <a:rPr lang="ru-RU" dirty="0" err="1"/>
              <a:t>перевірки</a:t>
            </a:r>
            <a:r>
              <a:rPr lang="ru-RU" dirty="0"/>
              <a:t> </a:t>
            </a:r>
            <a:r>
              <a:rPr lang="ru-RU" dirty="0" err="1"/>
              <a:t>домашнього</a:t>
            </a:r>
            <a:r>
              <a:rPr lang="ru-RU" dirty="0"/>
              <a:t> </a:t>
            </a:r>
            <a:r>
              <a:rPr lang="ru-RU" dirty="0" err="1"/>
              <a:t>завдання</a:t>
            </a:r>
            <a:r>
              <a:rPr lang="ru-RU" dirty="0"/>
              <a:t>, </a:t>
            </a:r>
            <a:r>
              <a:rPr lang="ru-RU" dirty="0" err="1"/>
              <a:t>подачі</a:t>
            </a:r>
            <a:r>
              <a:rPr lang="ru-RU" dirty="0"/>
              <a:t> </a:t>
            </a:r>
            <a:r>
              <a:rPr lang="ru-RU" dirty="0" smtClean="0"/>
              <a:t>нового </a:t>
            </a:r>
            <a:r>
              <a:rPr lang="ru-RU" dirty="0" err="1" smtClean="0"/>
              <a:t>матеріалу</a:t>
            </a:r>
            <a:r>
              <a:rPr lang="ru-RU" dirty="0"/>
              <a:t>, </a:t>
            </a:r>
            <a:r>
              <a:rPr lang="ru-RU" dirty="0" err="1"/>
              <a:t>закріпленні</a:t>
            </a:r>
            <a:r>
              <a:rPr lang="ru-RU" dirty="0"/>
              <a:t>; уроках </a:t>
            </a:r>
            <a:r>
              <a:rPr lang="ru-RU" dirty="0" err="1"/>
              <a:t>перевірки</a:t>
            </a:r>
            <a:r>
              <a:rPr lang="ru-RU" dirty="0"/>
              <a:t> і контролю </a:t>
            </a:r>
            <a:r>
              <a:rPr lang="ru-RU" dirty="0" err="1"/>
              <a:t>знань</a:t>
            </a:r>
            <a:endParaRPr lang="ru-RU" dirty="0"/>
          </a:p>
        </p:txBody>
      </p:sp>
      <p:pic>
        <p:nvPicPr>
          <p:cNvPr id="1026" name="Picture 2" descr="D:\Робота\Малюнки\Цифри\дв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294" y="2405633"/>
            <a:ext cx="1152525" cy="1095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Робота\Малюнки\Цифри\три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216" y="2405085"/>
            <a:ext cx="1123950" cy="1085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Робота\Малюнки\Цифри\один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75" y="2424683"/>
            <a:ext cx="1143000" cy="1076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-801" y="88816"/>
            <a:ext cx="7157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АСОЦІАТИВНИЙ ҐРОНО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0" grpId="0" animBg="1"/>
      <p:bldP spid="21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6702" y="113287"/>
            <a:ext cx="2228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Ґ</a:t>
            </a:r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РОНО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251520" y="764704"/>
            <a:ext cx="3960440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АСОЦІАТИВНЕ ҐРОНО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955589"/>
            <a:ext cx="7963818" cy="34896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err="1"/>
              <a:t>базується</a:t>
            </a:r>
            <a:r>
              <a:rPr lang="ru-RU" sz="2000" b="1" dirty="0"/>
              <a:t> на </a:t>
            </a:r>
            <a:r>
              <a:rPr lang="ru-RU" sz="2000" b="1" dirty="0" err="1"/>
              <a:t>пошукові</a:t>
            </a:r>
            <a:r>
              <a:rPr lang="ru-RU" sz="2000" b="1" dirty="0"/>
              <a:t> </a:t>
            </a:r>
            <a:r>
              <a:rPr lang="ru-RU" sz="2000" b="1" dirty="0" err="1"/>
              <a:t>асоціацій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виникають</a:t>
            </a:r>
            <a:r>
              <a:rPr lang="ru-RU" sz="2000" b="1" dirty="0"/>
              <a:t> в </a:t>
            </a:r>
            <a:r>
              <a:rPr lang="ru-RU" sz="2000" b="1" dirty="0" err="1" smtClean="0"/>
              <a:t>учнів</a:t>
            </a:r>
            <a:r>
              <a:rPr lang="ru-RU" sz="2000" b="1" dirty="0"/>
              <a:t>;</a:t>
            </a:r>
            <a:endParaRPr lang="ru-RU" sz="2000" b="1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/>
              <a:t>не </a:t>
            </a:r>
            <a:r>
              <a:rPr lang="ru-RU" sz="2000" b="1" dirty="0" err="1" smtClean="0"/>
              <a:t>коментуються</a:t>
            </a:r>
            <a:r>
              <a:rPr lang="ru-RU" sz="2000" b="1" dirty="0" smtClean="0"/>
              <a:t>; </a:t>
            </a:r>
            <a:endParaRPr lang="ru-RU" sz="2000" b="1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/>
              <a:t>не </a:t>
            </a:r>
            <a:r>
              <a:rPr lang="ru-RU" sz="2000" b="1" dirty="0" err="1" smtClean="0"/>
              <a:t>оцінюються</a:t>
            </a:r>
            <a:r>
              <a:rPr lang="ru-RU" sz="2000" b="1" dirty="0"/>
              <a:t>;</a:t>
            </a:r>
            <a:r>
              <a:rPr lang="ru-RU" sz="2000" b="1" dirty="0" smtClean="0"/>
              <a:t>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/>
              <a:t>р</a:t>
            </a:r>
            <a:r>
              <a:rPr lang="ru-RU" sz="2000" b="1" dirty="0" smtClean="0"/>
              <a:t>обота </a:t>
            </a:r>
            <a:r>
              <a:rPr lang="ru-RU" sz="2000" b="1" dirty="0"/>
              <a:t>над ними </a:t>
            </a:r>
            <a:r>
              <a:rPr lang="ru-RU" sz="2000" b="1" dirty="0" err="1"/>
              <a:t>допомагає</a:t>
            </a:r>
            <a:r>
              <a:rPr lang="ru-RU" sz="2000" b="1" dirty="0"/>
              <a:t> </a:t>
            </a:r>
            <a:r>
              <a:rPr lang="ru-RU" sz="2000" b="1" dirty="0" err="1"/>
              <a:t>акумулювати</a:t>
            </a:r>
            <a:r>
              <a:rPr lang="ru-RU" sz="2000" b="1" dirty="0"/>
              <a:t> думки й </a:t>
            </a:r>
            <a:r>
              <a:rPr lang="ru-RU" sz="2000" b="1" dirty="0" err="1"/>
              <a:t>міркування</a:t>
            </a:r>
            <a:r>
              <a:rPr lang="ru-RU" sz="2000" b="1" dirty="0"/>
              <a:t> </a:t>
            </a:r>
            <a:r>
              <a:rPr lang="ru-RU" sz="2000" b="1" dirty="0" err="1"/>
              <a:t>школярів</a:t>
            </a:r>
            <a:r>
              <a:rPr lang="ru-RU" sz="2000" b="1" dirty="0"/>
              <a:t> </a:t>
            </a:r>
            <a:r>
              <a:rPr lang="ru-RU" sz="2000" b="1" dirty="0" err="1"/>
              <a:t>навколо</a:t>
            </a:r>
            <a:r>
              <a:rPr lang="ru-RU" sz="2000" b="1" dirty="0"/>
              <a:t> понять,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розглядаються</a:t>
            </a:r>
            <a:r>
              <a:rPr lang="ru-RU" sz="2000" b="1" dirty="0"/>
              <a:t> на уроках.</a:t>
            </a:r>
          </a:p>
        </p:txBody>
      </p:sp>
      <p:sp>
        <p:nvSpPr>
          <p:cNvPr id="20" name="Стрелка вправо 19"/>
          <p:cNvSpPr/>
          <p:nvPr/>
        </p:nvSpPr>
        <p:spPr>
          <a:xfrm>
            <a:off x="251520" y="764704"/>
            <a:ext cx="3960440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ІНФОРМАТИВНЕ ҐРОНО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1520" y="1955589"/>
            <a:ext cx="7963818" cy="34896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dirty="0" err="1"/>
              <a:t>застосовується</a:t>
            </a:r>
            <a:r>
              <a:rPr lang="ru-RU" sz="2000" dirty="0"/>
              <a:t> для </a:t>
            </a:r>
            <a:r>
              <a:rPr lang="ru-RU" sz="2000" dirty="0" err="1"/>
              <a:t>перевірки</a:t>
            </a:r>
            <a:r>
              <a:rPr lang="ru-RU" sz="2000" dirty="0"/>
              <a:t> </a:t>
            </a:r>
            <a:r>
              <a:rPr lang="ru-RU" sz="2000" dirty="0" err="1"/>
              <a:t>знань</a:t>
            </a:r>
            <a:r>
              <a:rPr lang="ru-RU" sz="2000" dirty="0"/>
              <a:t> </a:t>
            </a:r>
            <a:r>
              <a:rPr lang="ru-RU" sz="2000" dirty="0" err="1" smtClean="0"/>
              <a:t>учнів</a:t>
            </a:r>
            <a:r>
              <a:rPr lang="ru-RU" sz="2000" dirty="0" smtClean="0"/>
              <a:t> (</a:t>
            </a:r>
            <a:r>
              <a:rPr lang="ru-RU" sz="2000" dirty="0" err="1" smtClean="0"/>
              <a:t>перевірка</a:t>
            </a:r>
            <a:r>
              <a:rPr lang="ru-RU" sz="2000" dirty="0" smtClean="0"/>
              <a:t> </a:t>
            </a:r>
            <a:r>
              <a:rPr lang="ru-RU" sz="2000" dirty="0" err="1"/>
              <a:t>домашнього</a:t>
            </a:r>
            <a:r>
              <a:rPr lang="ru-RU" sz="2000" dirty="0"/>
              <a:t> </a:t>
            </a:r>
            <a:r>
              <a:rPr lang="ru-RU" sz="2000" dirty="0" err="1"/>
              <a:t>завдання</a:t>
            </a:r>
            <a:r>
              <a:rPr lang="ru-RU" sz="2000" dirty="0"/>
              <a:t>, </a:t>
            </a:r>
            <a:r>
              <a:rPr lang="ru-RU" sz="2000" dirty="0" err="1" smtClean="0"/>
              <a:t>засвоєння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знань</a:t>
            </a:r>
            <a:r>
              <a:rPr lang="ru-RU" sz="2000" dirty="0" smtClean="0"/>
              <a:t>);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/>
              <a:t>на </a:t>
            </a:r>
            <a:r>
              <a:rPr lang="ru-RU" sz="2000" dirty="0"/>
              <a:t>уроках </a:t>
            </a:r>
            <a:r>
              <a:rPr lang="ru-RU" sz="2000" dirty="0" err="1"/>
              <a:t>виявлення</a:t>
            </a:r>
            <a:r>
              <a:rPr lang="ru-RU" sz="2000" dirty="0"/>
              <a:t> </a:t>
            </a:r>
            <a:r>
              <a:rPr lang="ru-RU" sz="2000" dirty="0" err="1"/>
              <a:t>рівня</a:t>
            </a:r>
            <a:r>
              <a:rPr lang="ru-RU" sz="2000" dirty="0"/>
              <a:t> </a:t>
            </a:r>
            <a:r>
              <a:rPr lang="ru-RU" sz="2000" dirty="0" err="1"/>
              <a:t>компетентності</a:t>
            </a:r>
            <a:r>
              <a:rPr lang="ru-RU" sz="2000" dirty="0"/>
              <a:t> </a:t>
            </a:r>
            <a:r>
              <a:rPr lang="ru-RU" sz="2000" dirty="0" err="1"/>
              <a:t>учнів</a:t>
            </a:r>
            <a:r>
              <a:rPr lang="ru-RU" sz="2000" dirty="0"/>
              <a:t> за </a:t>
            </a:r>
            <a:r>
              <a:rPr lang="ru-RU" sz="2000" dirty="0" smtClean="0"/>
              <a:t>темою;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/>
              <a:t>в </a:t>
            </a:r>
            <a:r>
              <a:rPr lang="ru-RU" sz="2000" dirty="0" err="1" smtClean="0"/>
              <a:t>інформативне</a:t>
            </a:r>
            <a:r>
              <a:rPr lang="ru-RU" sz="2000" dirty="0" smtClean="0"/>
              <a:t> </a:t>
            </a:r>
            <a:r>
              <a:rPr lang="ru-RU" sz="2000" u="sng" dirty="0" err="1"/>
              <a:t>ґ</a:t>
            </a:r>
            <a:r>
              <a:rPr lang="ru-RU" sz="2000" dirty="0" err="1" smtClean="0"/>
              <a:t>роно</a:t>
            </a:r>
            <a:r>
              <a:rPr lang="ru-RU" sz="2000" dirty="0" smtClean="0"/>
              <a:t> </a:t>
            </a:r>
            <a:r>
              <a:rPr lang="ru-RU" sz="2000" dirty="0" err="1"/>
              <a:t>вводяться</a:t>
            </a:r>
            <a:r>
              <a:rPr lang="ru-RU" sz="2000" dirty="0"/>
              <a:t> слова, </a:t>
            </a:r>
            <a:r>
              <a:rPr lang="ru-RU" sz="2000" dirty="0" err="1"/>
              <a:t>які</a:t>
            </a:r>
            <a:r>
              <a:rPr lang="ru-RU" sz="2000" dirty="0"/>
              <a:t> легко </a:t>
            </a:r>
            <a:r>
              <a:rPr lang="ru-RU" sz="2000" dirty="0" err="1"/>
              <a:t>пояснюються</a:t>
            </a:r>
            <a:r>
              <a:rPr lang="ru-RU" sz="2000" dirty="0"/>
              <a:t> автором </a:t>
            </a:r>
            <a:r>
              <a:rPr lang="ru-RU" sz="2000" dirty="0" err="1"/>
              <a:t>роботи</a:t>
            </a:r>
            <a:r>
              <a:rPr lang="ru-RU" sz="2000" dirty="0"/>
              <a:t> на </a:t>
            </a:r>
            <a:r>
              <a:rPr lang="ru-RU" sz="2000" dirty="0" err="1"/>
              <a:t>рівні</a:t>
            </a:r>
            <a:r>
              <a:rPr lang="ru-RU" sz="2000" dirty="0"/>
              <a:t> </a:t>
            </a:r>
            <a:r>
              <a:rPr lang="ru-RU" sz="2000" dirty="0" err="1"/>
              <a:t>зв’язку</a:t>
            </a:r>
            <a:r>
              <a:rPr lang="ru-RU" sz="2000" dirty="0"/>
              <a:t> з темою (</a:t>
            </a:r>
            <a:r>
              <a:rPr lang="ru-RU" sz="2000" dirty="0" err="1"/>
              <a:t>опорним</a:t>
            </a:r>
            <a:r>
              <a:rPr lang="ru-RU" sz="2000" dirty="0"/>
              <a:t> словом, </a:t>
            </a:r>
            <a:r>
              <a:rPr lang="ru-RU" sz="2000" dirty="0" err="1" smtClean="0"/>
              <a:t>словосполученням</a:t>
            </a:r>
            <a:r>
              <a:rPr lang="ru-RU" sz="2000" dirty="0" smtClean="0"/>
              <a:t>);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err="1" smtClean="0"/>
              <a:t>дозволяється</a:t>
            </a:r>
            <a:r>
              <a:rPr lang="ru-RU" sz="2000" dirty="0" smtClean="0"/>
              <a:t> </a:t>
            </a:r>
            <a:r>
              <a:rPr lang="ru-RU" sz="2000" dirty="0" err="1"/>
              <a:t>піддавати</a:t>
            </a:r>
            <a:r>
              <a:rPr lang="ru-RU" sz="2000" dirty="0"/>
              <a:t> </a:t>
            </a:r>
            <a:r>
              <a:rPr lang="ru-RU" sz="2000" dirty="0" err="1"/>
              <a:t>сумніву</a:t>
            </a:r>
            <a:r>
              <a:rPr lang="ru-RU" sz="2000" dirty="0"/>
              <a:t> (з боку </a:t>
            </a:r>
            <a:r>
              <a:rPr lang="ru-RU" sz="2000" dirty="0" err="1"/>
              <a:t>вчителя</a:t>
            </a:r>
            <a:r>
              <a:rPr lang="ru-RU" sz="2000" dirty="0"/>
              <a:t>) й </a:t>
            </a:r>
            <a:r>
              <a:rPr lang="ru-RU" sz="2000" dirty="0" err="1"/>
              <a:t>відповідно</a:t>
            </a:r>
            <a:r>
              <a:rPr lang="ru-RU" sz="2000" dirty="0"/>
              <a:t> до </a:t>
            </a:r>
            <a:r>
              <a:rPr lang="ru-RU" sz="2000" dirty="0" err="1"/>
              <a:t>захисту</a:t>
            </a:r>
            <a:r>
              <a:rPr lang="ru-RU" sz="2000" dirty="0"/>
              <a:t> ( з боку </a:t>
            </a:r>
            <a:r>
              <a:rPr lang="ru-RU" sz="2000" dirty="0" err="1" smtClean="0"/>
              <a:t>учня</a:t>
            </a:r>
            <a:r>
              <a:rPr lang="ru-RU" sz="2000" dirty="0" smtClean="0"/>
              <a:t>-автора);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err="1" smtClean="0"/>
              <a:t>оцінюється</a:t>
            </a:r>
            <a:r>
              <a:rPr lang="ru-RU" sz="2000" dirty="0" smtClean="0"/>
              <a:t> </a:t>
            </a:r>
            <a:r>
              <a:rPr lang="ru-RU" sz="2000" dirty="0"/>
              <a:t>як </a:t>
            </a:r>
            <a:r>
              <a:rPr lang="ru-RU" sz="2000" dirty="0" err="1"/>
              <a:t>окремий</a:t>
            </a:r>
            <a:r>
              <a:rPr lang="ru-RU" sz="2000" dirty="0"/>
              <a:t> вид </a:t>
            </a:r>
            <a:r>
              <a:rPr lang="ru-RU" sz="2000" dirty="0" err="1"/>
              <a:t>діяльності</a:t>
            </a:r>
            <a:r>
              <a:rPr lang="ru-RU" sz="2000" dirty="0"/>
              <a:t> на </a:t>
            </a:r>
            <a:r>
              <a:rPr lang="ru-RU" sz="2000" dirty="0" err="1" smtClean="0"/>
              <a:t>уроці</a:t>
            </a:r>
            <a:endParaRPr lang="ru-RU" sz="2000" b="1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251520" y="764704"/>
            <a:ext cx="3960440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ОДНОРІВНЕВЕ ҐРОНО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23100" y="1955589"/>
            <a:ext cx="7963818" cy="34896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dirty="0" err="1"/>
              <a:t>у</a:t>
            </a:r>
            <a:r>
              <a:rPr lang="ru-RU" sz="2000" dirty="0" err="1" smtClean="0"/>
              <a:t>сі</a:t>
            </a:r>
            <a:r>
              <a:rPr lang="ru-RU" sz="2000" dirty="0" smtClean="0"/>
              <a:t> </a:t>
            </a:r>
            <a:r>
              <a:rPr lang="ru-RU" sz="2000" dirty="0" err="1"/>
              <a:t>зв’язки</a:t>
            </a:r>
            <a:r>
              <a:rPr lang="ru-RU" sz="2000" dirty="0"/>
              <a:t> в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побудові</a:t>
            </a:r>
            <a:r>
              <a:rPr lang="ru-RU" sz="2000" dirty="0"/>
              <a:t> </a:t>
            </a:r>
            <a:r>
              <a:rPr lang="ru-RU" sz="2000" dirty="0" err="1"/>
              <a:t>відбуваються</a:t>
            </a:r>
            <a:r>
              <a:rPr lang="ru-RU" sz="2000" dirty="0"/>
              <a:t> на одному </a:t>
            </a:r>
            <a:r>
              <a:rPr lang="ru-RU" sz="2000" dirty="0" err="1"/>
              <a:t>рівні</a:t>
            </a:r>
            <a:r>
              <a:rPr lang="ru-RU" sz="2000" dirty="0"/>
              <a:t>, </a:t>
            </a:r>
            <a:r>
              <a:rPr lang="ru-RU" sz="2000" dirty="0" err="1"/>
              <a:t>тобто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одного </a:t>
            </a:r>
            <a:r>
              <a:rPr lang="ru-RU" sz="2000" dirty="0" err="1"/>
              <a:t>відправного</a:t>
            </a:r>
            <a:r>
              <a:rPr lang="ru-RU" sz="2000" dirty="0"/>
              <a:t> </a:t>
            </a:r>
            <a:r>
              <a:rPr lang="ru-RU" sz="2000" dirty="0" smtClean="0"/>
              <a:t>слова</a:t>
            </a:r>
          </a:p>
          <a:p>
            <a:pPr marL="342900" indent="-342900">
              <a:buFont typeface="Wingdings" pitchFamily="2" charset="2"/>
              <a:buChar char="Ø"/>
            </a:pPr>
            <a:endParaRPr lang="uk-UA" sz="2000" b="1" dirty="0"/>
          </a:p>
          <a:p>
            <a:pPr marL="342900" indent="-342900">
              <a:buFont typeface="Wingdings" pitchFamily="2" charset="2"/>
              <a:buChar char="Ø"/>
            </a:pPr>
            <a:endParaRPr lang="uk-UA" sz="2000" b="1" dirty="0" smtClean="0"/>
          </a:p>
          <a:p>
            <a:pPr marL="342900" indent="-342900">
              <a:buFont typeface="Wingdings" pitchFamily="2" charset="2"/>
              <a:buChar char="Ø"/>
            </a:pPr>
            <a:endParaRPr lang="uk-UA" sz="2000" b="1" dirty="0"/>
          </a:p>
          <a:p>
            <a:pPr marL="342900" indent="-342900">
              <a:buFont typeface="Wingdings" pitchFamily="2" charset="2"/>
              <a:buChar char="Ø"/>
            </a:pPr>
            <a:endParaRPr lang="uk-UA" sz="2000" b="1" dirty="0" smtClean="0"/>
          </a:p>
          <a:p>
            <a:endParaRPr lang="uk-UA" sz="2000" b="1" dirty="0"/>
          </a:p>
          <a:p>
            <a:endParaRPr lang="uk-UA" sz="2000" b="1" dirty="0" smtClean="0"/>
          </a:p>
          <a:p>
            <a:endParaRPr lang="uk-UA" sz="2000" b="1" dirty="0"/>
          </a:p>
          <a:p>
            <a:endParaRPr lang="ru-RU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2839634"/>
            <a:ext cx="7318029" cy="24615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Стрелка вправо 23"/>
          <p:cNvSpPr/>
          <p:nvPr/>
        </p:nvSpPr>
        <p:spPr>
          <a:xfrm>
            <a:off x="272989" y="770558"/>
            <a:ext cx="3960440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БАГАТОРІВНЕВЕ ҐРОНО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23100" y="1938513"/>
            <a:ext cx="7963818" cy="34896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ru-RU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ru-RU" sz="2000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ru-RU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 smtClean="0"/>
              <a:t>кожне</a:t>
            </a:r>
            <a:r>
              <a:rPr lang="ru-RU" sz="2000" dirty="0" smtClean="0"/>
              <a:t> </a:t>
            </a:r>
            <a:r>
              <a:rPr lang="ru-RU" sz="2000" dirty="0"/>
              <a:t>слово </a:t>
            </a:r>
            <a:r>
              <a:rPr lang="ru-RU" sz="2000" dirty="0" err="1"/>
              <a:t>наступного</a:t>
            </a:r>
            <a:r>
              <a:rPr lang="ru-RU" sz="2000" dirty="0"/>
              <a:t> </a:t>
            </a:r>
            <a:r>
              <a:rPr lang="ru-RU" sz="2000" dirty="0" err="1"/>
              <a:t>рівня</a:t>
            </a:r>
            <a:r>
              <a:rPr lang="ru-RU" sz="2000" dirty="0"/>
              <a:t> </a:t>
            </a:r>
            <a:r>
              <a:rPr lang="ru-RU" sz="2000" dirty="0" err="1"/>
              <a:t>стає</a:t>
            </a:r>
            <a:r>
              <a:rPr lang="ru-RU" sz="2000" dirty="0"/>
              <a:t> </a:t>
            </a:r>
            <a:r>
              <a:rPr lang="ru-RU" sz="2000" dirty="0" err="1"/>
              <a:t>опорним</a:t>
            </a:r>
            <a:r>
              <a:rPr lang="ru-RU" sz="2000" dirty="0"/>
              <a:t> </a:t>
            </a:r>
            <a:r>
              <a:rPr lang="ru-RU" sz="2000" dirty="0" err="1"/>
              <a:t>щодо</a:t>
            </a:r>
            <a:r>
              <a:rPr lang="ru-RU" sz="2000" dirty="0"/>
              <a:t> </a:t>
            </a:r>
            <a:r>
              <a:rPr lang="ru-RU" sz="2000" dirty="0" err="1"/>
              <a:t>підбору</a:t>
            </a:r>
            <a:r>
              <a:rPr lang="ru-RU" sz="2000" dirty="0"/>
              <a:t> </a:t>
            </a:r>
            <a:r>
              <a:rPr lang="ru-RU" sz="2000" dirty="0" err="1" smtClean="0"/>
              <a:t>інформації</a:t>
            </a:r>
            <a:r>
              <a:rPr lang="ru-RU" sz="2000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 smtClean="0"/>
              <a:t>представляє</a:t>
            </a:r>
            <a:r>
              <a:rPr lang="ru-RU" sz="2000" dirty="0" smtClean="0"/>
              <a:t> </a:t>
            </a:r>
            <a:r>
              <a:rPr lang="ru-RU" sz="2000" dirty="0"/>
              <a:t>собою </a:t>
            </a:r>
            <a:r>
              <a:rPr lang="ru-RU" sz="2000" dirty="0" err="1"/>
              <a:t>розгорнену</a:t>
            </a:r>
            <a:r>
              <a:rPr lang="ru-RU" sz="2000" dirty="0"/>
              <a:t> опору за темою, в </a:t>
            </a:r>
            <a:r>
              <a:rPr lang="ru-RU" sz="2000" dirty="0" err="1"/>
              <a:t>основі</a:t>
            </a:r>
            <a:r>
              <a:rPr lang="ru-RU" sz="2000" dirty="0"/>
              <a:t> </a:t>
            </a:r>
            <a:r>
              <a:rPr lang="ru-RU" sz="2000" dirty="0" err="1"/>
              <a:t>якої</a:t>
            </a:r>
            <a:r>
              <a:rPr lang="ru-RU" sz="2000" dirty="0"/>
              <a:t> </a:t>
            </a:r>
            <a:r>
              <a:rPr lang="ru-RU" sz="2000" dirty="0" err="1"/>
              <a:t>лежить</a:t>
            </a:r>
            <a:r>
              <a:rPr lang="ru-RU" sz="2000" dirty="0"/>
              <a:t> принцип </a:t>
            </a:r>
            <a:r>
              <a:rPr lang="ru-RU" sz="2000" dirty="0" err="1"/>
              <a:t>гіперзв’язків</a:t>
            </a:r>
            <a:endParaRPr lang="uk-UA" sz="2000" b="1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uk-UA" sz="2000" b="1" dirty="0" smtClean="0"/>
          </a:p>
          <a:p>
            <a:pPr marL="342900" indent="-342900">
              <a:buFont typeface="Wingdings" pitchFamily="2" charset="2"/>
              <a:buChar char="Ø"/>
            </a:pPr>
            <a:endParaRPr lang="uk-UA" sz="2000" b="1" dirty="0"/>
          </a:p>
          <a:p>
            <a:endParaRPr lang="uk-UA" sz="2000" b="1" dirty="0" smtClean="0"/>
          </a:p>
          <a:p>
            <a:endParaRPr lang="uk-UA" sz="2000" b="1" dirty="0"/>
          </a:p>
          <a:p>
            <a:endParaRPr lang="uk-UA" sz="2000" b="1" dirty="0" smtClean="0"/>
          </a:p>
          <a:p>
            <a:endParaRPr lang="uk-UA" sz="2000" b="1" dirty="0"/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669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3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7304" y="60725"/>
            <a:ext cx="3479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ЗАВДАННЯ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СТВОРІТЬ АСОЦІАТИВНИЙ ҐРОНО  ДО СЛОВА «</a:t>
            </a:r>
            <a:r>
              <a:rPr lang="uk-UA" sz="2000" b="1" dirty="0">
                <a:solidFill>
                  <a:srgbClr val="C00000"/>
                </a:solidFill>
              </a:rPr>
              <a:t>К</a:t>
            </a:r>
            <a:r>
              <a:rPr lang="uk-UA" sz="2000" b="1" dirty="0" smtClean="0">
                <a:solidFill>
                  <a:srgbClr val="C00000"/>
                </a:solidFill>
              </a:rPr>
              <a:t>ОЗАЦТВО»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11487" y="1631553"/>
            <a:ext cx="2160240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ШАБЛОН 1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4" y="2944833"/>
            <a:ext cx="21463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C:\Users\Наталия\Desktop\Рисунок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5" y="1955589"/>
            <a:ext cx="8107363" cy="410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24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7304" y="60725"/>
            <a:ext cx="3479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ЗАВДАННЯ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СТВОРІТЬ АСОЦІАТИВНИЙ ҐРОНО  ДО СЛОВА «</a:t>
            </a:r>
            <a:r>
              <a:rPr lang="uk-UA" sz="2000" b="1" dirty="0">
                <a:solidFill>
                  <a:srgbClr val="C00000"/>
                </a:solidFill>
              </a:rPr>
              <a:t>К</a:t>
            </a:r>
            <a:r>
              <a:rPr lang="uk-UA" sz="2000" b="1" dirty="0" smtClean="0">
                <a:solidFill>
                  <a:srgbClr val="C00000"/>
                </a:solidFill>
              </a:rPr>
              <a:t>ОЗАЦТВО»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11487" y="1631553"/>
            <a:ext cx="2160240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ШАБЛОН 2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27795105"/>
              </p:ext>
            </p:extLst>
          </p:nvPr>
        </p:nvGraphicFramePr>
        <p:xfrm>
          <a:off x="1393043" y="20082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10060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 animBg="1"/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7304" y="60725"/>
            <a:ext cx="3479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ЗАВДАННЯ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СТВОРІТЬ АСОЦІАТИВНИЙ ҐРОНО  ДО СЛОВА «</a:t>
            </a:r>
            <a:r>
              <a:rPr lang="uk-UA" sz="2000" b="1" dirty="0">
                <a:solidFill>
                  <a:srgbClr val="C00000"/>
                </a:solidFill>
              </a:rPr>
              <a:t>К</a:t>
            </a:r>
            <a:r>
              <a:rPr lang="uk-UA" sz="2000" b="1" dirty="0" smtClean="0">
                <a:solidFill>
                  <a:srgbClr val="C00000"/>
                </a:solidFill>
              </a:rPr>
              <a:t>ОЗАЦТВО»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11487" y="1631553"/>
            <a:ext cx="2160240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ШАБЛОН 3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06548291"/>
              </p:ext>
            </p:extLst>
          </p:nvPr>
        </p:nvGraphicFramePr>
        <p:xfrm>
          <a:off x="111486" y="1955589"/>
          <a:ext cx="810385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421" y="3014510"/>
            <a:ext cx="21463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387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 animBg="1"/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7304" y="60725"/>
            <a:ext cx="3479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ЗАВДАННЯ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СТВОРІТЬ АСОЦІАТИВНИЙ ҐРОНО  ДО СЛОВА «</a:t>
            </a:r>
            <a:r>
              <a:rPr lang="uk-UA" sz="2000" b="1" dirty="0">
                <a:solidFill>
                  <a:srgbClr val="C00000"/>
                </a:solidFill>
              </a:rPr>
              <a:t>К</a:t>
            </a:r>
            <a:r>
              <a:rPr lang="uk-UA" sz="2000" b="1" dirty="0" smtClean="0">
                <a:solidFill>
                  <a:srgbClr val="C00000"/>
                </a:solidFill>
              </a:rPr>
              <a:t>ОЗАЦТВО»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11487" y="1631553"/>
            <a:ext cx="2160240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ШАБЛОН 4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36895400"/>
              </p:ext>
            </p:extLst>
          </p:nvPr>
        </p:nvGraphicFramePr>
        <p:xfrm>
          <a:off x="111486" y="2023118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484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 animBg="1"/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7304" y="60725"/>
            <a:ext cx="3479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ЗАВДАННЯ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СТВОРІТЬ АСОЦІАТИВНИЙ ҐРОНО  ДО СЛОВА «</a:t>
            </a:r>
            <a:r>
              <a:rPr lang="uk-UA" sz="2000" b="1" dirty="0">
                <a:solidFill>
                  <a:srgbClr val="C00000"/>
                </a:solidFill>
              </a:rPr>
              <a:t>К</a:t>
            </a:r>
            <a:r>
              <a:rPr lang="uk-UA" sz="2000" b="1" dirty="0" smtClean="0">
                <a:solidFill>
                  <a:srgbClr val="C00000"/>
                </a:solidFill>
              </a:rPr>
              <a:t>ОЗАЦТВО»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11487" y="1631553"/>
            <a:ext cx="2160240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ШАБЛОН 5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41208004"/>
              </p:ext>
            </p:extLst>
          </p:nvPr>
        </p:nvGraphicFramePr>
        <p:xfrm>
          <a:off x="2271726" y="2060848"/>
          <a:ext cx="5943613" cy="4000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5762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 animBg="1"/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Розділ ІІІ. (3.1.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Розділ ІІІ. (3.1.)</Template>
  <TotalTime>183</TotalTime>
  <Words>328</Words>
  <Application>Microsoft Office PowerPoint</Application>
  <PresentationFormat>Экран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Розділ ІІІ. (3.1.)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РОЗДІЛ ІІІ</dc:title>
  <dc:creator>Пользователь Windows</dc:creator>
  <cp:lastModifiedBy>Пользователь Windows</cp:lastModifiedBy>
  <cp:revision>14</cp:revision>
  <dcterms:created xsi:type="dcterms:W3CDTF">2021-02-07T07:55:42Z</dcterms:created>
  <dcterms:modified xsi:type="dcterms:W3CDTF">2021-02-07T11:08:44Z</dcterms:modified>
</cp:coreProperties>
</file>