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10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image" Target="../media/image10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10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image" Target="../media/image10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FC015C-DBEA-4DFC-B01E-B456FB1ACD2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0B04EE7-FE11-4229-9C38-EEADD2D0A502}">
      <dgm:prSet/>
      <dgm:spPr/>
      <dgm:t>
        <a:bodyPr/>
        <a:lstStyle/>
        <a:p>
          <a:r>
            <a:rPr lang="ru-RU" dirty="0" smtClean="0"/>
            <a:t>грамотно </a:t>
          </a:r>
          <a:r>
            <a:rPr lang="ru-RU" dirty="0" err="1" smtClean="0"/>
            <a:t>дібрати</a:t>
          </a:r>
          <a:r>
            <a:rPr lang="ru-RU" dirty="0" smtClean="0"/>
            <a:t> </a:t>
          </a:r>
          <a:r>
            <a:rPr lang="ru-RU" dirty="0" err="1" smtClean="0"/>
            <a:t>матеріал</a:t>
          </a:r>
          <a:endParaRPr lang="ru-RU" dirty="0"/>
        </a:p>
      </dgm:t>
    </dgm:pt>
    <dgm:pt modelId="{BFC41DF0-0BC0-40C5-AD6E-E67FD806F93E}" type="parTrans" cxnId="{2125A939-E7E2-427E-B852-D62CEEC246E5}">
      <dgm:prSet/>
      <dgm:spPr/>
      <dgm:t>
        <a:bodyPr/>
        <a:lstStyle/>
        <a:p>
          <a:endParaRPr lang="ru-RU"/>
        </a:p>
      </dgm:t>
    </dgm:pt>
    <dgm:pt modelId="{3971541E-CEEE-466F-B888-BF6F3A428B98}" type="sibTrans" cxnId="{2125A939-E7E2-427E-B852-D62CEEC246E5}">
      <dgm:prSet/>
      <dgm:spPr/>
      <dgm:t>
        <a:bodyPr/>
        <a:lstStyle/>
        <a:p>
          <a:endParaRPr lang="ru-RU"/>
        </a:p>
      </dgm:t>
    </dgm:pt>
    <dgm:pt modelId="{98A1E83E-0479-474E-939A-F80BC840468E}">
      <dgm:prSet/>
      <dgm:spPr/>
      <dgm:t>
        <a:bodyPr/>
        <a:lstStyle/>
        <a:p>
          <a:r>
            <a:rPr lang="ru-RU" dirty="0" smtClean="0"/>
            <a:t>грамотно </a:t>
          </a:r>
          <a:r>
            <a:rPr lang="ru-RU" dirty="0" err="1" smtClean="0"/>
            <a:t>застосувати</a:t>
          </a:r>
          <a:r>
            <a:rPr lang="ru-RU" dirty="0" smtClean="0"/>
            <a:t> </a:t>
          </a:r>
          <a:r>
            <a:rPr lang="ru-RU" dirty="0" err="1" smtClean="0"/>
            <a:t>матеріал</a:t>
          </a:r>
          <a:endParaRPr lang="ru-RU" dirty="0"/>
        </a:p>
      </dgm:t>
    </dgm:pt>
    <dgm:pt modelId="{34F26CC1-3995-4A64-9C70-5D3CF08E7D6C}" type="parTrans" cxnId="{3DC7B6A4-44F9-4D84-B36C-AFF9C5E732C7}">
      <dgm:prSet/>
      <dgm:spPr/>
      <dgm:t>
        <a:bodyPr/>
        <a:lstStyle/>
        <a:p>
          <a:endParaRPr lang="ru-RU"/>
        </a:p>
      </dgm:t>
    </dgm:pt>
    <dgm:pt modelId="{E3D75B15-F22A-4350-AFF6-D205E63F131D}" type="sibTrans" cxnId="{3DC7B6A4-44F9-4D84-B36C-AFF9C5E732C7}">
      <dgm:prSet/>
      <dgm:spPr/>
      <dgm:t>
        <a:bodyPr/>
        <a:lstStyle/>
        <a:p>
          <a:endParaRPr lang="ru-RU"/>
        </a:p>
      </dgm:t>
    </dgm:pt>
    <dgm:pt modelId="{D751D859-2F62-4917-B2DD-C9E4742A3C1B}" type="pres">
      <dgm:prSet presAssocID="{0BFC015C-DBEA-4DFC-B01E-B456FB1ACD2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6CA1695-3EFB-44F9-87D0-8B20064F6ACB}" type="pres">
      <dgm:prSet presAssocID="{0BFC015C-DBEA-4DFC-B01E-B456FB1ACD2C}" presName="Name1" presStyleCnt="0"/>
      <dgm:spPr/>
    </dgm:pt>
    <dgm:pt modelId="{116BEBA0-3C8A-4A29-AD5B-B6A60719D29B}" type="pres">
      <dgm:prSet presAssocID="{0BFC015C-DBEA-4DFC-B01E-B456FB1ACD2C}" presName="cycle" presStyleCnt="0"/>
      <dgm:spPr/>
    </dgm:pt>
    <dgm:pt modelId="{C03890F0-3D36-4C12-AE03-A6D7DAFBBC8D}" type="pres">
      <dgm:prSet presAssocID="{0BFC015C-DBEA-4DFC-B01E-B456FB1ACD2C}" presName="srcNode" presStyleLbl="node1" presStyleIdx="0" presStyleCnt="2"/>
      <dgm:spPr/>
    </dgm:pt>
    <dgm:pt modelId="{5B4A1D81-D2F8-47A0-9355-5FFC8ADBDCC1}" type="pres">
      <dgm:prSet presAssocID="{0BFC015C-DBEA-4DFC-B01E-B456FB1ACD2C}" presName="conn" presStyleLbl="parChTrans1D2" presStyleIdx="0" presStyleCnt="1"/>
      <dgm:spPr/>
      <dgm:t>
        <a:bodyPr/>
        <a:lstStyle/>
        <a:p>
          <a:endParaRPr lang="ru-RU"/>
        </a:p>
      </dgm:t>
    </dgm:pt>
    <dgm:pt modelId="{34296B29-F08A-4C41-ADC5-8EA8DB63B1C6}" type="pres">
      <dgm:prSet presAssocID="{0BFC015C-DBEA-4DFC-B01E-B456FB1ACD2C}" presName="extraNode" presStyleLbl="node1" presStyleIdx="0" presStyleCnt="2"/>
      <dgm:spPr/>
    </dgm:pt>
    <dgm:pt modelId="{E0A37C29-D8EF-44CE-8A14-B70987BD9FFA}" type="pres">
      <dgm:prSet presAssocID="{0BFC015C-DBEA-4DFC-B01E-B456FB1ACD2C}" presName="dstNode" presStyleLbl="node1" presStyleIdx="0" presStyleCnt="2"/>
      <dgm:spPr/>
    </dgm:pt>
    <dgm:pt modelId="{220AA04D-2FD7-4007-A32C-A237D7CCA806}" type="pres">
      <dgm:prSet presAssocID="{50B04EE7-FE11-4229-9C38-EEADD2D0A502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0B42A-18E3-4421-BB14-2103E7264FDD}" type="pres">
      <dgm:prSet presAssocID="{50B04EE7-FE11-4229-9C38-EEADD2D0A502}" presName="accent_1" presStyleCnt="0"/>
      <dgm:spPr/>
    </dgm:pt>
    <dgm:pt modelId="{FA4BA88A-0A69-45E1-B789-90EE8C512094}" type="pres">
      <dgm:prSet presAssocID="{50B04EE7-FE11-4229-9C38-EEADD2D0A502}" presName="accentRepeatNode" presStyleLbl="solidFgAcc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EEA7545-9F3C-48C6-BD0F-908D79A1232F}" type="pres">
      <dgm:prSet presAssocID="{98A1E83E-0479-474E-939A-F80BC840468E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38712-4187-41B2-BF9B-E6D3405B8D9A}" type="pres">
      <dgm:prSet presAssocID="{98A1E83E-0479-474E-939A-F80BC840468E}" presName="accent_2" presStyleCnt="0"/>
      <dgm:spPr/>
    </dgm:pt>
    <dgm:pt modelId="{5EB2A7CF-D1D0-4236-A2FE-C0C2F8FDCD04}" type="pres">
      <dgm:prSet presAssocID="{98A1E83E-0479-474E-939A-F80BC840468E}" presName="accentRepeatNode" presStyleLbl="solidFgAcc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615F57EF-1261-4FB2-9A65-E016334BB5C9}" type="presOf" srcId="{50B04EE7-FE11-4229-9C38-EEADD2D0A502}" destId="{220AA04D-2FD7-4007-A32C-A237D7CCA806}" srcOrd="0" destOrd="0" presId="urn:microsoft.com/office/officeart/2008/layout/VerticalCurvedList"/>
    <dgm:cxn modelId="{34FB4A88-D5C8-4D56-B9D3-FB996D440396}" type="presOf" srcId="{0BFC015C-DBEA-4DFC-B01E-B456FB1ACD2C}" destId="{D751D859-2F62-4917-B2DD-C9E4742A3C1B}" srcOrd="0" destOrd="0" presId="urn:microsoft.com/office/officeart/2008/layout/VerticalCurvedList"/>
    <dgm:cxn modelId="{5693FA7C-CD99-4DC8-8C2A-9A82DF73E312}" type="presOf" srcId="{98A1E83E-0479-474E-939A-F80BC840468E}" destId="{EEEA7545-9F3C-48C6-BD0F-908D79A1232F}" srcOrd="0" destOrd="0" presId="urn:microsoft.com/office/officeart/2008/layout/VerticalCurvedList"/>
    <dgm:cxn modelId="{2125A939-E7E2-427E-B852-D62CEEC246E5}" srcId="{0BFC015C-DBEA-4DFC-B01E-B456FB1ACD2C}" destId="{50B04EE7-FE11-4229-9C38-EEADD2D0A502}" srcOrd="0" destOrd="0" parTransId="{BFC41DF0-0BC0-40C5-AD6E-E67FD806F93E}" sibTransId="{3971541E-CEEE-466F-B888-BF6F3A428B98}"/>
    <dgm:cxn modelId="{570B204A-9263-4B88-A53B-5B049DC29610}" type="presOf" srcId="{3971541E-CEEE-466F-B888-BF6F3A428B98}" destId="{5B4A1D81-D2F8-47A0-9355-5FFC8ADBDCC1}" srcOrd="0" destOrd="0" presId="urn:microsoft.com/office/officeart/2008/layout/VerticalCurvedList"/>
    <dgm:cxn modelId="{3DC7B6A4-44F9-4D84-B36C-AFF9C5E732C7}" srcId="{0BFC015C-DBEA-4DFC-B01E-B456FB1ACD2C}" destId="{98A1E83E-0479-474E-939A-F80BC840468E}" srcOrd="1" destOrd="0" parTransId="{34F26CC1-3995-4A64-9C70-5D3CF08E7D6C}" sibTransId="{E3D75B15-F22A-4350-AFF6-D205E63F131D}"/>
    <dgm:cxn modelId="{58293513-AB67-42F4-A207-8A725C85FCE2}" type="presParOf" srcId="{D751D859-2F62-4917-B2DD-C9E4742A3C1B}" destId="{C6CA1695-3EFB-44F9-87D0-8B20064F6ACB}" srcOrd="0" destOrd="0" presId="urn:microsoft.com/office/officeart/2008/layout/VerticalCurvedList"/>
    <dgm:cxn modelId="{E8F3E7B6-AF3F-4F86-8EBE-ADA93BFBD88B}" type="presParOf" srcId="{C6CA1695-3EFB-44F9-87D0-8B20064F6ACB}" destId="{116BEBA0-3C8A-4A29-AD5B-B6A60719D29B}" srcOrd="0" destOrd="0" presId="urn:microsoft.com/office/officeart/2008/layout/VerticalCurvedList"/>
    <dgm:cxn modelId="{9774432D-F82F-49E2-8511-97012AF193B9}" type="presParOf" srcId="{116BEBA0-3C8A-4A29-AD5B-B6A60719D29B}" destId="{C03890F0-3D36-4C12-AE03-A6D7DAFBBC8D}" srcOrd="0" destOrd="0" presId="urn:microsoft.com/office/officeart/2008/layout/VerticalCurvedList"/>
    <dgm:cxn modelId="{7681CE70-C9E2-43FA-8D34-AD5EC792168F}" type="presParOf" srcId="{116BEBA0-3C8A-4A29-AD5B-B6A60719D29B}" destId="{5B4A1D81-D2F8-47A0-9355-5FFC8ADBDCC1}" srcOrd="1" destOrd="0" presId="urn:microsoft.com/office/officeart/2008/layout/VerticalCurvedList"/>
    <dgm:cxn modelId="{51B019DB-433C-4E9B-9083-F72CB52AFDEB}" type="presParOf" srcId="{116BEBA0-3C8A-4A29-AD5B-B6A60719D29B}" destId="{34296B29-F08A-4C41-ADC5-8EA8DB63B1C6}" srcOrd="2" destOrd="0" presId="urn:microsoft.com/office/officeart/2008/layout/VerticalCurvedList"/>
    <dgm:cxn modelId="{F47838C1-FB85-4D75-89F3-FE6639781028}" type="presParOf" srcId="{116BEBA0-3C8A-4A29-AD5B-B6A60719D29B}" destId="{E0A37C29-D8EF-44CE-8A14-B70987BD9FFA}" srcOrd="3" destOrd="0" presId="urn:microsoft.com/office/officeart/2008/layout/VerticalCurvedList"/>
    <dgm:cxn modelId="{6FCDA982-AF1F-4C60-B498-43628B09AAC6}" type="presParOf" srcId="{C6CA1695-3EFB-44F9-87D0-8B20064F6ACB}" destId="{220AA04D-2FD7-4007-A32C-A237D7CCA806}" srcOrd="1" destOrd="0" presId="urn:microsoft.com/office/officeart/2008/layout/VerticalCurvedList"/>
    <dgm:cxn modelId="{8E5DEE20-0CA5-45CC-BAC1-75621BBCE0C0}" type="presParOf" srcId="{C6CA1695-3EFB-44F9-87D0-8B20064F6ACB}" destId="{6100B42A-18E3-4421-BB14-2103E7264FDD}" srcOrd="2" destOrd="0" presId="urn:microsoft.com/office/officeart/2008/layout/VerticalCurvedList"/>
    <dgm:cxn modelId="{EFBC11DE-D560-409D-ABA6-F8F5A73F6BF5}" type="presParOf" srcId="{6100B42A-18E3-4421-BB14-2103E7264FDD}" destId="{FA4BA88A-0A69-45E1-B789-90EE8C512094}" srcOrd="0" destOrd="0" presId="urn:microsoft.com/office/officeart/2008/layout/VerticalCurvedList"/>
    <dgm:cxn modelId="{AA0F0AF8-EB93-4BE4-8556-70094EAB8971}" type="presParOf" srcId="{C6CA1695-3EFB-44F9-87D0-8B20064F6ACB}" destId="{EEEA7545-9F3C-48C6-BD0F-908D79A1232F}" srcOrd="3" destOrd="0" presId="urn:microsoft.com/office/officeart/2008/layout/VerticalCurvedList"/>
    <dgm:cxn modelId="{132195A2-5262-4D4E-9027-5C78160B2EEE}" type="presParOf" srcId="{C6CA1695-3EFB-44F9-87D0-8B20064F6ACB}" destId="{06B38712-4187-41B2-BF9B-E6D3405B8D9A}" srcOrd="4" destOrd="0" presId="urn:microsoft.com/office/officeart/2008/layout/VerticalCurvedList"/>
    <dgm:cxn modelId="{7BE93FE6-86C3-4715-BC2C-9009F46228C6}" type="presParOf" srcId="{06B38712-4187-41B2-BF9B-E6D3405B8D9A}" destId="{5EB2A7CF-D1D0-4236-A2FE-C0C2F8FDCD0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F471D3-078F-4C4E-AE53-8E507C55FC1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579ACE-03AA-477D-8BA7-FB653FD73985}">
      <dgm:prSet custT="1"/>
      <dgm:spPr/>
      <dgm:t>
        <a:bodyPr/>
        <a:lstStyle/>
        <a:p>
          <a:r>
            <a:rPr lang="ru-RU" sz="2000" b="1" dirty="0" err="1" smtClean="0"/>
            <a:t>ознайомлення</a:t>
          </a:r>
          <a:r>
            <a:rPr lang="ru-RU" sz="2000" b="1" dirty="0" smtClean="0"/>
            <a:t> з </a:t>
          </a:r>
          <a:r>
            <a:rPr lang="ru-RU" sz="2000" b="1" dirty="0" err="1" smtClean="0"/>
            <a:t>новими</a:t>
          </a:r>
          <a:r>
            <a:rPr lang="ru-RU" sz="2000" b="1" dirty="0" smtClean="0"/>
            <a:t> </a:t>
          </a:r>
          <a:r>
            <a:rPr lang="ru-RU" sz="2000" b="1" dirty="0" err="1" smtClean="0"/>
            <a:t>матеріалами</a:t>
          </a:r>
          <a:endParaRPr lang="ru-RU" sz="2000" b="1" dirty="0"/>
        </a:p>
      </dgm:t>
    </dgm:pt>
    <dgm:pt modelId="{ABDA662F-5AE0-4408-8E39-D8B90E0F1600}" type="parTrans" cxnId="{6274618C-EA42-4667-A927-D42194E4E0CA}">
      <dgm:prSet/>
      <dgm:spPr/>
      <dgm:t>
        <a:bodyPr/>
        <a:lstStyle/>
        <a:p>
          <a:endParaRPr lang="ru-RU"/>
        </a:p>
      </dgm:t>
    </dgm:pt>
    <dgm:pt modelId="{2C406A6D-C344-4319-A2B7-F92B0957BFCD}" type="sibTrans" cxnId="{6274618C-EA42-4667-A927-D42194E4E0CA}">
      <dgm:prSet/>
      <dgm:spPr/>
      <dgm:t>
        <a:bodyPr/>
        <a:lstStyle/>
        <a:p>
          <a:endParaRPr lang="ru-RU"/>
        </a:p>
      </dgm:t>
    </dgm:pt>
    <dgm:pt modelId="{9B6D7088-1094-491A-8DCD-A1A25F0B4B52}">
      <dgm:prSet custT="1"/>
      <dgm:spPr/>
      <dgm:t>
        <a:bodyPr/>
        <a:lstStyle/>
        <a:p>
          <a:r>
            <a:rPr lang="ru-RU" sz="2000" b="1" dirty="0" err="1" smtClean="0"/>
            <a:t>закріплення</a:t>
          </a:r>
          <a:r>
            <a:rPr lang="ru-RU" sz="2000" b="1" dirty="0" smtClean="0"/>
            <a:t> </a:t>
          </a:r>
          <a:r>
            <a:rPr lang="ru-RU" sz="2000" b="1" dirty="0" err="1" smtClean="0"/>
            <a:t>знань</a:t>
          </a:r>
          <a:r>
            <a:rPr lang="ru-RU" sz="2000" b="1" dirty="0" smtClean="0"/>
            <a:t>, </a:t>
          </a:r>
          <a:r>
            <a:rPr lang="ru-RU" sz="2000" b="1" dirty="0" err="1" smtClean="0"/>
            <a:t>умінь</a:t>
          </a:r>
          <a:r>
            <a:rPr lang="ru-RU" sz="2000" b="1" dirty="0" smtClean="0"/>
            <a:t> і </a:t>
          </a:r>
          <a:r>
            <a:rPr lang="ru-RU" sz="2000" b="1" dirty="0" err="1" smtClean="0"/>
            <a:t>навичок</a:t>
          </a:r>
          <a:endParaRPr lang="ru-RU" sz="2000" b="1" dirty="0"/>
        </a:p>
      </dgm:t>
    </dgm:pt>
    <dgm:pt modelId="{4C34D7C9-7F30-4292-9641-CAE020FF6A43}" type="parTrans" cxnId="{389AD548-25F3-433D-AC33-B89515EB88A2}">
      <dgm:prSet/>
      <dgm:spPr/>
      <dgm:t>
        <a:bodyPr/>
        <a:lstStyle/>
        <a:p>
          <a:endParaRPr lang="ru-RU"/>
        </a:p>
      </dgm:t>
    </dgm:pt>
    <dgm:pt modelId="{A48313F6-6425-4674-B111-0C8C163C16FE}" type="sibTrans" cxnId="{389AD548-25F3-433D-AC33-B89515EB88A2}">
      <dgm:prSet/>
      <dgm:spPr/>
      <dgm:t>
        <a:bodyPr/>
        <a:lstStyle/>
        <a:p>
          <a:endParaRPr lang="ru-RU"/>
        </a:p>
      </dgm:t>
    </dgm:pt>
    <dgm:pt modelId="{13F55409-419A-4923-B3AB-34E38B961D0D}">
      <dgm:prSet custT="1"/>
      <dgm:spPr/>
      <dgm:t>
        <a:bodyPr/>
        <a:lstStyle/>
        <a:p>
          <a:r>
            <a:rPr lang="ru-RU" sz="2000" b="1" dirty="0" err="1" smtClean="0"/>
            <a:t>економія</a:t>
          </a:r>
          <a:r>
            <a:rPr lang="ru-RU" sz="2000" b="1" dirty="0" smtClean="0"/>
            <a:t> часу на </a:t>
          </a:r>
          <a:r>
            <a:rPr lang="ru-RU" sz="2000" b="1" dirty="0" err="1" smtClean="0"/>
            <a:t>уроці</a:t>
          </a:r>
          <a:endParaRPr lang="ru-RU" sz="2000" b="1" dirty="0"/>
        </a:p>
      </dgm:t>
    </dgm:pt>
    <dgm:pt modelId="{530AB60D-DE05-436D-B5CE-D6DFD642C9D9}" type="parTrans" cxnId="{B5B33CAC-8198-4C41-9FD3-58717563AB73}">
      <dgm:prSet/>
      <dgm:spPr/>
      <dgm:t>
        <a:bodyPr/>
        <a:lstStyle/>
        <a:p>
          <a:endParaRPr lang="ru-RU"/>
        </a:p>
      </dgm:t>
    </dgm:pt>
    <dgm:pt modelId="{CA266A8F-DC3F-467B-A67E-B8960A8359D8}" type="sibTrans" cxnId="{B5B33CAC-8198-4C41-9FD3-58717563AB73}">
      <dgm:prSet/>
      <dgm:spPr/>
      <dgm:t>
        <a:bodyPr/>
        <a:lstStyle/>
        <a:p>
          <a:endParaRPr lang="ru-RU"/>
        </a:p>
      </dgm:t>
    </dgm:pt>
    <dgm:pt modelId="{EE35C712-9FD7-441B-A6A7-FE3C05B09C3E}">
      <dgm:prSet custT="1"/>
      <dgm:spPr/>
      <dgm:t>
        <a:bodyPr/>
        <a:lstStyle/>
        <a:p>
          <a:r>
            <a:rPr lang="ru-RU" sz="2000" b="1" dirty="0" err="1" smtClean="0"/>
            <a:t>розвиток</a:t>
          </a:r>
          <a:r>
            <a:rPr lang="ru-RU" sz="2000" b="1" dirty="0" smtClean="0"/>
            <a:t> </a:t>
          </a:r>
          <a:r>
            <a:rPr lang="ru-RU" sz="2000" b="1" dirty="0" err="1" smtClean="0"/>
            <a:t>логічного</a:t>
          </a:r>
          <a:r>
            <a:rPr lang="ru-RU" sz="2000" b="1" dirty="0" smtClean="0"/>
            <a:t> </a:t>
          </a:r>
          <a:r>
            <a:rPr lang="ru-RU" sz="2000" b="1" dirty="0" err="1" smtClean="0"/>
            <a:t>мислення</a:t>
          </a:r>
          <a:r>
            <a:rPr lang="ru-RU" sz="2000" b="1" dirty="0" smtClean="0"/>
            <a:t> й </a:t>
          </a:r>
          <a:r>
            <a:rPr lang="ru-RU" sz="2000" b="1" dirty="0" err="1" smtClean="0"/>
            <a:t>мови</a:t>
          </a:r>
          <a:endParaRPr lang="ru-RU" sz="2000" b="1" dirty="0"/>
        </a:p>
      </dgm:t>
    </dgm:pt>
    <dgm:pt modelId="{CE570818-0904-45DC-9441-053D09120F74}" type="parTrans" cxnId="{2B00B1F0-DA91-4055-BB38-7F32E564AF86}">
      <dgm:prSet/>
      <dgm:spPr/>
      <dgm:t>
        <a:bodyPr/>
        <a:lstStyle/>
        <a:p>
          <a:endParaRPr lang="ru-RU"/>
        </a:p>
      </dgm:t>
    </dgm:pt>
    <dgm:pt modelId="{19DBFC70-D528-41D6-86A6-119EEADD5FDB}" type="sibTrans" cxnId="{2B00B1F0-DA91-4055-BB38-7F32E564AF86}">
      <dgm:prSet/>
      <dgm:spPr/>
      <dgm:t>
        <a:bodyPr/>
        <a:lstStyle/>
        <a:p>
          <a:endParaRPr lang="ru-RU"/>
        </a:p>
      </dgm:t>
    </dgm:pt>
    <dgm:pt modelId="{860B231F-DDAA-4D05-BF73-9F3DF20CFAF6}">
      <dgm:prSet custT="1"/>
      <dgm:spPr/>
      <dgm:t>
        <a:bodyPr/>
        <a:lstStyle/>
        <a:p>
          <a:r>
            <a:rPr lang="ru-RU" sz="2000" b="1" dirty="0" err="1" smtClean="0"/>
            <a:t>всебічний</a:t>
          </a:r>
          <a:r>
            <a:rPr lang="ru-RU" sz="2000" b="1" dirty="0" smtClean="0"/>
            <a:t> </a:t>
          </a:r>
          <a:r>
            <a:rPr lang="ru-RU" sz="2000" b="1" dirty="0" err="1" smtClean="0"/>
            <a:t>розвиток</a:t>
          </a:r>
          <a:r>
            <a:rPr lang="ru-RU" sz="2000" b="1" dirty="0" smtClean="0"/>
            <a:t> та </a:t>
          </a:r>
          <a:r>
            <a:rPr lang="ru-RU" sz="2000" b="1" dirty="0" err="1" smtClean="0"/>
            <a:t>мотивація</a:t>
          </a:r>
          <a:r>
            <a:rPr lang="ru-RU" sz="2000" b="1" dirty="0" smtClean="0"/>
            <a:t> </a:t>
          </a:r>
          <a:r>
            <a:rPr lang="ru-RU" sz="2000" b="1" dirty="0" err="1" smtClean="0"/>
            <a:t>учнів</a:t>
          </a:r>
          <a:endParaRPr lang="ru-RU" sz="2000" b="1" dirty="0"/>
        </a:p>
      </dgm:t>
    </dgm:pt>
    <dgm:pt modelId="{D117440F-B951-4780-A894-975C000A1ED8}" type="parTrans" cxnId="{3F88B023-735C-4964-8235-FBA05C997682}">
      <dgm:prSet/>
      <dgm:spPr/>
      <dgm:t>
        <a:bodyPr/>
        <a:lstStyle/>
        <a:p>
          <a:endParaRPr lang="ru-RU"/>
        </a:p>
      </dgm:t>
    </dgm:pt>
    <dgm:pt modelId="{D9D16B7A-1C55-4CE7-8163-17B805CD9540}" type="sibTrans" cxnId="{3F88B023-735C-4964-8235-FBA05C997682}">
      <dgm:prSet/>
      <dgm:spPr/>
      <dgm:t>
        <a:bodyPr/>
        <a:lstStyle/>
        <a:p>
          <a:endParaRPr lang="ru-RU"/>
        </a:p>
      </dgm:t>
    </dgm:pt>
    <dgm:pt modelId="{B4973BB3-9325-434F-B986-794DA4006AFF}" type="pres">
      <dgm:prSet presAssocID="{ADF471D3-078F-4C4E-AE53-8E507C55FC1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B21154D-A47D-4A06-ACA7-DCF3BD25C52E}" type="pres">
      <dgm:prSet presAssocID="{ADF471D3-078F-4C4E-AE53-8E507C55FC1D}" presName="Name1" presStyleCnt="0"/>
      <dgm:spPr/>
    </dgm:pt>
    <dgm:pt modelId="{95F20C9F-5B99-4187-B205-B230AB623AE7}" type="pres">
      <dgm:prSet presAssocID="{ADF471D3-078F-4C4E-AE53-8E507C55FC1D}" presName="cycle" presStyleCnt="0"/>
      <dgm:spPr/>
    </dgm:pt>
    <dgm:pt modelId="{DD5F785B-0FB3-483E-8638-FD8D62383202}" type="pres">
      <dgm:prSet presAssocID="{ADF471D3-078F-4C4E-AE53-8E507C55FC1D}" presName="srcNode" presStyleLbl="node1" presStyleIdx="0" presStyleCnt="5"/>
      <dgm:spPr/>
    </dgm:pt>
    <dgm:pt modelId="{313815B5-5BD8-49C5-93DC-820D6E60F989}" type="pres">
      <dgm:prSet presAssocID="{ADF471D3-078F-4C4E-AE53-8E507C55FC1D}" presName="conn" presStyleLbl="parChTrans1D2" presStyleIdx="0" presStyleCnt="1"/>
      <dgm:spPr/>
      <dgm:t>
        <a:bodyPr/>
        <a:lstStyle/>
        <a:p>
          <a:endParaRPr lang="ru-RU"/>
        </a:p>
      </dgm:t>
    </dgm:pt>
    <dgm:pt modelId="{EF8FE885-8217-4669-B5F5-75BF2FCBC18D}" type="pres">
      <dgm:prSet presAssocID="{ADF471D3-078F-4C4E-AE53-8E507C55FC1D}" presName="extraNode" presStyleLbl="node1" presStyleIdx="0" presStyleCnt="5"/>
      <dgm:spPr/>
    </dgm:pt>
    <dgm:pt modelId="{BD98B676-B419-4D14-9F63-365D16955B7A}" type="pres">
      <dgm:prSet presAssocID="{ADF471D3-078F-4C4E-AE53-8E507C55FC1D}" presName="dstNode" presStyleLbl="node1" presStyleIdx="0" presStyleCnt="5"/>
      <dgm:spPr/>
    </dgm:pt>
    <dgm:pt modelId="{5ED4D5C8-F1EC-4A16-A459-8072DD4AA37E}" type="pres">
      <dgm:prSet presAssocID="{34579ACE-03AA-477D-8BA7-FB653FD7398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A23B59-AF96-45D9-89BF-7FEA20E183DC}" type="pres">
      <dgm:prSet presAssocID="{34579ACE-03AA-477D-8BA7-FB653FD73985}" presName="accent_1" presStyleCnt="0"/>
      <dgm:spPr/>
    </dgm:pt>
    <dgm:pt modelId="{343BA71D-C887-4F3E-A039-981FBF14DCF1}" type="pres">
      <dgm:prSet presAssocID="{34579ACE-03AA-477D-8BA7-FB653FD73985}" presName="accentRepeatNode" presStyleLbl="solidFgAcc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3A26723-EE74-41C2-BCCB-4292E0D498EE}" type="pres">
      <dgm:prSet presAssocID="{9B6D7088-1094-491A-8DCD-A1A25F0B4B5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30CE1-DF72-428B-AD36-AA822A818D77}" type="pres">
      <dgm:prSet presAssocID="{9B6D7088-1094-491A-8DCD-A1A25F0B4B52}" presName="accent_2" presStyleCnt="0"/>
      <dgm:spPr/>
    </dgm:pt>
    <dgm:pt modelId="{73A0E388-F6AA-4B60-9510-731399A47A05}" type="pres">
      <dgm:prSet presAssocID="{9B6D7088-1094-491A-8DCD-A1A25F0B4B52}" presName="accentRepeatNode" presStyleLbl="solidFgAcc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A158F3D-92B3-4C1F-9785-80009FEAED33}" type="pres">
      <dgm:prSet presAssocID="{860B231F-DDAA-4D05-BF73-9F3DF20CFAF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91215-72F9-435B-A1AF-2EECF924C04F}" type="pres">
      <dgm:prSet presAssocID="{860B231F-DDAA-4D05-BF73-9F3DF20CFAF6}" presName="accent_3" presStyleCnt="0"/>
      <dgm:spPr/>
    </dgm:pt>
    <dgm:pt modelId="{4413E6A5-FAA2-47AD-9DA8-9CC5B177190E}" type="pres">
      <dgm:prSet presAssocID="{860B231F-DDAA-4D05-BF73-9F3DF20CFAF6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C6897BF-F7A5-4487-9FDE-0846C9A8CD05}" type="pres">
      <dgm:prSet presAssocID="{EE35C712-9FD7-441B-A6A7-FE3C05B09C3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F3003-F1D7-4975-ACD6-E6D09D489398}" type="pres">
      <dgm:prSet presAssocID="{EE35C712-9FD7-441B-A6A7-FE3C05B09C3E}" presName="accent_4" presStyleCnt="0"/>
      <dgm:spPr/>
    </dgm:pt>
    <dgm:pt modelId="{36C3AE9A-E8E5-4DD1-8E3B-7E6222F42873}" type="pres">
      <dgm:prSet presAssocID="{EE35C712-9FD7-441B-A6A7-FE3C05B09C3E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9E29341-3837-48CC-91B4-88CA9D0EAC9B}" type="pres">
      <dgm:prSet presAssocID="{13F55409-419A-4923-B3AB-34E38B961D0D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F40EE-CBAD-4E12-921E-5AA89384D626}" type="pres">
      <dgm:prSet presAssocID="{13F55409-419A-4923-B3AB-34E38B961D0D}" presName="accent_5" presStyleCnt="0"/>
      <dgm:spPr/>
    </dgm:pt>
    <dgm:pt modelId="{00DC75D2-7802-41E5-9927-3E3627D49C8E}" type="pres">
      <dgm:prSet presAssocID="{13F55409-419A-4923-B3AB-34E38B961D0D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B5B33CAC-8198-4C41-9FD3-58717563AB73}" srcId="{ADF471D3-078F-4C4E-AE53-8E507C55FC1D}" destId="{13F55409-419A-4923-B3AB-34E38B961D0D}" srcOrd="4" destOrd="0" parTransId="{530AB60D-DE05-436D-B5CE-D6DFD642C9D9}" sibTransId="{CA266A8F-DC3F-467B-A67E-B8960A8359D8}"/>
    <dgm:cxn modelId="{927567E4-FF6B-41B2-A153-4827DDFBA69C}" type="presOf" srcId="{34579ACE-03AA-477D-8BA7-FB653FD73985}" destId="{5ED4D5C8-F1EC-4A16-A459-8072DD4AA37E}" srcOrd="0" destOrd="0" presId="urn:microsoft.com/office/officeart/2008/layout/VerticalCurvedList"/>
    <dgm:cxn modelId="{7F0E831D-2032-46BA-8EE3-7A7664E1ECF1}" type="presOf" srcId="{2C406A6D-C344-4319-A2B7-F92B0957BFCD}" destId="{313815B5-5BD8-49C5-93DC-820D6E60F989}" srcOrd="0" destOrd="0" presId="urn:microsoft.com/office/officeart/2008/layout/VerticalCurvedList"/>
    <dgm:cxn modelId="{6274618C-EA42-4667-A927-D42194E4E0CA}" srcId="{ADF471D3-078F-4C4E-AE53-8E507C55FC1D}" destId="{34579ACE-03AA-477D-8BA7-FB653FD73985}" srcOrd="0" destOrd="0" parTransId="{ABDA662F-5AE0-4408-8E39-D8B90E0F1600}" sibTransId="{2C406A6D-C344-4319-A2B7-F92B0957BFCD}"/>
    <dgm:cxn modelId="{2B00B1F0-DA91-4055-BB38-7F32E564AF86}" srcId="{ADF471D3-078F-4C4E-AE53-8E507C55FC1D}" destId="{EE35C712-9FD7-441B-A6A7-FE3C05B09C3E}" srcOrd="3" destOrd="0" parTransId="{CE570818-0904-45DC-9441-053D09120F74}" sibTransId="{19DBFC70-D528-41D6-86A6-119EEADD5FDB}"/>
    <dgm:cxn modelId="{3F88B023-735C-4964-8235-FBA05C997682}" srcId="{ADF471D3-078F-4C4E-AE53-8E507C55FC1D}" destId="{860B231F-DDAA-4D05-BF73-9F3DF20CFAF6}" srcOrd="2" destOrd="0" parTransId="{D117440F-B951-4780-A894-975C000A1ED8}" sibTransId="{D9D16B7A-1C55-4CE7-8163-17B805CD9540}"/>
    <dgm:cxn modelId="{42369F8E-020D-4B53-80B2-F6198D9B6936}" type="presOf" srcId="{EE35C712-9FD7-441B-A6A7-FE3C05B09C3E}" destId="{4C6897BF-F7A5-4487-9FDE-0846C9A8CD05}" srcOrd="0" destOrd="0" presId="urn:microsoft.com/office/officeart/2008/layout/VerticalCurvedList"/>
    <dgm:cxn modelId="{389AD548-25F3-433D-AC33-B89515EB88A2}" srcId="{ADF471D3-078F-4C4E-AE53-8E507C55FC1D}" destId="{9B6D7088-1094-491A-8DCD-A1A25F0B4B52}" srcOrd="1" destOrd="0" parTransId="{4C34D7C9-7F30-4292-9641-CAE020FF6A43}" sibTransId="{A48313F6-6425-4674-B111-0C8C163C16FE}"/>
    <dgm:cxn modelId="{72D80D11-FB97-42ED-B74A-CC5131BC1E89}" type="presOf" srcId="{13F55409-419A-4923-B3AB-34E38B961D0D}" destId="{19E29341-3837-48CC-91B4-88CA9D0EAC9B}" srcOrd="0" destOrd="0" presId="urn:microsoft.com/office/officeart/2008/layout/VerticalCurvedList"/>
    <dgm:cxn modelId="{B92350F5-4C9F-42DD-9154-6CAFCD0D73AA}" type="presOf" srcId="{ADF471D3-078F-4C4E-AE53-8E507C55FC1D}" destId="{B4973BB3-9325-434F-B986-794DA4006AFF}" srcOrd="0" destOrd="0" presId="urn:microsoft.com/office/officeart/2008/layout/VerticalCurvedList"/>
    <dgm:cxn modelId="{95E6DC3E-AFF2-49EE-9AC2-1FE95639B055}" type="presOf" srcId="{860B231F-DDAA-4D05-BF73-9F3DF20CFAF6}" destId="{DA158F3D-92B3-4C1F-9785-80009FEAED33}" srcOrd="0" destOrd="0" presId="urn:microsoft.com/office/officeart/2008/layout/VerticalCurvedList"/>
    <dgm:cxn modelId="{355606AE-355C-4211-B1C9-1B5B95462F8C}" type="presOf" srcId="{9B6D7088-1094-491A-8DCD-A1A25F0B4B52}" destId="{63A26723-EE74-41C2-BCCB-4292E0D498EE}" srcOrd="0" destOrd="0" presId="urn:microsoft.com/office/officeart/2008/layout/VerticalCurvedList"/>
    <dgm:cxn modelId="{7ACF8555-E302-4E24-B579-B4211A654442}" type="presParOf" srcId="{B4973BB3-9325-434F-B986-794DA4006AFF}" destId="{1B21154D-A47D-4A06-ACA7-DCF3BD25C52E}" srcOrd="0" destOrd="0" presId="urn:microsoft.com/office/officeart/2008/layout/VerticalCurvedList"/>
    <dgm:cxn modelId="{6C8A986A-90BC-4800-9627-E2E9AE5385EA}" type="presParOf" srcId="{1B21154D-A47D-4A06-ACA7-DCF3BD25C52E}" destId="{95F20C9F-5B99-4187-B205-B230AB623AE7}" srcOrd="0" destOrd="0" presId="urn:microsoft.com/office/officeart/2008/layout/VerticalCurvedList"/>
    <dgm:cxn modelId="{359A6ED1-70DA-4463-B0DA-94C9608F43C9}" type="presParOf" srcId="{95F20C9F-5B99-4187-B205-B230AB623AE7}" destId="{DD5F785B-0FB3-483E-8638-FD8D62383202}" srcOrd="0" destOrd="0" presId="urn:microsoft.com/office/officeart/2008/layout/VerticalCurvedList"/>
    <dgm:cxn modelId="{7FA6D2EB-3873-478F-9420-F88420589E0B}" type="presParOf" srcId="{95F20C9F-5B99-4187-B205-B230AB623AE7}" destId="{313815B5-5BD8-49C5-93DC-820D6E60F989}" srcOrd="1" destOrd="0" presId="urn:microsoft.com/office/officeart/2008/layout/VerticalCurvedList"/>
    <dgm:cxn modelId="{B83ADFE0-B174-4D98-9A6E-19AF07F9E857}" type="presParOf" srcId="{95F20C9F-5B99-4187-B205-B230AB623AE7}" destId="{EF8FE885-8217-4669-B5F5-75BF2FCBC18D}" srcOrd="2" destOrd="0" presId="urn:microsoft.com/office/officeart/2008/layout/VerticalCurvedList"/>
    <dgm:cxn modelId="{3DAACA43-3F1F-4377-886A-609FD010FEE8}" type="presParOf" srcId="{95F20C9F-5B99-4187-B205-B230AB623AE7}" destId="{BD98B676-B419-4D14-9F63-365D16955B7A}" srcOrd="3" destOrd="0" presId="urn:microsoft.com/office/officeart/2008/layout/VerticalCurvedList"/>
    <dgm:cxn modelId="{0A178598-A8C6-4A57-836F-67B55143DCCB}" type="presParOf" srcId="{1B21154D-A47D-4A06-ACA7-DCF3BD25C52E}" destId="{5ED4D5C8-F1EC-4A16-A459-8072DD4AA37E}" srcOrd="1" destOrd="0" presId="urn:microsoft.com/office/officeart/2008/layout/VerticalCurvedList"/>
    <dgm:cxn modelId="{17488F34-548D-4523-9A9A-25319728176C}" type="presParOf" srcId="{1B21154D-A47D-4A06-ACA7-DCF3BD25C52E}" destId="{62A23B59-AF96-45D9-89BF-7FEA20E183DC}" srcOrd="2" destOrd="0" presId="urn:microsoft.com/office/officeart/2008/layout/VerticalCurvedList"/>
    <dgm:cxn modelId="{7C3AF387-0B0D-4089-87F1-94020DDF6323}" type="presParOf" srcId="{62A23B59-AF96-45D9-89BF-7FEA20E183DC}" destId="{343BA71D-C887-4F3E-A039-981FBF14DCF1}" srcOrd="0" destOrd="0" presId="urn:microsoft.com/office/officeart/2008/layout/VerticalCurvedList"/>
    <dgm:cxn modelId="{73405981-0CDA-49ED-BBB6-798EB523B402}" type="presParOf" srcId="{1B21154D-A47D-4A06-ACA7-DCF3BD25C52E}" destId="{63A26723-EE74-41C2-BCCB-4292E0D498EE}" srcOrd="3" destOrd="0" presId="urn:microsoft.com/office/officeart/2008/layout/VerticalCurvedList"/>
    <dgm:cxn modelId="{C9E77BA3-A87A-4C44-8342-D3E5800A10AE}" type="presParOf" srcId="{1B21154D-A47D-4A06-ACA7-DCF3BD25C52E}" destId="{11130CE1-DF72-428B-AD36-AA822A818D77}" srcOrd="4" destOrd="0" presId="urn:microsoft.com/office/officeart/2008/layout/VerticalCurvedList"/>
    <dgm:cxn modelId="{12F157EA-C2B7-4943-A348-50C98BB9FAE9}" type="presParOf" srcId="{11130CE1-DF72-428B-AD36-AA822A818D77}" destId="{73A0E388-F6AA-4B60-9510-731399A47A05}" srcOrd="0" destOrd="0" presId="urn:microsoft.com/office/officeart/2008/layout/VerticalCurvedList"/>
    <dgm:cxn modelId="{AA942A18-765E-4F9C-AF1E-985448ADF699}" type="presParOf" srcId="{1B21154D-A47D-4A06-ACA7-DCF3BD25C52E}" destId="{DA158F3D-92B3-4C1F-9785-80009FEAED33}" srcOrd="5" destOrd="0" presId="urn:microsoft.com/office/officeart/2008/layout/VerticalCurvedList"/>
    <dgm:cxn modelId="{D5DB8F02-3FC0-4BF4-B9DA-DAD55255028E}" type="presParOf" srcId="{1B21154D-A47D-4A06-ACA7-DCF3BD25C52E}" destId="{94D91215-72F9-435B-A1AF-2EECF924C04F}" srcOrd="6" destOrd="0" presId="urn:microsoft.com/office/officeart/2008/layout/VerticalCurvedList"/>
    <dgm:cxn modelId="{AD02D63D-F592-45A3-B99C-B4AB3C4B379C}" type="presParOf" srcId="{94D91215-72F9-435B-A1AF-2EECF924C04F}" destId="{4413E6A5-FAA2-47AD-9DA8-9CC5B177190E}" srcOrd="0" destOrd="0" presId="urn:microsoft.com/office/officeart/2008/layout/VerticalCurvedList"/>
    <dgm:cxn modelId="{A51FCC63-11FA-4AD7-8B61-6A5EA9368011}" type="presParOf" srcId="{1B21154D-A47D-4A06-ACA7-DCF3BD25C52E}" destId="{4C6897BF-F7A5-4487-9FDE-0846C9A8CD05}" srcOrd="7" destOrd="0" presId="urn:microsoft.com/office/officeart/2008/layout/VerticalCurvedList"/>
    <dgm:cxn modelId="{AE34FCA1-7A77-478E-9BFB-F390CB4185D5}" type="presParOf" srcId="{1B21154D-A47D-4A06-ACA7-DCF3BD25C52E}" destId="{C0AF3003-F1D7-4975-ACD6-E6D09D489398}" srcOrd="8" destOrd="0" presId="urn:microsoft.com/office/officeart/2008/layout/VerticalCurvedList"/>
    <dgm:cxn modelId="{09081CC2-3E04-4DF3-A3CA-7404EE536CA6}" type="presParOf" srcId="{C0AF3003-F1D7-4975-ACD6-E6D09D489398}" destId="{36C3AE9A-E8E5-4DD1-8E3B-7E6222F42873}" srcOrd="0" destOrd="0" presId="urn:microsoft.com/office/officeart/2008/layout/VerticalCurvedList"/>
    <dgm:cxn modelId="{82306030-1A0A-4415-AF32-494642347920}" type="presParOf" srcId="{1B21154D-A47D-4A06-ACA7-DCF3BD25C52E}" destId="{19E29341-3837-48CC-91B4-88CA9D0EAC9B}" srcOrd="9" destOrd="0" presId="urn:microsoft.com/office/officeart/2008/layout/VerticalCurvedList"/>
    <dgm:cxn modelId="{5F698C50-98D2-4122-A191-F554B2F40162}" type="presParOf" srcId="{1B21154D-A47D-4A06-ACA7-DCF3BD25C52E}" destId="{41AF40EE-CBAD-4E12-921E-5AA89384D626}" srcOrd="10" destOrd="0" presId="urn:microsoft.com/office/officeart/2008/layout/VerticalCurvedList"/>
    <dgm:cxn modelId="{35C97958-3F5B-4767-B231-C22899589239}" type="presParOf" srcId="{41AF40EE-CBAD-4E12-921E-5AA89384D626}" destId="{00DC75D2-7802-41E5-9927-3E3627D49C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4A1D81-D2F8-47A0-9355-5FFC8ADBDCC1}">
      <dsp:nvSpPr>
        <dsp:cNvPr id="0" name=""/>
        <dsp:cNvSpPr/>
      </dsp:nvSpPr>
      <dsp:spPr>
        <a:xfrm>
          <a:off x="-3503281" y="-542161"/>
          <a:ext cx="4205026" cy="4205026"/>
        </a:xfrm>
        <a:prstGeom prst="blockArc">
          <a:avLst>
            <a:gd name="adj1" fmla="val 18900000"/>
            <a:gd name="adj2" fmla="val 2700000"/>
            <a:gd name="adj3" fmla="val 514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0AA04D-2FD7-4007-A32C-A237D7CCA806}">
      <dsp:nvSpPr>
        <dsp:cNvPr id="0" name=""/>
        <dsp:cNvSpPr/>
      </dsp:nvSpPr>
      <dsp:spPr>
        <a:xfrm>
          <a:off x="573663" y="445823"/>
          <a:ext cx="3618208" cy="8915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764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грамотно </a:t>
          </a:r>
          <a:r>
            <a:rPr lang="ru-RU" sz="2400" kern="1200" dirty="0" err="1" smtClean="0"/>
            <a:t>дібрати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матеріал</a:t>
          </a:r>
          <a:endParaRPr lang="ru-RU" sz="2400" kern="1200" dirty="0"/>
        </a:p>
      </dsp:txBody>
      <dsp:txXfrm>
        <a:off x="573663" y="445823"/>
        <a:ext cx="3618208" cy="891522"/>
      </dsp:txXfrm>
    </dsp:sp>
    <dsp:sp modelId="{FA4BA88A-0A69-45E1-B789-90EE8C512094}">
      <dsp:nvSpPr>
        <dsp:cNvPr id="0" name=""/>
        <dsp:cNvSpPr/>
      </dsp:nvSpPr>
      <dsp:spPr>
        <a:xfrm>
          <a:off x="16461" y="334383"/>
          <a:ext cx="1114403" cy="111440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A7545-9F3C-48C6-BD0F-908D79A1232F}">
      <dsp:nvSpPr>
        <dsp:cNvPr id="0" name=""/>
        <dsp:cNvSpPr/>
      </dsp:nvSpPr>
      <dsp:spPr>
        <a:xfrm>
          <a:off x="573663" y="1783357"/>
          <a:ext cx="3618208" cy="8915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764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грамотно </a:t>
          </a:r>
          <a:r>
            <a:rPr lang="ru-RU" sz="2400" kern="1200" dirty="0" err="1" smtClean="0"/>
            <a:t>застосувати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матеріал</a:t>
          </a:r>
          <a:endParaRPr lang="ru-RU" sz="2400" kern="1200" dirty="0"/>
        </a:p>
      </dsp:txBody>
      <dsp:txXfrm>
        <a:off x="573663" y="1783357"/>
        <a:ext cx="3618208" cy="891522"/>
      </dsp:txXfrm>
    </dsp:sp>
    <dsp:sp modelId="{5EB2A7CF-D1D0-4236-A2FE-C0C2F8FDCD04}">
      <dsp:nvSpPr>
        <dsp:cNvPr id="0" name=""/>
        <dsp:cNvSpPr/>
      </dsp:nvSpPr>
      <dsp:spPr>
        <a:xfrm>
          <a:off x="16461" y="1671917"/>
          <a:ext cx="1114403" cy="111440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815B5-5BD8-49C5-93DC-820D6E60F989}">
      <dsp:nvSpPr>
        <dsp:cNvPr id="0" name=""/>
        <dsp:cNvSpPr/>
      </dsp:nvSpPr>
      <dsp:spPr>
        <a:xfrm>
          <a:off x="-5717691" y="-875187"/>
          <a:ext cx="6807281" cy="6807281"/>
        </a:xfrm>
        <a:prstGeom prst="blockArc">
          <a:avLst>
            <a:gd name="adj1" fmla="val 18900000"/>
            <a:gd name="adj2" fmla="val 2700000"/>
            <a:gd name="adj3" fmla="val 31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4D5C8-F1EC-4A16-A459-8072DD4AA37E}">
      <dsp:nvSpPr>
        <dsp:cNvPr id="0" name=""/>
        <dsp:cNvSpPr/>
      </dsp:nvSpPr>
      <dsp:spPr>
        <a:xfrm>
          <a:off x="476288" y="315955"/>
          <a:ext cx="5248978" cy="6323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9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ознайомлення</a:t>
          </a:r>
          <a:r>
            <a:rPr lang="ru-RU" sz="2000" b="1" kern="1200" dirty="0" smtClean="0"/>
            <a:t> з </a:t>
          </a:r>
          <a:r>
            <a:rPr lang="ru-RU" sz="2000" b="1" kern="1200" dirty="0" err="1" smtClean="0"/>
            <a:t>новими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матеріалами</a:t>
          </a:r>
          <a:endParaRPr lang="ru-RU" sz="2000" b="1" kern="1200" dirty="0"/>
        </a:p>
      </dsp:txBody>
      <dsp:txXfrm>
        <a:off x="476288" y="315955"/>
        <a:ext cx="5248978" cy="632315"/>
      </dsp:txXfrm>
    </dsp:sp>
    <dsp:sp modelId="{343BA71D-C887-4F3E-A039-981FBF14DCF1}">
      <dsp:nvSpPr>
        <dsp:cNvPr id="0" name=""/>
        <dsp:cNvSpPr/>
      </dsp:nvSpPr>
      <dsp:spPr>
        <a:xfrm>
          <a:off x="81091" y="236916"/>
          <a:ext cx="790394" cy="79039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A26723-EE74-41C2-BCCB-4292E0D498EE}">
      <dsp:nvSpPr>
        <dsp:cNvPr id="0" name=""/>
        <dsp:cNvSpPr/>
      </dsp:nvSpPr>
      <dsp:spPr>
        <a:xfrm>
          <a:off x="929387" y="1264125"/>
          <a:ext cx="4795879" cy="6323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9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закріплення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знань</a:t>
          </a:r>
          <a:r>
            <a:rPr lang="ru-RU" sz="2000" b="1" kern="1200" dirty="0" smtClean="0"/>
            <a:t>, </a:t>
          </a:r>
          <a:r>
            <a:rPr lang="ru-RU" sz="2000" b="1" kern="1200" dirty="0" err="1" smtClean="0"/>
            <a:t>умінь</a:t>
          </a:r>
          <a:r>
            <a:rPr lang="ru-RU" sz="2000" b="1" kern="1200" dirty="0" smtClean="0"/>
            <a:t> і </a:t>
          </a:r>
          <a:r>
            <a:rPr lang="ru-RU" sz="2000" b="1" kern="1200" dirty="0" err="1" smtClean="0"/>
            <a:t>навичок</a:t>
          </a:r>
          <a:endParaRPr lang="ru-RU" sz="2000" b="1" kern="1200" dirty="0"/>
        </a:p>
      </dsp:txBody>
      <dsp:txXfrm>
        <a:off x="929387" y="1264125"/>
        <a:ext cx="4795879" cy="632315"/>
      </dsp:txXfrm>
    </dsp:sp>
    <dsp:sp modelId="{73A0E388-F6AA-4B60-9510-731399A47A05}">
      <dsp:nvSpPr>
        <dsp:cNvPr id="0" name=""/>
        <dsp:cNvSpPr/>
      </dsp:nvSpPr>
      <dsp:spPr>
        <a:xfrm>
          <a:off x="534190" y="1185085"/>
          <a:ext cx="790394" cy="79039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158F3D-92B3-4C1F-9785-80009FEAED33}">
      <dsp:nvSpPr>
        <dsp:cNvPr id="0" name=""/>
        <dsp:cNvSpPr/>
      </dsp:nvSpPr>
      <dsp:spPr>
        <a:xfrm>
          <a:off x="1068452" y="2212295"/>
          <a:ext cx="4656815" cy="6323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9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всебічний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розвиток</a:t>
          </a:r>
          <a:r>
            <a:rPr lang="ru-RU" sz="2000" b="1" kern="1200" dirty="0" smtClean="0"/>
            <a:t> та </a:t>
          </a:r>
          <a:r>
            <a:rPr lang="ru-RU" sz="2000" b="1" kern="1200" dirty="0" err="1" smtClean="0"/>
            <a:t>мотивація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учнів</a:t>
          </a:r>
          <a:endParaRPr lang="ru-RU" sz="2000" b="1" kern="1200" dirty="0"/>
        </a:p>
      </dsp:txBody>
      <dsp:txXfrm>
        <a:off x="1068452" y="2212295"/>
        <a:ext cx="4656815" cy="632315"/>
      </dsp:txXfrm>
    </dsp:sp>
    <dsp:sp modelId="{4413E6A5-FAA2-47AD-9DA8-9CC5B177190E}">
      <dsp:nvSpPr>
        <dsp:cNvPr id="0" name=""/>
        <dsp:cNvSpPr/>
      </dsp:nvSpPr>
      <dsp:spPr>
        <a:xfrm>
          <a:off x="673255" y="2133255"/>
          <a:ext cx="790394" cy="79039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6897BF-F7A5-4487-9FDE-0846C9A8CD05}">
      <dsp:nvSpPr>
        <dsp:cNvPr id="0" name=""/>
        <dsp:cNvSpPr/>
      </dsp:nvSpPr>
      <dsp:spPr>
        <a:xfrm>
          <a:off x="929387" y="3160465"/>
          <a:ext cx="4795879" cy="6323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9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розвиток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логічного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мислення</a:t>
          </a:r>
          <a:r>
            <a:rPr lang="ru-RU" sz="2000" b="1" kern="1200" dirty="0" smtClean="0"/>
            <a:t> й </a:t>
          </a:r>
          <a:r>
            <a:rPr lang="ru-RU" sz="2000" b="1" kern="1200" dirty="0" err="1" smtClean="0"/>
            <a:t>мови</a:t>
          </a:r>
          <a:endParaRPr lang="ru-RU" sz="2000" b="1" kern="1200" dirty="0"/>
        </a:p>
      </dsp:txBody>
      <dsp:txXfrm>
        <a:off x="929387" y="3160465"/>
        <a:ext cx="4795879" cy="632315"/>
      </dsp:txXfrm>
    </dsp:sp>
    <dsp:sp modelId="{36C3AE9A-E8E5-4DD1-8E3B-7E6222F42873}">
      <dsp:nvSpPr>
        <dsp:cNvPr id="0" name=""/>
        <dsp:cNvSpPr/>
      </dsp:nvSpPr>
      <dsp:spPr>
        <a:xfrm>
          <a:off x="534190" y="3081425"/>
          <a:ext cx="790394" cy="79039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E29341-3837-48CC-91B4-88CA9D0EAC9B}">
      <dsp:nvSpPr>
        <dsp:cNvPr id="0" name=""/>
        <dsp:cNvSpPr/>
      </dsp:nvSpPr>
      <dsp:spPr>
        <a:xfrm>
          <a:off x="476288" y="4108634"/>
          <a:ext cx="5248978" cy="6323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19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економія</a:t>
          </a:r>
          <a:r>
            <a:rPr lang="ru-RU" sz="2000" b="1" kern="1200" dirty="0" smtClean="0"/>
            <a:t> часу на </a:t>
          </a:r>
          <a:r>
            <a:rPr lang="ru-RU" sz="2000" b="1" kern="1200" dirty="0" err="1" smtClean="0"/>
            <a:t>уроці</a:t>
          </a:r>
          <a:endParaRPr lang="ru-RU" sz="2000" b="1" kern="1200" dirty="0"/>
        </a:p>
      </dsp:txBody>
      <dsp:txXfrm>
        <a:off x="476288" y="4108634"/>
        <a:ext cx="5248978" cy="632315"/>
      </dsp:txXfrm>
    </dsp:sp>
    <dsp:sp modelId="{00DC75D2-7802-41E5-9927-3E3627D49C8E}">
      <dsp:nvSpPr>
        <dsp:cNvPr id="0" name=""/>
        <dsp:cNvSpPr/>
      </dsp:nvSpPr>
      <dsp:spPr>
        <a:xfrm>
          <a:off x="81091" y="4029595"/>
          <a:ext cx="790394" cy="790394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7.jpeg"/><Relationship Id="rId7" Type="http://schemas.openxmlformats.org/officeDocument/2006/relationships/diagramLayout" Target="../diagrams/layout1.xml"/><Relationship Id="rId12" Type="http://schemas.microsoft.com/office/2007/relationships/hdphoto" Target="../media/hdphoto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11.png"/><Relationship Id="rId5" Type="http://schemas.openxmlformats.org/officeDocument/2006/relationships/image" Target="../media/image9.png"/><Relationship Id="rId10" Type="http://schemas.microsoft.com/office/2007/relationships/diagramDrawing" Target="../diagrams/drawing1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7.jpeg"/><Relationship Id="rId7" Type="http://schemas.openxmlformats.org/officeDocument/2006/relationships/diagramLayout" Target="../diagrams/layout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microsoft.com/office/2007/relationships/hdphoto" Target="../media/hdphoto2.wdp"/><Relationship Id="rId10" Type="http://schemas.microsoft.com/office/2007/relationships/diagramDrawing" Target="../diagrams/drawing2.xml"/><Relationship Id="rId4" Type="http://schemas.openxmlformats.org/officeDocument/2006/relationships/image" Target="../media/image12.png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-142900"/>
            <a:ext cx="7000892" cy="26431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854600" y="4069164"/>
            <a:ext cx="934236" cy="4643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798340" y="4555950"/>
            <a:ext cx="934236" cy="366986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98972" y="2038618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618" y="2961948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>
                <a:solidFill>
                  <a:schemeClr val="tx1"/>
                </a:solidFill>
              </a:rPr>
              <a:t>Із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сивої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давнини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ліризм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історичних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пісень</a:t>
            </a:r>
            <a:r>
              <a:rPr lang="ru-RU" b="1" dirty="0" smtClean="0">
                <a:solidFill>
                  <a:schemeClr val="tx1"/>
                </a:solidFill>
              </a:rPr>
              <a:t>                       </a:t>
            </a:r>
            <a:r>
              <a:rPr lang="ru-RU" b="1" dirty="0" smtClean="0">
                <a:solidFill>
                  <a:schemeClr val="tx1"/>
                </a:solidFill>
              </a:rPr>
              <a:t>про </a:t>
            </a:r>
            <a:r>
              <a:rPr lang="ru-RU" b="1" dirty="0" err="1">
                <a:solidFill>
                  <a:schemeClr val="tx1"/>
                </a:solidFill>
              </a:rPr>
              <a:t>козацьку</a:t>
            </a:r>
            <a:r>
              <a:rPr lang="ru-RU" b="1" dirty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21" y="4115023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Робота\Малюнки\Цифри\2 (3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25144"/>
            <a:ext cx="1584176" cy="985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Робота\Малюнки\Цифри\дв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5710970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8721"/>
            <a:ext cx="705678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85918" y="1876067"/>
            <a:ext cx="6170458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</a:rPr>
              <a:t>Картки – це наочність, яка підвищує </a:t>
            </a:r>
            <a:r>
              <a:rPr lang="uk-UA" sz="2000" b="1" dirty="0" smtClean="0">
                <a:solidFill>
                  <a:schemeClr val="tx1"/>
                </a:solidFill>
              </a:rPr>
              <a:t>                            ефективність </a:t>
            </a:r>
            <a:r>
              <a:rPr lang="uk-UA" sz="2000" b="1" dirty="0">
                <a:solidFill>
                  <a:schemeClr val="tx1"/>
                </a:solidFill>
              </a:rPr>
              <a:t>засвоєння матеріалу, мотивує учнів </a:t>
            </a:r>
            <a:r>
              <a:rPr lang="uk-UA" sz="2000" b="1" dirty="0" smtClean="0">
                <a:solidFill>
                  <a:schemeClr val="tx1"/>
                </a:solidFill>
              </a:rPr>
              <a:t>               та робить </a:t>
            </a:r>
            <a:r>
              <a:rPr lang="uk-UA" sz="2000" b="1" dirty="0">
                <a:solidFill>
                  <a:schemeClr val="tx1"/>
                </a:solidFill>
              </a:rPr>
              <a:t>уроки цікавими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2745172"/>
            <a:ext cx="3168352" cy="154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846811" y="3375678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ЗАВДАННЯ УЧИТЕЛЯ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71835" y="40639"/>
            <a:ext cx="6609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РОБОТА З КАРТКАМИ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29805850"/>
              </p:ext>
            </p:extLst>
          </p:nvPr>
        </p:nvGraphicFramePr>
        <p:xfrm>
          <a:off x="4756154" y="3500438"/>
          <a:ext cx="4208334" cy="3120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93096"/>
            <a:ext cx="2440957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647181" y="40639"/>
            <a:ext cx="6458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ЦІЛІ ВИКОРИСТАННЯ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693" y="1268760"/>
            <a:ext cx="2278235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72800727"/>
              </p:ext>
            </p:extLst>
          </p:nvPr>
        </p:nvGraphicFramePr>
        <p:xfrm>
          <a:off x="3347864" y="1468438"/>
          <a:ext cx="5796136" cy="5056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01835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210095" y="40639"/>
            <a:ext cx="5332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ІДЕЇ ДЛЯ КАРТОК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693" y="1268760"/>
            <a:ext cx="2278235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9992" y="954661"/>
            <a:ext cx="4536504" cy="154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009604" y="1726667"/>
            <a:ext cx="3517277" cy="47819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СТОРІТЕЛІНГ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3563888" y="2502585"/>
            <a:ext cx="5265458" cy="435541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err="1" smtClean="0"/>
              <a:t>Скласти</a:t>
            </a:r>
            <a:r>
              <a:rPr lang="ru-RU" sz="2000" b="1" dirty="0" smtClean="0"/>
              <a:t>  план, </a:t>
            </a:r>
            <a:r>
              <a:rPr lang="ru-RU" sz="2000" b="1" dirty="0" err="1" smtClean="0"/>
              <a:t>роздати</a:t>
            </a:r>
            <a:r>
              <a:rPr lang="ru-RU" sz="2000" b="1" dirty="0" smtClean="0"/>
              <a:t> </a:t>
            </a:r>
            <a:r>
              <a:rPr lang="ru-RU" sz="2000" b="1" dirty="0" err="1"/>
              <a:t>дітям</a:t>
            </a:r>
            <a:r>
              <a:rPr lang="ru-RU" sz="2000" b="1" dirty="0"/>
              <a:t> </a:t>
            </a:r>
            <a:r>
              <a:rPr lang="ru-RU" sz="2000" b="1" dirty="0" err="1"/>
              <a:t>сюжетні</a:t>
            </a:r>
            <a:r>
              <a:rPr lang="ru-RU" sz="2000" b="1" dirty="0"/>
              <a:t> </a:t>
            </a:r>
            <a:r>
              <a:rPr lang="ru-RU" sz="2000" b="1" dirty="0" err="1"/>
              <a:t>картки</a:t>
            </a:r>
            <a:r>
              <a:rPr lang="ru-RU" sz="2000" b="1" dirty="0"/>
              <a:t>: на них </a:t>
            </a:r>
            <a:r>
              <a:rPr lang="ru-RU" sz="2000" b="1" dirty="0" err="1"/>
              <a:t>поетапно</a:t>
            </a:r>
            <a:r>
              <a:rPr lang="ru-RU" sz="2000" b="1" dirty="0"/>
              <a:t> </a:t>
            </a:r>
            <a:r>
              <a:rPr lang="ru-RU" sz="2000" b="1" dirty="0" err="1" smtClean="0"/>
              <a:t>проілюструвати</a:t>
            </a:r>
            <a:r>
              <a:rPr lang="ru-RU" sz="2000" b="1" dirty="0" smtClean="0"/>
              <a:t> </a:t>
            </a:r>
            <a:r>
              <a:rPr lang="ru-RU" sz="2000" b="1" dirty="0" err="1"/>
              <a:t>ключові</a:t>
            </a:r>
            <a:r>
              <a:rPr lang="ru-RU" sz="2000" b="1" dirty="0"/>
              <a:t> </a:t>
            </a:r>
            <a:r>
              <a:rPr lang="ru-RU" sz="2000" b="1" dirty="0" err="1"/>
              <a:t>моменти</a:t>
            </a:r>
            <a:r>
              <a:rPr lang="ru-RU" sz="2000" b="1" dirty="0"/>
              <a:t> для </a:t>
            </a:r>
            <a:r>
              <a:rPr lang="ru-RU" sz="2000" b="1" dirty="0" err="1"/>
              <a:t>історії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err="1" smtClean="0"/>
              <a:t>Розкласти</a:t>
            </a:r>
            <a:r>
              <a:rPr lang="ru-RU" sz="2000" b="1" dirty="0" smtClean="0"/>
              <a:t> на </a:t>
            </a:r>
            <a:r>
              <a:rPr lang="ru-RU" sz="2000" b="1" dirty="0" err="1"/>
              <a:t>парти</a:t>
            </a:r>
            <a:r>
              <a:rPr lang="ru-RU" sz="2000" b="1" dirty="0"/>
              <a:t> по </a:t>
            </a:r>
            <a:r>
              <a:rPr lang="ru-RU" sz="2000" b="1" dirty="0" err="1"/>
              <a:t>картці</a:t>
            </a:r>
            <a:r>
              <a:rPr lang="ru-RU" sz="2000" b="1" dirty="0"/>
              <a:t>,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 smtClean="0"/>
              <a:t>розмістити</a:t>
            </a:r>
            <a:r>
              <a:rPr lang="ru-RU" sz="2000" b="1" dirty="0" smtClean="0"/>
              <a:t>  </a:t>
            </a:r>
            <a:r>
              <a:rPr lang="ru-RU" sz="2000" b="1" dirty="0"/>
              <a:t>на </a:t>
            </a:r>
            <a:r>
              <a:rPr lang="ru-RU" sz="2000" b="1" dirty="0" err="1"/>
              <a:t>дошку</a:t>
            </a:r>
            <a:r>
              <a:rPr lang="ru-RU" sz="2000" b="1" dirty="0"/>
              <a:t>. </a:t>
            </a:r>
            <a:r>
              <a:rPr lang="ru-RU" sz="2000" b="1" dirty="0" err="1"/>
              <a:t>К</a:t>
            </a:r>
            <a:r>
              <a:rPr lang="ru-RU" sz="2000" b="1" dirty="0" err="1" smtClean="0"/>
              <a:t>лас</a:t>
            </a:r>
            <a:r>
              <a:rPr lang="ru-RU" sz="2000" b="1" dirty="0" smtClean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обговорити</a:t>
            </a:r>
            <a:r>
              <a:rPr lang="ru-RU" sz="2000" b="1" dirty="0"/>
              <a:t> сюжет кожного </a:t>
            </a:r>
            <a:r>
              <a:rPr lang="ru-RU" sz="2000" b="1" dirty="0" err="1"/>
              <a:t>малюнка</a:t>
            </a:r>
            <a:r>
              <a:rPr lang="ru-RU" sz="2000" b="1" dirty="0"/>
              <a:t> та </a:t>
            </a:r>
            <a:r>
              <a:rPr lang="ru-RU" sz="2000" b="1" dirty="0" err="1"/>
              <a:t>об’єднати</a:t>
            </a:r>
            <a:r>
              <a:rPr lang="ru-RU" sz="2000" b="1" dirty="0"/>
              <a:t> описи у </a:t>
            </a:r>
            <a:r>
              <a:rPr lang="ru-RU" sz="2000" b="1" dirty="0" err="1"/>
              <a:t>повноцінну</a:t>
            </a:r>
            <a:r>
              <a:rPr lang="ru-RU" sz="2000" b="1" dirty="0"/>
              <a:t> </a:t>
            </a:r>
            <a:r>
              <a:rPr lang="ru-RU" sz="2000" b="1" dirty="0" err="1"/>
              <a:t>зв’язну</a:t>
            </a:r>
            <a:r>
              <a:rPr lang="ru-RU" sz="2000" b="1" dirty="0"/>
              <a:t> </a:t>
            </a:r>
            <a:r>
              <a:rPr lang="ru-RU" sz="2000" b="1" dirty="0" err="1"/>
              <a:t>розповідь</a:t>
            </a:r>
            <a:r>
              <a:rPr lang="ru-RU" sz="2000" b="1" dirty="0"/>
              <a:t>. </a:t>
            </a:r>
            <a:r>
              <a:rPr lang="ru-RU" sz="2000" b="1" dirty="0" smtClean="0"/>
              <a:t>Для </a:t>
            </a:r>
            <a:r>
              <a:rPr lang="ru-RU" sz="2000" b="1" dirty="0" err="1" smtClean="0"/>
              <a:t>ускладнення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завдання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змініть</a:t>
            </a:r>
            <a:r>
              <a:rPr lang="ru-RU" sz="2000" b="1" dirty="0" smtClean="0"/>
              <a:t> </a:t>
            </a:r>
            <a:r>
              <a:rPr lang="ru-RU" sz="2000" b="1" dirty="0"/>
              <a:t>на </a:t>
            </a:r>
            <a:r>
              <a:rPr lang="ru-RU" sz="2000" b="1" dirty="0" err="1"/>
              <a:t>картках</a:t>
            </a:r>
            <a:r>
              <a:rPr lang="ru-RU" sz="2000" b="1" dirty="0"/>
              <a:t> </a:t>
            </a:r>
            <a:r>
              <a:rPr lang="ru-RU" sz="2000" b="1" dirty="0" err="1"/>
              <a:t>послідовність</a:t>
            </a:r>
            <a:r>
              <a:rPr lang="ru-RU" sz="2000" b="1" dirty="0"/>
              <a:t> </a:t>
            </a:r>
            <a:r>
              <a:rPr lang="ru-RU" sz="2000" b="1" dirty="0" err="1"/>
              <a:t>подій</a:t>
            </a:r>
            <a:r>
              <a:rPr lang="ru-RU" sz="2000" b="1" dirty="0"/>
              <a:t> та </a:t>
            </a:r>
            <a:r>
              <a:rPr lang="ru-RU" sz="2000" b="1" dirty="0" err="1"/>
              <a:t>запропонуйте</a:t>
            </a:r>
            <a:r>
              <a:rPr lang="ru-RU" sz="2000" b="1" dirty="0"/>
              <a:t> </a:t>
            </a:r>
            <a:r>
              <a:rPr lang="ru-RU" sz="2000" b="1" dirty="0" err="1"/>
              <a:t>учням</a:t>
            </a:r>
            <a:r>
              <a:rPr lang="ru-RU" sz="2000" b="1" dirty="0"/>
              <a:t> </a:t>
            </a:r>
            <a:r>
              <a:rPr lang="ru-RU" sz="2000" b="1" dirty="0" err="1"/>
              <a:t>відновити</a:t>
            </a:r>
            <a:r>
              <a:rPr lang="ru-RU" sz="2000" b="1" dirty="0"/>
              <a:t> </a:t>
            </a:r>
            <a:r>
              <a:rPr lang="ru-RU" sz="2000" b="1" dirty="0" err="1"/>
              <a:t>сюжетну</a:t>
            </a:r>
            <a:r>
              <a:rPr lang="ru-RU" sz="2000" b="1" dirty="0"/>
              <a:t> </a:t>
            </a:r>
            <a:r>
              <a:rPr lang="ru-RU" sz="2000" b="1" dirty="0" err="1"/>
              <a:t>лінію</a:t>
            </a:r>
            <a:r>
              <a:rPr lang="ru-RU" sz="2000" b="1" dirty="0"/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9605" y="1750219"/>
            <a:ext cx="3517277" cy="47819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ЛЕКСИЧНА ГРА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Блок-схема: документ 13"/>
          <p:cNvSpPr/>
          <p:nvPr/>
        </p:nvSpPr>
        <p:spPr>
          <a:xfrm>
            <a:off x="3563888" y="2497497"/>
            <a:ext cx="5265458" cy="435541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err="1"/>
              <a:t>Підготуйте</a:t>
            </a:r>
            <a:r>
              <a:rPr lang="ru-RU" sz="2000" b="1" dirty="0"/>
              <a:t> для </a:t>
            </a:r>
            <a:r>
              <a:rPr lang="ru-RU" sz="2000" b="1" dirty="0" err="1"/>
              <a:t>учнів</a:t>
            </a:r>
            <a:r>
              <a:rPr lang="ru-RU" sz="2000" b="1" dirty="0"/>
              <a:t> </a:t>
            </a:r>
            <a:r>
              <a:rPr lang="ru-RU" sz="2000" b="1" dirty="0" err="1"/>
              <a:t>тексти</a:t>
            </a:r>
            <a:r>
              <a:rPr lang="ru-RU" sz="2000" b="1" dirty="0"/>
              <a:t>, у </a:t>
            </a:r>
            <a:r>
              <a:rPr lang="ru-RU" sz="2000" b="1" dirty="0" err="1"/>
              <a:t>яких</a:t>
            </a:r>
            <a:r>
              <a:rPr lang="ru-RU" sz="2000" b="1" dirty="0"/>
              <a:t> </a:t>
            </a:r>
            <a:r>
              <a:rPr lang="ru-RU" sz="2000" b="1" dirty="0" err="1"/>
              <a:t>деякі</a:t>
            </a:r>
            <a:r>
              <a:rPr lang="ru-RU" sz="2000" b="1" dirty="0"/>
              <a:t> </a:t>
            </a:r>
            <a:r>
              <a:rPr lang="ru-RU" sz="2000" b="1" dirty="0" err="1"/>
              <a:t>зі</a:t>
            </a:r>
            <a:r>
              <a:rPr lang="ru-RU" sz="2000" b="1" dirty="0"/>
              <a:t> </a:t>
            </a:r>
            <a:r>
              <a:rPr lang="ru-RU" sz="2000" b="1" dirty="0" err="1"/>
              <a:t>слів</a:t>
            </a:r>
            <a:r>
              <a:rPr lang="ru-RU" sz="2000" b="1" dirty="0"/>
              <a:t> </a:t>
            </a:r>
            <a:r>
              <a:rPr lang="ru-RU" sz="2000" b="1" dirty="0" err="1"/>
              <a:t>пропущені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замінені</a:t>
            </a:r>
            <a:r>
              <a:rPr lang="ru-RU" sz="2000" b="1" dirty="0"/>
              <a:t> </a:t>
            </a:r>
            <a:r>
              <a:rPr lang="ru-RU" sz="2000" b="1" dirty="0" err="1"/>
              <a:t>зображеннями</a:t>
            </a:r>
            <a:r>
              <a:rPr lang="ru-RU" sz="2000" b="1" dirty="0"/>
              <a:t>. </a:t>
            </a:r>
            <a:r>
              <a:rPr lang="ru-RU" sz="2000" b="1" dirty="0" err="1"/>
              <a:t>Діти</a:t>
            </a:r>
            <a:r>
              <a:rPr lang="ru-RU" sz="2000" b="1" dirty="0"/>
              <a:t> ж </a:t>
            </a:r>
            <a:r>
              <a:rPr lang="ru-RU" sz="2000" b="1" dirty="0" err="1"/>
              <a:t>мають</a:t>
            </a:r>
            <a:r>
              <a:rPr lang="ru-RU" sz="2000" b="1" dirty="0"/>
              <a:t> по </a:t>
            </a:r>
            <a:r>
              <a:rPr lang="ru-RU" sz="2000" b="1" dirty="0" err="1"/>
              <a:t>черзі</a:t>
            </a:r>
            <a:r>
              <a:rPr lang="ru-RU" sz="2000" b="1" dirty="0"/>
              <a:t> </a:t>
            </a:r>
            <a:r>
              <a:rPr lang="ru-RU" sz="2000" b="1" dirty="0" err="1"/>
              <a:t>читати</a:t>
            </a:r>
            <a:r>
              <a:rPr lang="ru-RU" sz="2000" b="1" dirty="0"/>
              <a:t> </a:t>
            </a:r>
            <a:r>
              <a:rPr lang="ru-RU" sz="2000" b="1" dirty="0" err="1"/>
              <a:t>речення</a:t>
            </a:r>
            <a:r>
              <a:rPr lang="ru-RU" sz="2000" b="1" dirty="0"/>
              <a:t> та </a:t>
            </a:r>
            <a:r>
              <a:rPr lang="ru-RU" sz="2000" b="1" dirty="0" err="1"/>
              <a:t>називати</a:t>
            </a:r>
            <a:r>
              <a:rPr lang="ru-RU" sz="2000" b="1" dirty="0"/>
              <a:t> слова,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вилучили</a:t>
            </a:r>
            <a:r>
              <a:rPr lang="ru-RU" sz="2000" b="1" dirty="0"/>
              <a:t> з тексту. </a:t>
            </a:r>
            <a:r>
              <a:rPr lang="ru-RU" sz="2000" b="1" dirty="0" smtClean="0"/>
              <a:t>                </a:t>
            </a:r>
            <a:r>
              <a:rPr lang="ru-RU" sz="2000" b="1" dirty="0" err="1" smtClean="0"/>
              <a:t>Цю</a:t>
            </a:r>
            <a:r>
              <a:rPr lang="ru-RU" sz="2000" b="1" dirty="0" smtClean="0"/>
              <a:t> </a:t>
            </a:r>
            <a:r>
              <a:rPr lang="ru-RU" sz="2000" b="1" dirty="0" err="1"/>
              <a:t>гру</a:t>
            </a:r>
            <a:r>
              <a:rPr lang="ru-RU" sz="2000" b="1" dirty="0"/>
              <a:t> оптимально </a:t>
            </a:r>
            <a:r>
              <a:rPr lang="ru-RU" sz="2000" b="1" dirty="0" err="1"/>
              <a:t>проводити</a:t>
            </a:r>
            <a:r>
              <a:rPr lang="ru-RU" sz="2000" b="1" dirty="0"/>
              <a:t> для </a:t>
            </a:r>
            <a:r>
              <a:rPr lang="ru-RU" sz="2000" b="1" dirty="0" err="1"/>
              <a:t>мовленнєвої</a:t>
            </a:r>
            <a:r>
              <a:rPr lang="ru-RU" sz="2000" b="1" dirty="0"/>
              <a:t> </a:t>
            </a:r>
            <a:r>
              <a:rPr lang="ru-RU" sz="2000" b="1" dirty="0" err="1"/>
              <a:t>розминки</a:t>
            </a:r>
            <a:r>
              <a:rPr lang="ru-RU" sz="2000" b="1" dirty="0"/>
              <a:t> та для </a:t>
            </a:r>
            <a:r>
              <a:rPr lang="ru-RU" sz="2000" b="1" dirty="0" err="1"/>
              <a:t>п’ятихвилинного</a:t>
            </a:r>
            <a:r>
              <a:rPr lang="ru-RU" sz="2000" b="1" dirty="0"/>
              <a:t> </a:t>
            </a:r>
            <a:r>
              <a:rPr lang="ru-RU" sz="2000" b="1" dirty="0" err="1"/>
              <a:t>перепочинку</a:t>
            </a:r>
            <a:r>
              <a:rPr lang="ru-RU" sz="2000" b="1" dirty="0"/>
              <a:t> </a:t>
            </a:r>
            <a:r>
              <a:rPr lang="ru-RU" sz="2000" b="1" dirty="0" err="1"/>
              <a:t>під</a:t>
            </a:r>
            <a:r>
              <a:rPr lang="ru-RU" sz="2000" b="1" dirty="0"/>
              <a:t> час </a:t>
            </a:r>
            <a:r>
              <a:rPr lang="ru-RU" sz="2000" b="1" dirty="0" err="1"/>
              <a:t>заняття</a:t>
            </a:r>
            <a:r>
              <a:rPr lang="ru-RU" sz="2000" b="1" dirty="0"/>
              <a:t>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9605" y="1750218"/>
            <a:ext cx="3517277" cy="47819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КВЕСТ ІЗ КАРТКАМИ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Блок-схема: документ 16"/>
          <p:cNvSpPr/>
          <p:nvPr/>
        </p:nvSpPr>
        <p:spPr>
          <a:xfrm>
            <a:off x="3584345" y="2497496"/>
            <a:ext cx="5265458" cy="435541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err="1" smtClean="0"/>
              <a:t>Квест</a:t>
            </a:r>
            <a:r>
              <a:rPr lang="ru-RU" sz="2000" b="1" dirty="0" smtClean="0"/>
              <a:t> </a:t>
            </a:r>
            <a:r>
              <a:rPr lang="ru-RU" sz="2000" b="1" dirty="0"/>
              <a:t>у </a:t>
            </a:r>
            <a:r>
              <a:rPr lang="ru-RU" sz="2000" b="1" dirty="0" err="1"/>
              <a:t>класі</a:t>
            </a:r>
            <a:r>
              <a:rPr lang="ru-RU" sz="2000" b="1" dirty="0"/>
              <a:t>. </a:t>
            </a:r>
            <a:r>
              <a:rPr lang="ru-RU" sz="2000" b="1" dirty="0" err="1"/>
              <a:t>Картки</a:t>
            </a:r>
            <a:r>
              <a:rPr lang="ru-RU" sz="2000" b="1" dirty="0"/>
              <a:t> </a:t>
            </a:r>
            <a:r>
              <a:rPr lang="ru-RU" sz="2000" b="1" dirty="0" err="1"/>
              <a:t>із</a:t>
            </a:r>
            <a:r>
              <a:rPr lang="ru-RU" sz="2000" b="1" dirty="0"/>
              <a:t> </a:t>
            </a:r>
            <a:r>
              <a:rPr lang="ru-RU" sz="2000" b="1" dirty="0" err="1"/>
              <a:t>завданнями</a:t>
            </a:r>
            <a:r>
              <a:rPr lang="ru-RU" sz="2000" b="1" dirty="0"/>
              <a:t> </a:t>
            </a:r>
            <a:r>
              <a:rPr lang="ru-RU" sz="2000" b="1" dirty="0" err="1"/>
              <a:t>потрібно</a:t>
            </a:r>
            <a:r>
              <a:rPr lang="ru-RU" sz="2000" b="1" dirty="0"/>
              <a:t> </a:t>
            </a:r>
            <a:r>
              <a:rPr lang="ru-RU" sz="2000" b="1" dirty="0" err="1"/>
              <a:t>сховати</a:t>
            </a:r>
            <a:r>
              <a:rPr lang="ru-RU" sz="2000" b="1" dirty="0"/>
              <a:t> в </a:t>
            </a:r>
            <a:r>
              <a:rPr lang="ru-RU" sz="2000" b="1" dirty="0" err="1"/>
              <a:t>різних</a:t>
            </a:r>
            <a:r>
              <a:rPr lang="ru-RU" sz="2000" b="1" dirty="0"/>
              <a:t> </a:t>
            </a:r>
            <a:r>
              <a:rPr lang="ru-RU" sz="2000" b="1" dirty="0" err="1"/>
              <a:t>місцях</a:t>
            </a:r>
            <a:r>
              <a:rPr lang="ru-RU" sz="2000" b="1" dirty="0"/>
              <a:t> </a:t>
            </a:r>
            <a:r>
              <a:rPr lang="ru-RU" sz="2000" b="1" dirty="0" err="1"/>
              <a:t>класу</a:t>
            </a:r>
            <a:r>
              <a:rPr lang="ru-RU" sz="2000" b="1" dirty="0"/>
              <a:t>, а </a:t>
            </a:r>
            <a:r>
              <a:rPr lang="ru-RU" sz="2000" b="1" dirty="0" err="1"/>
              <a:t>учні</a:t>
            </a:r>
            <a:r>
              <a:rPr lang="ru-RU" sz="2000" b="1" dirty="0"/>
              <a:t> </a:t>
            </a:r>
            <a:r>
              <a:rPr lang="ru-RU" sz="2000" b="1" dirty="0" err="1"/>
              <a:t>повинні</a:t>
            </a:r>
            <a:r>
              <a:rPr lang="ru-RU" sz="2000" b="1" dirty="0"/>
              <a:t> </a:t>
            </a:r>
            <a:r>
              <a:rPr lang="ru-RU" sz="2000" b="1" dirty="0" err="1"/>
              <a:t>спробувати</a:t>
            </a:r>
            <a:r>
              <a:rPr lang="ru-RU" sz="2000" b="1" dirty="0"/>
              <a:t> </a:t>
            </a:r>
            <a:r>
              <a:rPr lang="ru-RU" sz="2000" b="1" dirty="0" err="1"/>
              <a:t>знайти</a:t>
            </a:r>
            <a:r>
              <a:rPr lang="ru-RU" sz="2000" b="1" dirty="0"/>
              <a:t> </a:t>
            </a:r>
            <a:r>
              <a:rPr lang="ru-RU" sz="2000" b="1" dirty="0" err="1"/>
              <a:t>їх</a:t>
            </a:r>
            <a:r>
              <a:rPr lang="ru-RU" sz="2000" b="1" dirty="0"/>
              <a:t>. </a:t>
            </a:r>
            <a:r>
              <a:rPr lang="ru-RU" sz="2000" b="1" dirty="0" err="1"/>
              <a:t>Щойно</a:t>
            </a:r>
            <a:r>
              <a:rPr lang="ru-RU" sz="2000" b="1" dirty="0"/>
              <a:t> вони </a:t>
            </a:r>
            <a:r>
              <a:rPr lang="ru-RU" sz="2000" b="1" dirty="0" err="1"/>
              <a:t>їх</a:t>
            </a:r>
            <a:r>
              <a:rPr lang="ru-RU" sz="2000" b="1" dirty="0"/>
              <a:t> </a:t>
            </a:r>
            <a:r>
              <a:rPr lang="ru-RU" sz="2000" b="1" dirty="0" err="1"/>
              <a:t>знайдуть</a:t>
            </a:r>
            <a:r>
              <a:rPr lang="ru-RU" sz="2000" b="1" dirty="0"/>
              <a:t>, </a:t>
            </a:r>
            <a:r>
              <a:rPr lang="ru-RU" sz="2000" b="1" dirty="0" err="1"/>
              <a:t>виконують</a:t>
            </a:r>
            <a:r>
              <a:rPr lang="ru-RU" sz="2000" b="1" dirty="0"/>
              <a:t> </a:t>
            </a:r>
            <a:r>
              <a:rPr lang="ru-RU" sz="2000" b="1" dirty="0" err="1"/>
              <a:t>завдання</a:t>
            </a:r>
            <a:r>
              <a:rPr lang="ru-RU" sz="2000" b="1" dirty="0"/>
              <a:t>. </a:t>
            </a:r>
            <a:r>
              <a:rPr lang="ru-RU" sz="2000" b="1" dirty="0" smtClean="0"/>
              <a:t>                                       Ви </a:t>
            </a:r>
            <a:r>
              <a:rPr lang="ru-RU" sz="2000" b="1" dirty="0"/>
              <a:t>можете </a:t>
            </a:r>
            <a:r>
              <a:rPr lang="ru-RU" sz="2000" b="1" dirty="0" err="1"/>
              <a:t>дати</a:t>
            </a:r>
            <a:r>
              <a:rPr lang="ru-RU" sz="2000" b="1" dirty="0"/>
              <a:t> </a:t>
            </a:r>
            <a:r>
              <a:rPr lang="ru-RU" sz="2000" b="1" dirty="0" err="1"/>
              <a:t>додаткові</a:t>
            </a:r>
            <a:r>
              <a:rPr lang="ru-RU" sz="2000" b="1" dirty="0"/>
              <a:t> </a:t>
            </a:r>
            <a:r>
              <a:rPr lang="ru-RU" sz="2000" b="1" dirty="0" err="1"/>
              <a:t>бали</a:t>
            </a:r>
            <a:r>
              <a:rPr lang="ru-RU" sz="2000" b="1" dirty="0"/>
              <a:t> </a:t>
            </a:r>
            <a:r>
              <a:rPr lang="ru-RU" sz="2000" b="1" dirty="0" err="1"/>
              <a:t>учням</a:t>
            </a:r>
            <a:r>
              <a:rPr lang="ru-RU" sz="2000" b="1" dirty="0"/>
              <a:t>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дадуть</a:t>
            </a:r>
            <a:r>
              <a:rPr lang="ru-RU" sz="2000" b="1" dirty="0"/>
              <a:t> </a:t>
            </a:r>
            <a:r>
              <a:rPr lang="ru-RU" sz="2000" b="1" dirty="0" err="1"/>
              <a:t>правильну</a:t>
            </a:r>
            <a:r>
              <a:rPr lang="ru-RU" sz="2000" b="1" dirty="0"/>
              <a:t> </a:t>
            </a:r>
            <a:r>
              <a:rPr lang="ru-RU" sz="2000" b="1" dirty="0" err="1"/>
              <a:t>відповідь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швидко</a:t>
            </a:r>
            <a:r>
              <a:rPr lang="ru-RU" sz="2000" b="1" dirty="0"/>
              <a:t> </a:t>
            </a:r>
            <a:r>
              <a:rPr lang="ru-RU" sz="2000" b="1" dirty="0" err="1"/>
              <a:t>виконають</a:t>
            </a:r>
            <a:r>
              <a:rPr lang="ru-RU" sz="2000" b="1" dirty="0"/>
              <a:t> </a:t>
            </a:r>
            <a:r>
              <a:rPr lang="ru-RU" sz="2000" b="1" dirty="0" err="1"/>
              <a:t>завдання</a:t>
            </a:r>
            <a:r>
              <a:rPr lang="ru-RU" sz="2000" b="1" dirty="0"/>
              <a:t> з </a:t>
            </a:r>
            <a:r>
              <a:rPr lang="ru-RU" sz="2000" b="1" dirty="0" err="1"/>
              <a:t>картки</a:t>
            </a:r>
            <a:r>
              <a:rPr lang="ru-RU" sz="2000" b="1" dirty="0"/>
              <a:t>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09605" y="1738355"/>
            <a:ext cx="3517277" cy="47819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ІНТЕРВ’Ю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Блок-схема: документ 18"/>
          <p:cNvSpPr/>
          <p:nvPr/>
        </p:nvSpPr>
        <p:spPr>
          <a:xfrm>
            <a:off x="3596596" y="2502585"/>
            <a:ext cx="5265458" cy="4355415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err="1"/>
              <a:t>Підготуйте</a:t>
            </a:r>
            <a:r>
              <a:rPr lang="ru-RU" sz="2000" b="1" dirty="0"/>
              <a:t> </a:t>
            </a:r>
            <a:r>
              <a:rPr lang="ru-RU" sz="2000" b="1" dirty="0" err="1"/>
              <a:t>учням</a:t>
            </a:r>
            <a:r>
              <a:rPr lang="ru-RU" sz="2000" b="1" dirty="0"/>
              <a:t> </a:t>
            </a:r>
            <a:r>
              <a:rPr lang="ru-RU" sz="2000" b="1" dirty="0" err="1"/>
              <a:t>картки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анкет «</a:t>
            </a:r>
            <a:r>
              <a:rPr lang="ru-RU" sz="2000" b="1" dirty="0" err="1"/>
              <a:t>Інтерв’ю</a:t>
            </a:r>
            <a:r>
              <a:rPr lang="ru-RU" sz="2000" b="1" dirty="0"/>
              <a:t> з </a:t>
            </a:r>
            <a:r>
              <a:rPr lang="ru-RU" sz="2000" b="1" dirty="0" err="1"/>
              <a:t>рідними</a:t>
            </a:r>
            <a:r>
              <a:rPr lang="ru-RU" sz="2000" b="1" dirty="0"/>
              <a:t>». </a:t>
            </a:r>
            <a:r>
              <a:rPr lang="ru-RU" sz="2000" b="1" dirty="0" err="1"/>
              <a:t>Завдання</a:t>
            </a:r>
            <a:r>
              <a:rPr lang="ru-RU" sz="2000" b="1" dirty="0"/>
              <a:t> </a:t>
            </a:r>
            <a:r>
              <a:rPr lang="ru-RU" sz="2000" b="1" dirty="0" err="1"/>
              <a:t>дітей</a:t>
            </a:r>
            <a:r>
              <a:rPr lang="ru-RU" sz="2000" b="1" dirty="0"/>
              <a:t> – </a:t>
            </a:r>
            <a:r>
              <a:rPr lang="ru-RU" sz="2000" b="1" dirty="0" err="1"/>
              <a:t>поставити</a:t>
            </a:r>
            <a:r>
              <a:rPr lang="ru-RU" sz="2000" b="1" dirty="0"/>
              <a:t> </a:t>
            </a:r>
            <a:r>
              <a:rPr lang="ru-RU" sz="2000" b="1" dirty="0" err="1"/>
              <a:t>рідним</a:t>
            </a:r>
            <a:r>
              <a:rPr lang="ru-RU" sz="2000" b="1" dirty="0"/>
              <a:t> </a:t>
            </a:r>
            <a:r>
              <a:rPr lang="ru-RU" sz="2000" b="1" dirty="0" err="1"/>
              <a:t>запитання</a:t>
            </a:r>
            <a:r>
              <a:rPr lang="ru-RU" sz="2000" b="1" dirty="0"/>
              <a:t> з </a:t>
            </a:r>
            <a:r>
              <a:rPr lang="ru-RU" sz="2000" b="1" dirty="0" err="1"/>
              <a:t>картки</a:t>
            </a:r>
            <a:r>
              <a:rPr lang="ru-RU" sz="2000" b="1" dirty="0"/>
              <a:t> і </a:t>
            </a:r>
            <a:r>
              <a:rPr lang="ru-RU" sz="2000" b="1" dirty="0" err="1"/>
              <a:t>записати</a:t>
            </a:r>
            <a:r>
              <a:rPr lang="ru-RU" sz="2000" b="1" dirty="0"/>
              <a:t> </a:t>
            </a:r>
            <a:r>
              <a:rPr lang="ru-RU" sz="2000" b="1" dirty="0" err="1"/>
              <a:t>відповіді</a:t>
            </a:r>
            <a:r>
              <a:rPr lang="ru-RU" sz="2000" b="1" dirty="0"/>
              <a:t> до </a:t>
            </a:r>
            <a:r>
              <a:rPr lang="ru-RU" sz="2000" b="1" dirty="0" err="1"/>
              <a:t>картки</a:t>
            </a:r>
            <a:r>
              <a:rPr lang="ru-RU" sz="2000" b="1" dirty="0"/>
              <a:t>. </a:t>
            </a:r>
            <a:r>
              <a:rPr lang="ru-RU" sz="2000" b="1" dirty="0" smtClean="0"/>
              <a:t>                                                     Так </a:t>
            </a:r>
            <a:r>
              <a:rPr lang="ru-RU" sz="2000" b="1" dirty="0"/>
              <a:t>вони </a:t>
            </a:r>
            <a:r>
              <a:rPr lang="ru-RU" sz="2000" b="1" dirty="0" err="1"/>
              <a:t>розвиватимуть</a:t>
            </a:r>
            <a:r>
              <a:rPr lang="ru-RU" sz="2000" b="1" dirty="0"/>
              <a:t> </a:t>
            </a:r>
            <a:r>
              <a:rPr lang="ru-RU" sz="2000" b="1" dirty="0" err="1"/>
              <a:t>зв’язне</a:t>
            </a:r>
            <a:r>
              <a:rPr lang="ru-RU" sz="2000" b="1" dirty="0"/>
              <a:t> </a:t>
            </a:r>
            <a:r>
              <a:rPr lang="ru-RU" sz="2000" b="1" dirty="0" err="1"/>
              <a:t>мовлення</a:t>
            </a:r>
            <a:r>
              <a:rPr lang="ru-RU" sz="2000" b="1" dirty="0"/>
              <a:t> та </a:t>
            </a:r>
            <a:r>
              <a:rPr lang="ru-RU" sz="2000" b="1" dirty="0" err="1"/>
              <a:t>тренуватимуть</a:t>
            </a:r>
            <a:r>
              <a:rPr lang="ru-RU" sz="2000" b="1" dirty="0"/>
              <a:t> </a:t>
            </a:r>
            <a:r>
              <a:rPr lang="ru-RU" sz="2000" b="1" dirty="0" err="1"/>
              <a:t>навички</a:t>
            </a:r>
            <a:r>
              <a:rPr lang="ru-RU" sz="2000" b="1" dirty="0"/>
              <a:t> з </a:t>
            </a:r>
            <a:r>
              <a:rPr lang="ru-RU" sz="2000" b="1" dirty="0" err="1"/>
              <a:t>правопису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47899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 animBg="1"/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396075" y="40639"/>
            <a:ext cx="4960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ЗРАЗКИ КАРТОК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670178" y="1195809"/>
            <a:ext cx="6217453" cy="865039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КАРТКА №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</a:t>
            </a:r>
            <a:r>
              <a:rPr lang="uk-UA" sz="2000" dirty="0"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Який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епізод із життя козака зображено у пісні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«Ой там в степу при дорозі»?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9163"/>
            <a:ext cx="1050506" cy="87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685280" y="2348880"/>
            <a:ext cx="6202351" cy="866775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КАРТКА №2</a:t>
            </a:r>
            <a:r>
              <a:rPr kumimoji="0" lang="uk-UA" sz="2000" b="1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Хто міг бути автором пісні «Ой там в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степу при дорозі»?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Власну думку обґрунтуйте.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686" y="2302094"/>
            <a:ext cx="1050506" cy="87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655192" y="3357562"/>
            <a:ext cx="6217453" cy="899028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КАРТКА №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</a:t>
            </a:r>
            <a:r>
              <a:rPr kumimoji="0" lang="uk-UA" sz="200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Яким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ви уявляєте козака?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Опишіть його зовнішність, риси характеру, поведінку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670178" y="4391277"/>
            <a:ext cx="6217453" cy="958701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КАРТКА №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uk-UA" sz="200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Доведіть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, що пісня «Ой там в степу при дорозі» є козацькою.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Свої міркування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підтвердіть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словами з твору.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685279" y="5517232"/>
            <a:ext cx="6202351" cy="1066436"/>
          </a:xfrm>
          <a:prstGeom prst="rect">
            <a:avLst/>
          </a:prstGeom>
          <a:gradFill rotWithShape="0">
            <a:gsLst>
              <a:gs pos="0">
                <a:srgbClr val="666666"/>
              </a:gs>
              <a:gs pos="50000">
                <a:srgbClr val="CCCCCC"/>
              </a:gs>
              <a:gs pos="100000">
                <a:srgbClr val="666666"/>
              </a:gs>
            </a:gsLst>
            <a:lin ang="18900000" scaled="1"/>
          </a:gradFill>
          <a:ln w="12700">
            <a:solidFill>
              <a:srgbClr val="666666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КАРТКА №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5</a:t>
            </a:r>
            <a:r>
              <a:rPr kumimoji="0" lang="uk-UA" sz="200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Обґрунтуйте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, чи можна вважати козацькі пісні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історичними? Власні міркування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підтвердіть</a:t>
            </a:r>
            <a:r>
              <a:rPr lang="uk-UA" sz="2000" dirty="0"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конкретними прикладами, фактами.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686" y="3368272"/>
            <a:ext cx="1050506" cy="87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431823"/>
            <a:ext cx="1050506" cy="87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" b="100000" l="0" r="99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628" y="5517232"/>
            <a:ext cx="1050506" cy="87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30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 animBg="1"/>
      <p:bldP spid="3" grpId="0" animBg="1"/>
      <p:bldP spid="4" grpId="0" animBg="1"/>
      <p:bldP spid="6" grpId="0" animBg="1"/>
      <p:bldP spid="12" grpId="0" animBg="1"/>
    </p:bldLst>
  </p:timing>
</p:sld>
</file>

<file path=ppt/theme/theme1.xml><?xml version="1.0" encoding="utf-8"?>
<a:theme xmlns:a="http://schemas.openxmlformats.org/drawingml/2006/main" name="1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1.1</Template>
  <TotalTime>189</TotalTime>
  <Words>368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15</cp:revision>
  <dcterms:created xsi:type="dcterms:W3CDTF">2021-02-09T16:32:54Z</dcterms:created>
  <dcterms:modified xsi:type="dcterms:W3CDTF">2021-02-12T08:53:54Z</dcterms:modified>
</cp:coreProperties>
</file>