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8" r:id="rId5"/>
    <p:sldId id="269" r:id="rId6"/>
    <p:sldId id="270" r:id="rId7"/>
    <p:sldId id="271" r:id="rId8"/>
    <p:sldId id="27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70C0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7.jpeg"/><Relationship Id="rId7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7.jpeg"/><Relationship Id="rId7" Type="http://schemas.openxmlformats.org/officeDocument/2006/relationships/image" Target="../media/image2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2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7.jpeg"/><Relationship Id="rId7" Type="http://schemas.openxmlformats.org/officeDocument/2006/relationships/image" Target="../media/image2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2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Учитель\Рабочий стол\орнаменти\kir2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-142900"/>
            <a:ext cx="7000892" cy="2643183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27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1854600" y="4069164"/>
            <a:ext cx="934236" cy="4643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6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5798340" y="4555950"/>
            <a:ext cx="934236" cy="366986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998972" y="2038618"/>
            <a:ext cx="31460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РОЗДІЛ ІІІ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1618" y="2961948"/>
            <a:ext cx="6840761" cy="1507608"/>
          </a:xfrm>
        </p:spPr>
        <p:txBody>
          <a:bodyPr>
            <a:normAutofit lnSpcReduction="10000"/>
          </a:bodyPr>
          <a:lstStyle/>
          <a:p>
            <a:r>
              <a:rPr lang="uk-UA" b="1" dirty="0" smtClean="0">
                <a:solidFill>
                  <a:schemeClr val="tx1"/>
                </a:solidFill>
              </a:rPr>
              <a:t>3.2. </a:t>
            </a:r>
            <a:r>
              <a:rPr lang="ru-RU" b="1" dirty="0" err="1">
                <a:solidFill>
                  <a:schemeClr val="tx1"/>
                </a:solidFill>
              </a:rPr>
              <a:t>Із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сивої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давнини</a:t>
            </a:r>
            <a:r>
              <a:rPr lang="ru-RU" b="1" dirty="0">
                <a:solidFill>
                  <a:schemeClr val="tx1"/>
                </a:solidFill>
              </a:rPr>
              <a:t>. </a:t>
            </a:r>
            <a:r>
              <a:rPr lang="ru-RU" b="1" dirty="0" smtClean="0">
                <a:solidFill>
                  <a:schemeClr val="tx1"/>
                </a:solidFill>
              </a:rPr>
              <a:t>               </a:t>
            </a:r>
            <a:r>
              <a:rPr lang="ru-RU" b="1" dirty="0" err="1" smtClean="0">
                <a:solidFill>
                  <a:schemeClr val="tx1"/>
                </a:solidFill>
              </a:rPr>
              <a:t>Глибокий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ліризм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історичної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пісні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                       про </a:t>
            </a:r>
            <a:r>
              <a:rPr lang="ru-RU" b="1" dirty="0" err="1">
                <a:solidFill>
                  <a:schemeClr val="tx1"/>
                </a:solidFill>
              </a:rPr>
              <a:t>козацьку</a:t>
            </a:r>
            <a:r>
              <a:rPr lang="ru-RU" b="1" dirty="0">
                <a:solidFill>
                  <a:schemeClr val="tx1"/>
                </a:solidFill>
              </a:rPr>
              <a:t> долю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2" name="Picture 2" descr="D:\Робота\Малюнки\Школа\02002of5-b68b-1200x776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421" y="4115023"/>
            <a:ext cx="2725156" cy="1940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Робота\Малюнки\Цифри\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1574" y="4799845"/>
            <a:ext cx="1432679" cy="8640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D:\Робота\Малюнки\Цифри\три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050" y="5772153"/>
            <a:ext cx="1123950" cy="10858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1" name="Picture 3" descr="C:\Users\Наталия\Desktop\vivesk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748" y="1308538"/>
            <a:ext cx="5668591" cy="1368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79912" y="1484784"/>
            <a:ext cx="52565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 </a:t>
            </a:r>
            <a:r>
              <a:rPr lang="ru-RU" sz="2000" b="1" dirty="0"/>
              <a:t>загадка, в </a:t>
            </a:r>
            <a:r>
              <a:rPr lang="ru-RU" sz="2000" b="1" dirty="0" err="1"/>
              <a:t>якій</a:t>
            </a:r>
            <a:r>
              <a:rPr lang="ru-RU" sz="2000" b="1" dirty="0"/>
              <a:t> слова,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розгадуються</a:t>
            </a:r>
            <a:r>
              <a:rPr lang="ru-RU" sz="2000" b="1" dirty="0"/>
              <a:t>, </a:t>
            </a:r>
            <a:r>
              <a:rPr lang="ru-RU" sz="2000" b="1" dirty="0" err="1"/>
              <a:t>зображено</a:t>
            </a:r>
            <a:r>
              <a:rPr lang="ru-RU" sz="2000" b="1" dirty="0"/>
              <a:t> у </a:t>
            </a:r>
            <a:r>
              <a:rPr lang="ru-RU" sz="2000" b="1" dirty="0" err="1"/>
              <a:t>вигляді</a:t>
            </a:r>
            <a:r>
              <a:rPr lang="ru-RU" sz="2000" b="1" dirty="0"/>
              <a:t> </a:t>
            </a:r>
            <a:r>
              <a:rPr lang="ru-RU" sz="2000" b="1" dirty="0" err="1"/>
              <a:t>комбінації</a:t>
            </a:r>
            <a:r>
              <a:rPr lang="ru-RU" sz="2000" b="1" dirty="0"/>
              <a:t> </a:t>
            </a:r>
            <a:r>
              <a:rPr lang="ru-RU" sz="2000" b="1" dirty="0" err="1"/>
              <a:t>малюнків</a:t>
            </a:r>
            <a:r>
              <a:rPr lang="ru-RU" sz="2000" b="1" dirty="0"/>
              <a:t> з </a:t>
            </a:r>
            <a:r>
              <a:rPr lang="ru-RU" sz="2000" b="1" dirty="0" err="1"/>
              <a:t>літерами</a:t>
            </a:r>
            <a:r>
              <a:rPr lang="ru-RU" sz="2000" b="1" dirty="0"/>
              <a:t> та </a:t>
            </a:r>
            <a:r>
              <a:rPr lang="ru-RU" sz="2000" b="1" dirty="0" err="1"/>
              <a:t>іншими</a:t>
            </a:r>
            <a:r>
              <a:rPr lang="ru-RU" sz="2000" b="1" dirty="0"/>
              <a:t> </a:t>
            </a:r>
            <a:r>
              <a:rPr lang="ru-RU" sz="2000" b="1" dirty="0" smtClean="0"/>
              <a:t>знаками</a:t>
            </a:r>
            <a:endParaRPr lang="ru-RU" sz="20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619672" y="139279"/>
            <a:ext cx="466281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ПРИЙОМ </a:t>
            </a:r>
            <a:r>
              <a:rPr lang="uk-UA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«РЕБУС»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14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23576" y="2312875"/>
            <a:ext cx="1944217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06100" y="752509"/>
            <a:ext cx="1944215" cy="1747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619672" y="3137138"/>
            <a:ext cx="1717076" cy="8280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ОПИС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12250" y="1484784"/>
            <a:ext cx="1489938" cy="8280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РЕБУС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5" name="Picture 2" descr="C:\Users\Наталия\Desktop\амамама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748" y="2787621"/>
            <a:ext cx="5668591" cy="3995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Наталия\Desktop\ка2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747" y="2812623"/>
            <a:ext cx="5668591" cy="394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Наталия\Desktop\мм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7906" y="2787621"/>
            <a:ext cx="5668590" cy="3927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Наталия\Desktop\см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7906" y="2803470"/>
            <a:ext cx="5637432" cy="3954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1584113" y="29826"/>
            <a:ext cx="340843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ЗАВДАННЯ 1 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12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84113" y="660768"/>
            <a:ext cx="316835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783717" y="1484784"/>
            <a:ext cx="2714074" cy="8280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РОЗГАДАЙ РЕБУСИ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4098" name="Picture 2" descr="D:\Робота\Малюнки\Чоловічки\чол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632876"/>
            <a:ext cx="3384376" cy="48924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Наталия\Desktop\січ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041" y="2656509"/>
            <a:ext cx="3649650" cy="1132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Наталия\Desktop\епоха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041" y="4007644"/>
            <a:ext cx="3649650" cy="110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Наталия\Desktop\пісня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096" y="5300730"/>
            <a:ext cx="3658595" cy="1224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6033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1584113" y="29826"/>
            <a:ext cx="292740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ВІДПОВІДЬ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12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84113" y="660768"/>
            <a:ext cx="316835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783717" y="1484784"/>
            <a:ext cx="2714074" cy="8280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ВІДПОВІДЬ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Наталия\Desktop\січ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041" y="2656509"/>
            <a:ext cx="3649650" cy="1132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Наталия\Desktop\епоха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041" y="4007644"/>
            <a:ext cx="3649650" cy="110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Наталия\Desktop\пісня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096" y="5300730"/>
            <a:ext cx="3658595" cy="1224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652120" y="2863788"/>
            <a:ext cx="3275856" cy="71797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/>
              <a:t>СІЧ</a:t>
            </a:r>
            <a:endParaRPr lang="ru-RU" sz="32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652120" y="4198726"/>
            <a:ext cx="3275856" cy="71797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/>
              <a:t>ЕПОХА</a:t>
            </a:r>
            <a:endParaRPr lang="ru-RU" sz="32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678760" y="5554050"/>
            <a:ext cx="3275856" cy="71797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/>
              <a:t>ПІСНЯ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438708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1584113" y="29826"/>
            <a:ext cx="340843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ЗАВДАННЯ </a:t>
            </a:r>
            <a:r>
              <a:rPr lang="uk-UA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2 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12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84113" y="660768"/>
            <a:ext cx="316835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783717" y="1484784"/>
            <a:ext cx="2714074" cy="8280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РОЗГАДАЙ РЕБУСИ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4098" name="Picture 2" descr="D:\Робота\Малюнки\Чоловічки\чол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632876"/>
            <a:ext cx="3384376" cy="48924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Наталия\Desktop\отаман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096" y="2708352"/>
            <a:ext cx="3607980" cy="115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Наталия\Desktop\козак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339" y="4079110"/>
            <a:ext cx="3606064" cy="1150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Наталия\Desktop\історія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339" y="5464488"/>
            <a:ext cx="3612738" cy="1204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985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1584113" y="38179"/>
            <a:ext cx="292740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ВІДПОВІДЬ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12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84113" y="684227"/>
            <a:ext cx="316835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783717" y="1484784"/>
            <a:ext cx="2714074" cy="8280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ВІДПОВІДЬ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2" name="Picture 2" descr="C:\Users\Наталия\Desktop\отаман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096" y="2708352"/>
            <a:ext cx="3607980" cy="115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Наталия\Desktop\козак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339" y="4079110"/>
            <a:ext cx="3606064" cy="1150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Наталия\Desktop\історія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339" y="5464488"/>
            <a:ext cx="3612738" cy="1204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5652120" y="2863788"/>
            <a:ext cx="3275856" cy="71797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/>
              <a:t>ОТАМАН</a:t>
            </a:r>
            <a:endParaRPr lang="ru-RU" sz="32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652120" y="4295168"/>
            <a:ext cx="3275856" cy="71797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/>
              <a:t>КОЗАК</a:t>
            </a:r>
            <a:endParaRPr lang="ru-RU" sz="32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653964" y="5707937"/>
            <a:ext cx="3275856" cy="71797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/>
              <a:t>ІСТОРІЯ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510135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1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1648234" y="29826"/>
            <a:ext cx="328019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ЗАВДАННЯ 3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12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84113" y="660768"/>
            <a:ext cx="316835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783717" y="1484784"/>
            <a:ext cx="2714074" cy="8280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РОЗГАДАЙ РЕБУСИ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4098" name="Picture 2" descr="D:\Робота\Малюнки\Чоловічки\чол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632876"/>
            <a:ext cx="3384376" cy="48924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Наталия\Desktop\батьківщина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978" y="4079110"/>
            <a:ext cx="3619099" cy="124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Наталия\Desktop\вірність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977" y="2765533"/>
            <a:ext cx="3619099" cy="1184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Наталия\Desktop\мужність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978" y="5445224"/>
            <a:ext cx="3619098" cy="1271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9418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1704587" y="0"/>
            <a:ext cx="292740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ВІДПОВІДЬ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12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84113" y="660768"/>
            <a:ext cx="316835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783717" y="1484784"/>
            <a:ext cx="2714074" cy="8280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ВІДПОВІДЬ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Наталия\Desktop\батьківщина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978" y="4079110"/>
            <a:ext cx="3619099" cy="124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Наталия\Desktop\вірність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977" y="2765533"/>
            <a:ext cx="3619099" cy="1184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Наталия\Desktop\мужність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978" y="5445224"/>
            <a:ext cx="3619098" cy="1271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5652120" y="2863788"/>
            <a:ext cx="3275856" cy="71797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/>
              <a:t>ВІРНІСТЬ</a:t>
            </a:r>
            <a:endParaRPr lang="ru-RU" sz="32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652120" y="4221088"/>
            <a:ext cx="3275856" cy="71797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/>
              <a:t>БАТЬКІВЩИНА</a:t>
            </a:r>
            <a:endParaRPr lang="ru-RU" sz="32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659613" y="5589240"/>
            <a:ext cx="3275856" cy="71797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/>
              <a:t>МУЖНІСТЬ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124684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1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1.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1.1</Template>
  <TotalTime>279</TotalTime>
  <Words>68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1.1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23</cp:revision>
  <dcterms:created xsi:type="dcterms:W3CDTF">2021-02-09T16:32:54Z</dcterms:created>
  <dcterms:modified xsi:type="dcterms:W3CDTF">2021-02-09T21:26:57Z</dcterms:modified>
</cp:coreProperties>
</file>