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9" r:id="rId5"/>
    <p:sldId id="260" r:id="rId6"/>
    <p:sldId id="258" r:id="rId7"/>
    <p:sldId id="261" r:id="rId8"/>
    <p:sldId id="262" r:id="rId9"/>
    <p:sldId id="263" r:id="rId10"/>
    <p:sldId id="264" r:id="rId11"/>
    <p:sldId id="267" r:id="rId12"/>
    <p:sldId id="268" r:id="rId13"/>
    <p:sldId id="266" r:id="rId14"/>
    <p:sldId id="269" r:id="rId15"/>
    <p:sldId id="270" r:id="rId16"/>
    <p:sldId id="271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505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gif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image" Target="../media/image2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B1BC3E-E6AA-4FEB-8EE0-489E55227FAA}" type="doc">
      <dgm:prSet loTypeId="urn:microsoft.com/office/officeart/2005/8/layout/hList7" loCatId="list" qsTypeId="urn:microsoft.com/office/officeart/2005/8/quickstyle/3d1" qsCatId="3D" csTypeId="urn:microsoft.com/office/officeart/2005/8/colors/colorful4" csCatId="colorful" phldr="1"/>
      <dgm:spPr/>
    </dgm:pt>
    <dgm:pt modelId="{B1BA929A-68A8-4A89-9507-0F2BCD12B244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датчани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BD197AF4-DF3A-4551-8D61-665D60C39119}" type="parTrans" cxnId="{81B252A6-9214-4F2E-96B5-EF9042E7E24D}">
      <dgm:prSet/>
      <dgm:spPr/>
    </dgm:pt>
    <dgm:pt modelId="{655CB615-6B7A-4DE0-B2A2-810E1947D3B1}" type="sibTrans" cxnId="{81B252A6-9214-4F2E-96B5-EF9042E7E24D}">
      <dgm:prSet/>
      <dgm:spPr/>
    </dgm:pt>
    <dgm:pt modelId="{934C1B79-01BD-4017-86D6-7544D50E13AF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норвежці</a:t>
          </a:r>
          <a:r>
            <a:rPr lang="uk-UA" dirty="0" smtClean="0"/>
            <a:t> </a:t>
          </a:r>
          <a:endParaRPr lang="ru-RU" dirty="0"/>
        </a:p>
      </dgm:t>
    </dgm:pt>
    <dgm:pt modelId="{37A00C59-8130-4A41-943F-639B5A42E4CF}" type="parTrans" cxnId="{AA54BA34-FCC3-42E6-96E8-67D032C94A41}">
      <dgm:prSet/>
      <dgm:spPr/>
    </dgm:pt>
    <dgm:pt modelId="{354B5519-FBED-4290-8764-B6CC6965AD5F}" type="sibTrans" cxnId="{AA54BA34-FCC3-42E6-96E8-67D032C94A41}">
      <dgm:prSet/>
      <dgm:spPr/>
    </dgm:pt>
    <dgm:pt modelId="{1BD83D81-9FB2-4D08-A241-0EDDDFACA4DF}">
      <dgm:prSet phldrT="[Текст]"/>
      <dgm:spPr/>
      <dgm:t>
        <a:bodyPr/>
        <a:lstStyle/>
        <a:p>
          <a:r>
            <a:rPr lang="uk-UA" dirty="0" smtClean="0">
              <a:latin typeface="Times New Roman" pitchFamily="18" charset="0"/>
              <a:cs typeface="Times New Roman" pitchFamily="18" charset="0"/>
            </a:rPr>
            <a:t>шведи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2516839-257A-44CE-8D60-02C7AAFBC2B7}" type="parTrans" cxnId="{F4E92EC2-61F1-4E11-AB19-000C8FC3C85D}">
      <dgm:prSet/>
      <dgm:spPr/>
    </dgm:pt>
    <dgm:pt modelId="{327BD290-F00F-4A8D-9A6F-5F6E9A4BA4B6}" type="sibTrans" cxnId="{F4E92EC2-61F1-4E11-AB19-000C8FC3C85D}">
      <dgm:prSet/>
      <dgm:spPr/>
    </dgm:pt>
    <dgm:pt modelId="{C06CE03C-792D-4DF8-9913-43844B5A88DE}" type="pres">
      <dgm:prSet presAssocID="{F7B1BC3E-E6AA-4FEB-8EE0-489E55227FAA}" presName="Name0" presStyleCnt="0">
        <dgm:presLayoutVars>
          <dgm:dir/>
          <dgm:resizeHandles val="exact"/>
        </dgm:presLayoutVars>
      </dgm:prSet>
      <dgm:spPr/>
    </dgm:pt>
    <dgm:pt modelId="{C78EFDB0-F950-40A3-A79D-132246845446}" type="pres">
      <dgm:prSet presAssocID="{F7B1BC3E-E6AA-4FEB-8EE0-489E55227FAA}" presName="fgShape" presStyleLbl="fgShp" presStyleIdx="0" presStyleCnt="1"/>
      <dgm:spPr/>
    </dgm:pt>
    <dgm:pt modelId="{6A089A39-F306-412E-A851-229945C9D594}" type="pres">
      <dgm:prSet presAssocID="{F7B1BC3E-E6AA-4FEB-8EE0-489E55227FAA}" presName="linComp" presStyleCnt="0"/>
      <dgm:spPr/>
    </dgm:pt>
    <dgm:pt modelId="{88FD3E06-41F3-4337-B0E8-292D51CA9C71}" type="pres">
      <dgm:prSet presAssocID="{B1BA929A-68A8-4A89-9507-0F2BCD12B244}" presName="compNode" presStyleCnt="0"/>
      <dgm:spPr/>
    </dgm:pt>
    <dgm:pt modelId="{FCD23739-39A0-493D-9DA4-39D78A472278}" type="pres">
      <dgm:prSet presAssocID="{B1BA929A-68A8-4A89-9507-0F2BCD12B244}" presName="bkgdShape" presStyleLbl="node1" presStyleIdx="0" presStyleCnt="3"/>
      <dgm:spPr/>
      <dgm:t>
        <a:bodyPr/>
        <a:lstStyle/>
        <a:p>
          <a:endParaRPr lang="ru-RU"/>
        </a:p>
      </dgm:t>
    </dgm:pt>
    <dgm:pt modelId="{80FDDAA1-CCC2-4438-AE96-5B15EA7AFC49}" type="pres">
      <dgm:prSet presAssocID="{B1BA929A-68A8-4A89-9507-0F2BCD12B244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9E28B4-7AC3-45A8-8641-E23ADE4B46AC}" type="pres">
      <dgm:prSet presAssocID="{B1BA929A-68A8-4A89-9507-0F2BCD12B244}" presName="invisiNode" presStyleLbl="node1" presStyleIdx="0" presStyleCnt="3"/>
      <dgm:spPr/>
    </dgm:pt>
    <dgm:pt modelId="{E49CACBE-600A-400C-AC42-61D94203C390}" type="pres">
      <dgm:prSet presAssocID="{B1BA929A-68A8-4A89-9507-0F2BCD12B244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BE74BAE-EE84-40CB-92B0-50B9A12A7CA9}" type="pres">
      <dgm:prSet presAssocID="{655CB615-6B7A-4DE0-B2A2-810E1947D3B1}" presName="sibTrans" presStyleLbl="sibTrans2D1" presStyleIdx="0" presStyleCnt="0"/>
      <dgm:spPr/>
    </dgm:pt>
    <dgm:pt modelId="{98E50264-BCD6-4631-8292-7CC2B5F41502}" type="pres">
      <dgm:prSet presAssocID="{934C1B79-01BD-4017-86D6-7544D50E13AF}" presName="compNode" presStyleCnt="0"/>
      <dgm:spPr/>
    </dgm:pt>
    <dgm:pt modelId="{72E9EF23-32CA-4FA4-93A2-BA1C5960E165}" type="pres">
      <dgm:prSet presAssocID="{934C1B79-01BD-4017-86D6-7544D50E13AF}" presName="bkgdShape" presStyleLbl="node1" presStyleIdx="1" presStyleCnt="3"/>
      <dgm:spPr/>
      <dgm:t>
        <a:bodyPr/>
        <a:lstStyle/>
        <a:p>
          <a:endParaRPr lang="ru-RU"/>
        </a:p>
      </dgm:t>
    </dgm:pt>
    <dgm:pt modelId="{F13F094C-5C9C-46A3-9A19-B49E9DBBBD91}" type="pres">
      <dgm:prSet presAssocID="{934C1B79-01BD-4017-86D6-7544D50E13AF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CA47F-BE3B-49F3-B1AF-7A30A8591CF2}" type="pres">
      <dgm:prSet presAssocID="{934C1B79-01BD-4017-86D6-7544D50E13AF}" presName="invisiNode" presStyleLbl="node1" presStyleIdx="1" presStyleCnt="3"/>
      <dgm:spPr/>
    </dgm:pt>
    <dgm:pt modelId="{6A10A2A9-26AE-4F18-A1FE-BF52DCE7200A}" type="pres">
      <dgm:prSet presAssocID="{934C1B79-01BD-4017-86D6-7544D50E13AF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8AEC5CE-4766-4B37-88E3-82348C168F75}" type="pres">
      <dgm:prSet presAssocID="{354B5519-FBED-4290-8764-B6CC6965AD5F}" presName="sibTrans" presStyleLbl="sibTrans2D1" presStyleIdx="0" presStyleCnt="0"/>
      <dgm:spPr/>
    </dgm:pt>
    <dgm:pt modelId="{84E2FC11-C7E3-4F85-ABD3-1FC17E0A7DB4}" type="pres">
      <dgm:prSet presAssocID="{1BD83D81-9FB2-4D08-A241-0EDDDFACA4DF}" presName="compNode" presStyleCnt="0"/>
      <dgm:spPr/>
    </dgm:pt>
    <dgm:pt modelId="{9B73E402-1D2C-4B79-BDF9-696B760AB3F8}" type="pres">
      <dgm:prSet presAssocID="{1BD83D81-9FB2-4D08-A241-0EDDDFACA4DF}" presName="bkgdShape" presStyleLbl="node1" presStyleIdx="2" presStyleCnt="3"/>
      <dgm:spPr/>
      <dgm:t>
        <a:bodyPr/>
        <a:lstStyle/>
        <a:p>
          <a:endParaRPr lang="ru-RU"/>
        </a:p>
      </dgm:t>
    </dgm:pt>
    <dgm:pt modelId="{E867A7F0-48F1-4DE7-B65F-47E8F3D818E0}" type="pres">
      <dgm:prSet presAssocID="{1BD83D81-9FB2-4D08-A241-0EDDDFACA4DF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50175A-5B16-4E19-B134-657DA7B89775}" type="pres">
      <dgm:prSet presAssocID="{1BD83D81-9FB2-4D08-A241-0EDDDFACA4DF}" presName="invisiNode" presStyleLbl="node1" presStyleIdx="2" presStyleCnt="3"/>
      <dgm:spPr/>
    </dgm:pt>
    <dgm:pt modelId="{41B74985-811F-4FFD-B3B6-14BCC7D085DA}" type="pres">
      <dgm:prSet presAssocID="{1BD83D81-9FB2-4D08-A241-0EDDDFACA4DF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BE214595-1BD1-4915-854E-F2EA720612C5}" type="presOf" srcId="{B1BA929A-68A8-4A89-9507-0F2BCD12B244}" destId="{FCD23739-39A0-493D-9DA4-39D78A472278}" srcOrd="0" destOrd="0" presId="urn:microsoft.com/office/officeart/2005/8/layout/hList7"/>
    <dgm:cxn modelId="{E46909F2-9071-488D-A0F6-ADC059BD92E8}" type="presOf" srcId="{F7B1BC3E-E6AA-4FEB-8EE0-489E55227FAA}" destId="{C06CE03C-792D-4DF8-9913-43844B5A88DE}" srcOrd="0" destOrd="0" presId="urn:microsoft.com/office/officeart/2005/8/layout/hList7"/>
    <dgm:cxn modelId="{0E98233F-AE60-4952-BF8F-E95A166D88B6}" type="presOf" srcId="{354B5519-FBED-4290-8764-B6CC6965AD5F}" destId="{C8AEC5CE-4766-4B37-88E3-82348C168F75}" srcOrd="0" destOrd="0" presId="urn:microsoft.com/office/officeart/2005/8/layout/hList7"/>
    <dgm:cxn modelId="{0B1143D5-2805-4D79-B684-B08C881D3A7E}" type="presOf" srcId="{B1BA929A-68A8-4A89-9507-0F2BCD12B244}" destId="{80FDDAA1-CCC2-4438-AE96-5B15EA7AFC49}" srcOrd="1" destOrd="0" presId="urn:microsoft.com/office/officeart/2005/8/layout/hList7"/>
    <dgm:cxn modelId="{F4E92EC2-61F1-4E11-AB19-000C8FC3C85D}" srcId="{F7B1BC3E-E6AA-4FEB-8EE0-489E55227FAA}" destId="{1BD83D81-9FB2-4D08-A241-0EDDDFACA4DF}" srcOrd="2" destOrd="0" parTransId="{22516839-257A-44CE-8D60-02C7AAFBC2B7}" sibTransId="{327BD290-F00F-4A8D-9A6F-5F6E9A4BA4B6}"/>
    <dgm:cxn modelId="{81B252A6-9214-4F2E-96B5-EF9042E7E24D}" srcId="{F7B1BC3E-E6AA-4FEB-8EE0-489E55227FAA}" destId="{B1BA929A-68A8-4A89-9507-0F2BCD12B244}" srcOrd="0" destOrd="0" parTransId="{BD197AF4-DF3A-4551-8D61-665D60C39119}" sibTransId="{655CB615-6B7A-4DE0-B2A2-810E1947D3B1}"/>
    <dgm:cxn modelId="{6E01D6CD-B194-43CF-BB85-046898764B2A}" type="presOf" srcId="{655CB615-6B7A-4DE0-B2A2-810E1947D3B1}" destId="{2BE74BAE-EE84-40CB-92B0-50B9A12A7CA9}" srcOrd="0" destOrd="0" presId="urn:microsoft.com/office/officeart/2005/8/layout/hList7"/>
    <dgm:cxn modelId="{0E9FBE7E-CE76-4A68-94ED-F677E8E0DF49}" type="presOf" srcId="{1BD83D81-9FB2-4D08-A241-0EDDDFACA4DF}" destId="{E867A7F0-48F1-4DE7-B65F-47E8F3D818E0}" srcOrd="1" destOrd="0" presId="urn:microsoft.com/office/officeart/2005/8/layout/hList7"/>
    <dgm:cxn modelId="{30E5EC76-EE28-414A-9C1F-0A71E07A6123}" type="presOf" srcId="{934C1B79-01BD-4017-86D6-7544D50E13AF}" destId="{72E9EF23-32CA-4FA4-93A2-BA1C5960E165}" srcOrd="0" destOrd="0" presId="urn:microsoft.com/office/officeart/2005/8/layout/hList7"/>
    <dgm:cxn modelId="{B931448E-7187-4B0D-BBAB-92683C67A3D4}" type="presOf" srcId="{934C1B79-01BD-4017-86D6-7544D50E13AF}" destId="{F13F094C-5C9C-46A3-9A19-B49E9DBBBD91}" srcOrd="1" destOrd="0" presId="urn:microsoft.com/office/officeart/2005/8/layout/hList7"/>
    <dgm:cxn modelId="{1DBAA7A9-B1EC-4F17-AA65-3785DC837251}" type="presOf" srcId="{1BD83D81-9FB2-4D08-A241-0EDDDFACA4DF}" destId="{9B73E402-1D2C-4B79-BDF9-696B760AB3F8}" srcOrd="0" destOrd="0" presId="urn:microsoft.com/office/officeart/2005/8/layout/hList7"/>
    <dgm:cxn modelId="{AA54BA34-FCC3-42E6-96E8-67D032C94A41}" srcId="{F7B1BC3E-E6AA-4FEB-8EE0-489E55227FAA}" destId="{934C1B79-01BD-4017-86D6-7544D50E13AF}" srcOrd="1" destOrd="0" parTransId="{37A00C59-8130-4A41-943F-639B5A42E4CF}" sibTransId="{354B5519-FBED-4290-8764-B6CC6965AD5F}"/>
    <dgm:cxn modelId="{B010DFEA-4721-4547-9FF7-2EA8420F5E52}" type="presParOf" srcId="{C06CE03C-792D-4DF8-9913-43844B5A88DE}" destId="{C78EFDB0-F950-40A3-A79D-132246845446}" srcOrd="0" destOrd="0" presId="urn:microsoft.com/office/officeart/2005/8/layout/hList7"/>
    <dgm:cxn modelId="{A0213D5E-2084-4DA1-99E8-7A65CCD1205D}" type="presParOf" srcId="{C06CE03C-792D-4DF8-9913-43844B5A88DE}" destId="{6A089A39-F306-412E-A851-229945C9D594}" srcOrd="1" destOrd="0" presId="urn:microsoft.com/office/officeart/2005/8/layout/hList7"/>
    <dgm:cxn modelId="{BFCAC1A1-0D43-4242-9FD1-F6AC773F5E37}" type="presParOf" srcId="{6A089A39-F306-412E-A851-229945C9D594}" destId="{88FD3E06-41F3-4337-B0E8-292D51CA9C71}" srcOrd="0" destOrd="0" presId="urn:microsoft.com/office/officeart/2005/8/layout/hList7"/>
    <dgm:cxn modelId="{8290B244-831D-4DFA-A289-13742067FEC2}" type="presParOf" srcId="{88FD3E06-41F3-4337-B0E8-292D51CA9C71}" destId="{FCD23739-39A0-493D-9DA4-39D78A472278}" srcOrd="0" destOrd="0" presId="urn:microsoft.com/office/officeart/2005/8/layout/hList7"/>
    <dgm:cxn modelId="{9CBE1BC7-DF85-4A5A-99B3-57AAB983D081}" type="presParOf" srcId="{88FD3E06-41F3-4337-B0E8-292D51CA9C71}" destId="{80FDDAA1-CCC2-4438-AE96-5B15EA7AFC49}" srcOrd="1" destOrd="0" presId="urn:microsoft.com/office/officeart/2005/8/layout/hList7"/>
    <dgm:cxn modelId="{A3ED3FBA-383E-4C76-BF86-F062A5E1788C}" type="presParOf" srcId="{88FD3E06-41F3-4337-B0E8-292D51CA9C71}" destId="{809E28B4-7AC3-45A8-8641-E23ADE4B46AC}" srcOrd="2" destOrd="0" presId="urn:microsoft.com/office/officeart/2005/8/layout/hList7"/>
    <dgm:cxn modelId="{FA9540B8-FB0E-4508-A86A-ACDD2888165C}" type="presParOf" srcId="{88FD3E06-41F3-4337-B0E8-292D51CA9C71}" destId="{E49CACBE-600A-400C-AC42-61D94203C390}" srcOrd="3" destOrd="0" presId="urn:microsoft.com/office/officeart/2005/8/layout/hList7"/>
    <dgm:cxn modelId="{B9ABA7AC-0E00-4FA0-92C0-75C2818B5238}" type="presParOf" srcId="{6A089A39-F306-412E-A851-229945C9D594}" destId="{2BE74BAE-EE84-40CB-92B0-50B9A12A7CA9}" srcOrd="1" destOrd="0" presId="urn:microsoft.com/office/officeart/2005/8/layout/hList7"/>
    <dgm:cxn modelId="{C047FC54-CDAF-4193-B5CF-B257F1F4B360}" type="presParOf" srcId="{6A089A39-F306-412E-A851-229945C9D594}" destId="{98E50264-BCD6-4631-8292-7CC2B5F41502}" srcOrd="2" destOrd="0" presId="urn:microsoft.com/office/officeart/2005/8/layout/hList7"/>
    <dgm:cxn modelId="{CE120F6C-57BC-4289-8915-99002615AAC0}" type="presParOf" srcId="{98E50264-BCD6-4631-8292-7CC2B5F41502}" destId="{72E9EF23-32CA-4FA4-93A2-BA1C5960E165}" srcOrd="0" destOrd="0" presId="urn:microsoft.com/office/officeart/2005/8/layout/hList7"/>
    <dgm:cxn modelId="{9593AA91-4CA2-4F1C-9272-7EA8C227F014}" type="presParOf" srcId="{98E50264-BCD6-4631-8292-7CC2B5F41502}" destId="{F13F094C-5C9C-46A3-9A19-B49E9DBBBD91}" srcOrd="1" destOrd="0" presId="urn:microsoft.com/office/officeart/2005/8/layout/hList7"/>
    <dgm:cxn modelId="{F16586C9-56F7-4545-92AF-32B3089780E7}" type="presParOf" srcId="{98E50264-BCD6-4631-8292-7CC2B5F41502}" destId="{F48CA47F-BE3B-49F3-B1AF-7A30A8591CF2}" srcOrd="2" destOrd="0" presId="urn:microsoft.com/office/officeart/2005/8/layout/hList7"/>
    <dgm:cxn modelId="{EEC4F1DA-1AFD-4749-9493-7D24B0BECE9D}" type="presParOf" srcId="{98E50264-BCD6-4631-8292-7CC2B5F41502}" destId="{6A10A2A9-26AE-4F18-A1FE-BF52DCE7200A}" srcOrd="3" destOrd="0" presId="urn:microsoft.com/office/officeart/2005/8/layout/hList7"/>
    <dgm:cxn modelId="{3830516D-4105-449F-9554-E8F48A36FDF3}" type="presParOf" srcId="{6A089A39-F306-412E-A851-229945C9D594}" destId="{C8AEC5CE-4766-4B37-88E3-82348C168F75}" srcOrd="3" destOrd="0" presId="urn:microsoft.com/office/officeart/2005/8/layout/hList7"/>
    <dgm:cxn modelId="{F387CCF2-205C-4693-9E59-B9512D28385E}" type="presParOf" srcId="{6A089A39-F306-412E-A851-229945C9D594}" destId="{84E2FC11-C7E3-4F85-ABD3-1FC17E0A7DB4}" srcOrd="4" destOrd="0" presId="urn:microsoft.com/office/officeart/2005/8/layout/hList7"/>
    <dgm:cxn modelId="{E3DC565E-E965-46E1-BFEE-394423636C2F}" type="presParOf" srcId="{84E2FC11-C7E3-4F85-ABD3-1FC17E0A7DB4}" destId="{9B73E402-1D2C-4B79-BDF9-696B760AB3F8}" srcOrd="0" destOrd="0" presId="urn:microsoft.com/office/officeart/2005/8/layout/hList7"/>
    <dgm:cxn modelId="{B06A0692-7F7A-451B-8B0A-A23B642C0889}" type="presParOf" srcId="{84E2FC11-C7E3-4F85-ABD3-1FC17E0A7DB4}" destId="{E867A7F0-48F1-4DE7-B65F-47E8F3D818E0}" srcOrd="1" destOrd="0" presId="urn:microsoft.com/office/officeart/2005/8/layout/hList7"/>
    <dgm:cxn modelId="{EDA5F8DD-F923-435B-B9E8-0E6E7DFA1CAA}" type="presParOf" srcId="{84E2FC11-C7E3-4F85-ABD3-1FC17E0A7DB4}" destId="{8050175A-5B16-4E19-B134-657DA7B89775}" srcOrd="2" destOrd="0" presId="urn:microsoft.com/office/officeart/2005/8/layout/hList7"/>
    <dgm:cxn modelId="{4668E08F-3E5C-4B8B-ABE6-0D131B206A71}" type="presParOf" srcId="{84E2FC11-C7E3-4F85-ABD3-1FC17E0A7DB4}" destId="{41B74985-811F-4FFD-B3B6-14BCC7D085DA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3416EC-DAA0-40B7-B5C1-2E6996915286}" type="doc">
      <dgm:prSet loTypeId="urn:microsoft.com/office/officeart/2005/8/layout/matrix2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7E31A7-76BF-476F-805B-43C5EDB2C8BD}">
      <dgm:prSet phldrT="[Текст]" custT="1"/>
      <dgm:spPr/>
      <dgm:t>
        <a:bodyPr/>
        <a:lstStyle/>
        <a:p>
          <a:r>
            <a:rPr lang="uk-UA" sz="3200" b="1" dirty="0" smtClean="0">
              <a:latin typeface="Times New Roman" pitchFamily="18" charset="0"/>
              <a:cs typeface="Times New Roman" pitchFamily="18" charset="0"/>
            </a:rPr>
            <a:t>Скотарство 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B24B8505-88D4-4BEC-BD35-DB871A6503B0}" type="parTrans" cxnId="{41B3513C-9678-4861-8184-A347DB02D987}">
      <dgm:prSet/>
      <dgm:spPr/>
      <dgm:t>
        <a:bodyPr/>
        <a:lstStyle/>
        <a:p>
          <a:endParaRPr lang="ru-RU"/>
        </a:p>
      </dgm:t>
    </dgm:pt>
    <dgm:pt modelId="{FCB0C59B-A33D-41E2-BCEE-3FCB1E1AE50B}" type="sibTrans" cxnId="{41B3513C-9678-4861-8184-A347DB02D987}">
      <dgm:prSet/>
      <dgm:spPr/>
      <dgm:t>
        <a:bodyPr/>
        <a:lstStyle/>
        <a:p>
          <a:endParaRPr lang="ru-RU"/>
        </a:p>
      </dgm:t>
    </dgm:pt>
    <dgm:pt modelId="{FABF824B-BBDC-4675-BD0B-49A2470B6C91}">
      <dgm:prSet phldrT="[Текст]" custT="1"/>
      <dgm:spPr/>
      <dgm:t>
        <a:bodyPr/>
        <a:lstStyle/>
        <a:p>
          <a:r>
            <a:rPr lang="uk-UA" sz="3200" b="1" dirty="0" smtClean="0">
              <a:latin typeface="Times New Roman" pitchFamily="18" charset="0"/>
              <a:cs typeface="Times New Roman" pitchFamily="18" charset="0"/>
            </a:rPr>
            <a:t>Рибальство 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96E8E5E7-1DA5-4A56-BE2C-985496FE0FE1}" type="parTrans" cxnId="{F1D644D7-280E-4943-87A3-04F6DDD56FCA}">
      <dgm:prSet/>
      <dgm:spPr/>
      <dgm:t>
        <a:bodyPr/>
        <a:lstStyle/>
        <a:p>
          <a:endParaRPr lang="ru-RU"/>
        </a:p>
      </dgm:t>
    </dgm:pt>
    <dgm:pt modelId="{88C67ABB-BB76-40D9-AC1B-B4F05BE44DD6}" type="sibTrans" cxnId="{F1D644D7-280E-4943-87A3-04F6DDD56FCA}">
      <dgm:prSet/>
      <dgm:spPr/>
      <dgm:t>
        <a:bodyPr/>
        <a:lstStyle/>
        <a:p>
          <a:endParaRPr lang="ru-RU"/>
        </a:p>
      </dgm:t>
    </dgm:pt>
    <dgm:pt modelId="{A46B8439-28BB-41C1-B484-312ECD2D0D4D}">
      <dgm:prSet phldrT="[Текст]" custT="1"/>
      <dgm:spPr/>
      <dgm:t>
        <a:bodyPr/>
        <a:lstStyle/>
        <a:p>
          <a:r>
            <a:rPr lang="uk-UA" sz="3200" b="1" dirty="0" smtClean="0">
              <a:latin typeface="Times New Roman" pitchFamily="18" charset="0"/>
              <a:cs typeface="Times New Roman" pitchFamily="18" charset="0"/>
            </a:rPr>
            <a:t>Полювання особливо на морських звірів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3701537C-5255-44BA-9429-2F257DADA719}" type="parTrans" cxnId="{BBD0E6BA-FBF1-4273-B72C-732281ABBA33}">
      <dgm:prSet/>
      <dgm:spPr/>
      <dgm:t>
        <a:bodyPr/>
        <a:lstStyle/>
        <a:p>
          <a:endParaRPr lang="ru-RU"/>
        </a:p>
      </dgm:t>
    </dgm:pt>
    <dgm:pt modelId="{72919C7D-90DA-4B98-9FDD-9483603ED800}" type="sibTrans" cxnId="{BBD0E6BA-FBF1-4273-B72C-732281ABBA33}">
      <dgm:prSet/>
      <dgm:spPr/>
      <dgm:t>
        <a:bodyPr/>
        <a:lstStyle/>
        <a:p>
          <a:endParaRPr lang="ru-RU"/>
        </a:p>
      </dgm:t>
    </dgm:pt>
    <dgm:pt modelId="{146360ED-42A1-4B21-909C-013C64DF8053}">
      <dgm:prSet phldrT="[Текст]" custT="1"/>
      <dgm:spPr/>
      <dgm:t>
        <a:bodyPr/>
        <a:lstStyle/>
        <a:p>
          <a:r>
            <a:rPr lang="uk-UA" sz="3200" b="1" dirty="0" smtClean="0">
              <a:latin typeface="Times New Roman" pitchFamily="18" charset="0"/>
              <a:cs typeface="Times New Roman" pitchFamily="18" charset="0"/>
            </a:rPr>
            <a:t>Землеробство (слабо розвинуте)</a:t>
          </a:r>
          <a:endParaRPr lang="ru-RU" sz="3200" b="1" dirty="0">
            <a:latin typeface="Times New Roman" pitchFamily="18" charset="0"/>
            <a:cs typeface="Times New Roman" pitchFamily="18" charset="0"/>
          </a:endParaRPr>
        </a:p>
      </dgm:t>
    </dgm:pt>
    <dgm:pt modelId="{5B2752D4-6F14-4094-ADC8-A28E7D796BD1}" type="parTrans" cxnId="{0AF77C77-2B37-4278-B346-7728A3367061}">
      <dgm:prSet/>
      <dgm:spPr/>
      <dgm:t>
        <a:bodyPr/>
        <a:lstStyle/>
        <a:p>
          <a:endParaRPr lang="ru-RU"/>
        </a:p>
      </dgm:t>
    </dgm:pt>
    <dgm:pt modelId="{38FB5DE1-4916-48B2-BC50-1CE330D8BA36}" type="sibTrans" cxnId="{0AF77C77-2B37-4278-B346-7728A3367061}">
      <dgm:prSet/>
      <dgm:spPr/>
      <dgm:t>
        <a:bodyPr/>
        <a:lstStyle/>
        <a:p>
          <a:endParaRPr lang="ru-RU"/>
        </a:p>
      </dgm:t>
    </dgm:pt>
    <dgm:pt modelId="{221774D1-E9F3-4BE8-B60D-332FCD75E45F}" type="pres">
      <dgm:prSet presAssocID="{393416EC-DAA0-40B7-B5C1-2E6996915286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33194D-BD30-47D9-855C-75A3605FF2DB}" type="pres">
      <dgm:prSet presAssocID="{393416EC-DAA0-40B7-B5C1-2E6996915286}" presName="axisShape" presStyleLbl="bgShp" presStyleIdx="0" presStyleCnt="1"/>
      <dgm:spPr/>
    </dgm:pt>
    <dgm:pt modelId="{A73C7D67-4DB7-455A-AC48-D3C83079EC73}" type="pres">
      <dgm:prSet presAssocID="{393416EC-DAA0-40B7-B5C1-2E6996915286}" presName="rect1" presStyleLbl="node1" presStyleIdx="0" presStyleCnt="4" custScaleX="156916" custScaleY="57840" custLinFactY="14985" custLinFactNeighborX="-32579" custLinFactNeighborY="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F47ACB-BA28-4A14-8513-5A1EA0E00AB6}" type="pres">
      <dgm:prSet presAssocID="{393416EC-DAA0-40B7-B5C1-2E6996915286}" presName="rect2" presStyleLbl="node1" presStyleIdx="1" presStyleCnt="4" custScaleX="155438" custScaleY="57840" custLinFactNeighborX="29155" custLinFactNeighborY="-204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874F7B-2F85-4BEF-B1F9-C5D423E2F7F6}" type="pres">
      <dgm:prSet presAssocID="{393416EC-DAA0-40B7-B5C1-2E6996915286}" presName="rect3" presStyleLbl="node1" presStyleIdx="2" presStyleCnt="4" custScaleX="203031" custScaleY="81516" custLinFactY="-23491" custLinFactNeighborX="-52928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275110-E56B-4D5C-A111-56BF305DDC20}" type="pres">
      <dgm:prSet presAssocID="{393416EC-DAA0-40B7-B5C1-2E6996915286}" presName="rect4" presStyleLbl="node1" presStyleIdx="3" presStyleCnt="4" custScaleX="218380" custScaleY="60539" custLinFactNeighborX="65940" custLinFactNeighborY="-11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D0E6BA-FBF1-4273-B72C-732281ABBA33}" srcId="{393416EC-DAA0-40B7-B5C1-2E6996915286}" destId="{A46B8439-28BB-41C1-B484-312ECD2D0D4D}" srcOrd="2" destOrd="0" parTransId="{3701537C-5255-44BA-9429-2F257DADA719}" sibTransId="{72919C7D-90DA-4B98-9FDD-9483603ED800}"/>
    <dgm:cxn modelId="{72DFA2B3-7FD9-42F9-83B0-519618FD2351}" type="presOf" srcId="{146360ED-42A1-4B21-909C-013C64DF8053}" destId="{61275110-E56B-4D5C-A111-56BF305DDC20}" srcOrd="0" destOrd="0" presId="urn:microsoft.com/office/officeart/2005/8/layout/matrix2"/>
    <dgm:cxn modelId="{D27935BE-D122-4BE2-9ED7-AE9A15726781}" type="presOf" srcId="{BD7E31A7-76BF-476F-805B-43C5EDB2C8BD}" destId="{A73C7D67-4DB7-455A-AC48-D3C83079EC73}" srcOrd="0" destOrd="0" presId="urn:microsoft.com/office/officeart/2005/8/layout/matrix2"/>
    <dgm:cxn modelId="{472B33BE-04CE-4D83-8C62-70AA667207D2}" type="presOf" srcId="{A46B8439-28BB-41C1-B484-312ECD2D0D4D}" destId="{D7874F7B-2F85-4BEF-B1F9-C5D423E2F7F6}" srcOrd="0" destOrd="0" presId="urn:microsoft.com/office/officeart/2005/8/layout/matrix2"/>
    <dgm:cxn modelId="{4737ABB7-099B-4250-ABAE-93D43704C6E0}" type="presOf" srcId="{393416EC-DAA0-40B7-B5C1-2E6996915286}" destId="{221774D1-E9F3-4BE8-B60D-332FCD75E45F}" srcOrd="0" destOrd="0" presId="urn:microsoft.com/office/officeart/2005/8/layout/matrix2"/>
    <dgm:cxn modelId="{41B3513C-9678-4861-8184-A347DB02D987}" srcId="{393416EC-DAA0-40B7-B5C1-2E6996915286}" destId="{BD7E31A7-76BF-476F-805B-43C5EDB2C8BD}" srcOrd="0" destOrd="0" parTransId="{B24B8505-88D4-4BEC-BD35-DB871A6503B0}" sibTransId="{FCB0C59B-A33D-41E2-BCEE-3FCB1E1AE50B}"/>
    <dgm:cxn modelId="{3CC1F94C-4DB8-4DDB-BF7B-B92BD11AE35D}" type="presOf" srcId="{FABF824B-BBDC-4675-BD0B-49A2470B6C91}" destId="{FAF47ACB-BA28-4A14-8513-5A1EA0E00AB6}" srcOrd="0" destOrd="0" presId="urn:microsoft.com/office/officeart/2005/8/layout/matrix2"/>
    <dgm:cxn modelId="{0AF77C77-2B37-4278-B346-7728A3367061}" srcId="{393416EC-DAA0-40B7-B5C1-2E6996915286}" destId="{146360ED-42A1-4B21-909C-013C64DF8053}" srcOrd="3" destOrd="0" parTransId="{5B2752D4-6F14-4094-ADC8-A28E7D796BD1}" sibTransId="{38FB5DE1-4916-48B2-BC50-1CE330D8BA36}"/>
    <dgm:cxn modelId="{F1D644D7-280E-4943-87A3-04F6DDD56FCA}" srcId="{393416EC-DAA0-40B7-B5C1-2E6996915286}" destId="{FABF824B-BBDC-4675-BD0B-49A2470B6C91}" srcOrd="1" destOrd="0" parTransId="{96E8E5E7-1DA5-4A56-BE2C-985496FE0FE1}" sibTransId="{88C67ABB-BB76-40D9-AC1B-B4F05BE44DD6}"/>
    <dgm:cxn modelId="{3180E652-F4E2-4E5C-AFA3-A071777E7020}" type="presParOf" srcId="{221774D1-E9F3-4BE8-B60D-332FCD75E45F}" destId="{9133194D-BD30-47D9-855C-75A3605FF2DB}" srcOrd="0" destOrd="0" presId="urn:microsoft.com/office/officeart/2005/8/layout/matrix2"/>
    <dgm:cxn modelId="{5055F8BD-C754-4964-BCD5-35DF68222B12}" type="presParOf" srcId="{221774D1-E9F3-4BE8-B60D-332FCD75E45F}" destId="{A73C7D67-4DB7-455A-AC48-D3C83079EC73}" srcOrd="1" destOrd="0" presId="urn:microsoft.com/office/officeart/2005/8/layout/matrix2"/>
    <dgm:cxn modelId="{7E48C402-B578-41B4-B2BF-83E489AFB807}" type="presParOf" srcId="{221774D1-E9F3-4BE8-B60D-332FCD75E45F}" destId="{FAF47ACB-BA28-4A14-8513-5A1EA0E00AB6}" srcOrd="2" destOrd="0" presId="urn:microsoft.com/office/officeart/2005/8/layout/matrix2"/>
    <dgm:cxn modelId="{87A4C1E3-8F60-4724-8710-3180D9679421}" type="presParOf" srcId="{221774D1-E9F3-4BE8-B60D-332FCD75E45F}" destId="{D7874F7B-2F85-4BEF-B1F9-C5D423E2F7F6}" srcOrd="3" destOrd="0" presId="urn:microsoft.com/office/officeart/2005/8/layout/matrix2"/>
    <dgm:cxn modelId="{20291D46-498A-4549-B02C-0436F79BB9F0}" type="presParOf" srcId="{221774D1-E9F3-4BE8-B60D-332FCD75E45F}" destId="{61275110-E56B-4D5C-A111-56BF305DDC20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D23739-39A0-493D-9DA4-39D78A472278}">
      <dsp:nvSpPr>
        <dsp:cNvPr id="0" name=""/>
        <dsp:cNvSpPr/>
      </dsp:nvSpPr>
      <dsp:spPr>
        <a:xfrm>
          <a:off x="1727" y="0"/>
          <a:ext cx="2688282" cy="45259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100" kern="1200" dirty="0" smtClean="0">
              <a:latin typeface="Times New Roman" pitchFamily="18" charset="0"/>
              <a:cs typeface="Times New Roman" pitchFamily="18" charset="0"/>
            </a:rPr>
            <a:t>датчани</a:t>
          </a:r>
          <a:endParaRPr lang="ru-RU" sz="4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27" y="1810385"/>
        <a:ext cx="2688282" cy="1810385"/>
      </dsp:txXfrm>
    </dsp:sp>
    <dsp:sp modelId="{E49CACBE-600A-400C-AC42-61D94203C390}">
      <dsp:nvSpPr>
        <dsp:cNvPr id="0" name=""/>
        <dsp:cNvSpPr/>
      </dsp:nvSpPr>
      <dsp:spPr>
        <a:xfrm>
          <a:off x="592296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72E9EF23-32CA-4FA4-93A2-BA1C5960E165}">
      <dsp:nvSpPr>
        <dsp:cNvPr id="0" name=""/>
        <dsp:cNvSpPr/>
      </dsp:nvSpPr>
      <dsp:spPr>
        <a:xfrm>
          <a:off x="2770658" y="0"/>
          <a:ext cx="2688282" cy="45259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shade val="51000"/>
                <a:satMod val="130000"/>
              </a:schemeClr>
            </a:gs>
            <a:gs pos="80000">
              <a:schemeClr val="accent4">
                <a:hueOff val="-2232385"/>
                <a:satOff val="13449"/>
                <a:lumOff val="1078"/>
                <a:alphaOff val="0"/>
                <a:shade val="93000"/>
                <a:satMod val="13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100" kern="1200" dirty="0" smtClean="0">
              <a:latin typeface="Times New Roman" pitchFamily="18" charset="0"/>
              <a:cs typeface="Times New Roman" pitchFamily="18" charset="0"/>
            </a:rPr>
            <a:t>норвежці</a:t>
          </a:r>
          <a:r>
            <a:rPr lang="uk-UA" sz="4100" kern="1200" dirty="0" smtClean="0"/>
            <a:t> </a:t>
          </a:r>
          <a:endParaRPr lang="ru-RU" sz="4100" kern="1200" dirty="0"/>
        </a:p>
      </dsp:txBody>
      <dsp:txXfrm>
        <a:off x="2770658" y="1810385"/>
        <a:ext cx="2688282" cy="1810385"/>
      </dsp:txXfrm>
    </dsp:sp>
    <dsp:sp modelId="{6A10A2A9-26AE-4F18-A1FE-BF52DCE7200A}">
      <dsp:nvSpPr>
        <dsp:cNvPr id="0" name=""/>
        <dsp:cNvSpPr/>
      </dsp:nvSpPr>
      <dsp:spPr>
        <a:xfrm>
          <a:off x="3361227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9B73E402-1D2C-4B79-BDF9-696B760AB3F8}">
      <dsp:nvSpPr>
        <dsp:cNvPr id="0" name=""/>
        <dsp:cNvSpPr/>
      </dsp:nvSpPr>
      <dsp:spPr>
        <a:xfrm>
          <a:off x="5539589" y="0"/>
          <a:ext cx="2688282" cy="45259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1592" tIns="291592" rIns="291592" bIns="291592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100" kern="1200" dirty="0" smtClean="0">
              <a:latin typeface="Times New Roman" pitchFamily="18" charset="0"/>
              <a:cs typeface="Times New Roman" pitchFamily="18" charset="0"/>
            </a:rPr>
            <a:t>шведи</a:t>
          </a:r>
          <a:endParaRPr lang="ru-RU" sz="4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539589" y="1810385"/>
        <a:ext cx="2688282" cy="1810385"/>
      </dsp:txXfrm>
    </dsp:sp>
    <dsp:sp modelId="{41B74985-811F-4FFD-B3B6-14BCC7D085DA}">
      <dsp:nvSpPr>
        <dsp:cNvPr id="0" name=""/>
        <dsp:cNvSpPr/>
      </dsp:nvSpPr>
      <dsp:spPr>
        <a:xfrm>
          <a:off x="6130158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C78EFDB0-F950-40A3-A79D-132246845446}">
      <dsp:nvSpPr>
        <dsp:cNvPr id="0" name=""/>
        <dsp:cNvSpPr/>
      </dsp:nvSpPr>
      <dsp:spPr>
        <a:xfrm>
          <a:off x="329183" y="3620770"/>
          <a:ext cx="7571232" cy="678894"/>
        </a:xfrm>
        <a:prstGeom prst="leftRight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133194D-BD30-47D9-855C-75A3605FF2DB}">
      <dsp:nvSpPr>
        <dsp:cNvPr id="0" name=""/>
        <dsp:cNvSpPr/>
      </dsp:nvSpPr>
      <dsp:spPr>
        <a:xfrm>
          <a:off x="1782349" y="0"/>
          <a:ext cx="4525963" cy="4525963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3C7D67-4DB7-455A-AC48-D3C83079EC73}">
      <dsp:nvSpPr>
        <dsp:cNvPr id="0" name=""/>
        <dsp:cNvSpPr/>
      </dsp:nvSpPr>
      <dsp:spPr>
        <a:xfrm>
          <a:off x="971532" y="2757488"/>
          <a:ext cx="2840784" cy="10471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latin typeface="Times New Roman" pitchFamily="18" charset="0"/>
              <a:cs typeface="Times New Roman" pitchFamily="18" charset="0"/>
            </a:rPr>
            <a:t>Скотарство 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971532" y="2757488"/>
        <a:ext cx="2840784" cy="1047126"/>
      </dsp:txXfrm>
    </dsp:sp>
    <dsp:sp modelId="{FAF47ACB-BA28-4A14-8513-5A1EA0E00AB6}">
      <dsp:nvSpPr>
        <dsp:cNvPr id="0" name=""/>
        <dsp:cNvSpPr/>
      </dsp:nvSpPr>
      <dsp:spPr>
        <a:xfrm>
          <a:off x="4229736" y="638794"/>
          <a:ext cx="2814026" cy="104712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latin typeface="Times New Roman" pitchFamily="18" charset="0"/>
              <a:cs typeface="Times New Roman" pitchFamily="18" charset="0"/>
            </a:rPr>
            <a:t>Рибальство 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29736" y="638794"/>
        <a:ext cx="2814026" cy="1047126"/>
      </dsp:txXfrm>
    </dsp:sp>
    <dsp:sp modelId="{D7874F7B-2F85-4BEF-B1F9-C5D423E2F7F6}">
      <dsp:nvSpPr>
        <dsp:cNvPr id="0" name=""/>
        <dsp:cNvSpPr/>
      </dsp:nvSpPr>
      <dsp:spPr>
        <a:xfrm>
          <a:off x="185707" y="353043"/>
          <a:ext cx="3675643" cy="14757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latin typeface="Times New Roman" pitchFamily="18" charset="0"/>
              <a:cs typeface="Times New Roman" pitchFamily="18" charset="0"/>
            </a:rPr>
            <a:t>Полювання особливо на морських звірів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5707" y="353043"/>
        <a:ext cx="3675643" cy="1475753"/>
      </dsp:txXfrm>
    </dsp:sp>
    <dsp:sp modelId="{61275110-E56B-4D5C-A111-56BF305DDC20}">
      <dsp:nvSpPr>
        <dsp:cNvPr id="0" name=""/>
        <dsp:cNvSpPr/>
      </dsp:nvSpPr>
      <dsp:spPr>
        <a:xfrm>
          <a:off x="4276080" y="2757497"/>
          <a:ext cx="3953519" cy="109598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latin typeface="Times New Roman" pitchFamily="18" charset="0"/>
              <a:cs typeface="Times New Roman" pitchFamily="18" charset="0"/>
            </a:rPr>
            <a:t>Землеробство (слабо розвинуте)</a:t>
          </a:r>
          <a:endParaRPr lang="ru-RU" sz="3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4276080" y="2757497"/>
        <a:ext cx="3953519" cy="10959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82441-C424-4DC4-A37B-51AC0F58AA3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DACA-586B-421D-8657-483BDA7DC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82441-C424-4DC4-A37B-51AC0F58AA3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DACA-586B-421D-8657-483BDA7DC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82441-C424-4DC4-A37B-51AC0F58AA3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DACA-586B-421D-8657-483BDA7DC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82441-C424-4DC4-A37B-51AC0F58AA3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DACA-586B-421D-8657-483BDA7DC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82441-C424-4DC4-A37B-51AC0F58AA3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DACA-586B-421D-8657-483BDA7DC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82441-C424-4DC4-A37B-51AC0F58AA3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DACA-586B-421D-8657-483BDA7DC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82441-C424-4DC4-A37B-51AC0F58AA3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DACA-586B-421D-8657-483BDA7DC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82441-C424-4DC4-A37B-51AC0F58AA3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DACA-586B-421D-8657-483BDA7DC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82441-C424-4DC4-A37B-51AC0F58AA3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DACA-586B-421D-8657-483BDA7DC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82441-C424-4DC4-A37B-51AC0F58AA3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DACA-586B-421D-8657-483BDA7DC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82441-C424-4DC4-A37B-51AC0F58AA3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6DACA-586B-421D-8657-483BDA7DC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82441-C424-4DC4-A37B-51AC0F58AA30}" type="datetimeFigureOut">
              <a:rPr lang="ru-RU" smtClean="0"/>
              <a:pPr/>
              <a:t>23.02.2015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6DACA-586B-421D-8657-483BDA7DC7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idruchniki.com/1359032640814/istoriya/pohodi_vikingiv" TargetMode="External"/><Relationship Id="rId2" Type="http://schemas.openxmlformats.org/officeDocument/2006/relationships/hyperlink" Target="http://norse.ulver.com/articles/gurevich/vikings/ship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npblog.com.ua/index.php/istoriya/vizantijska-imperija.html" TargetMode="External"/><Relationship Id="rId5" Type="http://schemas.openxmlformats.org/officeDocument/2006/relationships/hyperlink" Target="http://extremclimb.narod.ru/indexrrtt5.htm" TargetMode="External"/><Relationship Id="rId4" Type="http://schemas.openxmlformats.org/officeDocument/2006/relationships/hyperlink" Target="http://ancient-europe.at.ua/publ/vikingi/vikingi/amerikanskie_pokhody_vikingov/106-1-0-1257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скандинавыя\i (1).jpg"/>
          <p:cNvPicPr>
            <a:picLocks noChangeAspect="1" noChangeArrowheads="1"/>
          </p:cNvPicPr>
          <p:nvPr/>
        </p:nvPicPr>
        <p:blipFill>
          <a:blip r:embed="rId2" cstate="print"/>
          <a:srcRect l="4545" r="1515"/>
          <a:stretch>
            <a:fillRect/>
          </a:stretch>
        </p:blipFill>
        <p:spPr bwMode="auto">
          <a:xfrm>
            <a:off x="10100" y="0"/>
            <a:ext cx="9133900" cy="68580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0"/>
            <a:ext cx="7772400" cy="1470025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СКАНДИНАВІЯ</a:t>
            </a:r>
            <a:r>
              <a:rPr lang="uk-UA" sz="5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5786" y="2786058"/>
            <a:ext cx="7429552" cy="3071834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0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ХОМЕНКО МАРИНА ОЛЕКСАНДРІВНА</a:t>
            </a:r>
            <a:br>
              <a:rPr lang="uk-UA" sz="20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ВЧИТЕЛЬ ІСТОРІЇ ТА ПРАВОЗНАВСТВА</a:t>
            </a:r>
            <a:br>
              <a:rPr lang="uk-UA" sz="20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ДЕРЕНКІВЕЦЬКИЙ НАВЧАЛЬНО-ВИХОВНИЙ КОМПЛЕКС</a:t>
            </a:r>
            <a:br>
              <a:rPr lang="uk-UA" sz="20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0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“ДОШКІЛЬНИЙ НАВЧАЛЬНИЙ ЗАКЛАД – ЗАГАЛЬОНОСВІТНЯ ШКОЛА І-ІІІ СТУПЕНІВ”</a:t>
            </a:r>
            <a:endParaRPr lang="ru-RU" sz="2000" dirty="0" smtClean="0">
              <a:solidFill>
                <a:srgbClr val="FF5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1571612"/>
            <a:ext cx="2543164" cy="114300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Походи норманів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I:\скандинавыя\495px-Ka1r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3428992" y="357166"/>
            <a:ext cx="4950619" cy="599074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Загарбницькі походи вікінгів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I:\скандинавыя\b159b3f46b586268afbb400d362b6db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071678"/>
            <a:ext cx="4572000" cy="3450431"/>
          </a:xfrm>
          <a:prstGeom prst="rect">
            <a:avLst/>
          </a:prstGeom>
          <a:noFill/>
        </p:spPr>
      </p:pic>
      <p:pic>
        <p:nvPicPr>
          <p:cNvPr id="7171" name="Picture 3" descr="I:\скандинавыя\1373060508_0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571612"/>
            <a:ext cx="3398830" cy="4525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Загарбницькі походи вікінгів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I:\скандинавыя\40052_origina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5906" y="1600200"/>
            <a:ext cx="3761188" cy="4525963"/>
          </a:xfrm>
          <a:prstGeom prst="rect">
            <a:avLst/>
          </a:prstGeom>
          <a:noFill/>
        </p:spPr>
      </p:pic>
      <p:pic>
        <p:nvPicPr>
          <p:cNvPr id="8195" name="Picture 3" descr="I:\скандинавыя\vikingskip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000240"/>
            <a:ext cx="4057650" cy="35572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ver dir="l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428604"/>
            <a:ext cx="4038600" cy="6000792"/>
          </a:xfrm>
        </p:spPr>
        <p:txBody>
          <a:bodyPr>
            <a:normAutofit fontScale="92500" lnSpcReduction="10000"/>
          </a:bodyPr>
          <a:lstStyle/>
          <a:p>
            <a:pPr marL="72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Вікінги не лише завойовували, а здійснювали і мирну колонізацію.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Норвежці відкрили і заселили острів, який назвали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“країна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льоду”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Ісландія.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У Х ст. відкрито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“зелену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землю”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Гренландію.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Приблизно в 1000 році відкрито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чатину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Північної Америки і названо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“країна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винограду”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Вінландія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I:\скандинавыя\3951450b0108d2f5d02130161537687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500042"/>
            <a:ext cx="4143375" cy="3008090"/>
          </a:xfrm>
          <a:prstGeom prst="rect">
            <a:avLst/>
          </a:prstGeom>
          <a:noFill/>
        </p:spPr>
      </p:pic>
      <p:pic>
        <p:nvPicPr>
          <p:cNvPr id="6147" name="Picture 3" descr="I:\скандинавыя\1330576514_vookazooka.ru-011.jpg"/>
          <p:cNvPicPr>
            <a:picLocks noChangeAspect="1" noChangeArrowheads="1"/>
          </p:cNvPicPr>
          <p:nvPr/>
        </p:nvPicPr>
        <p:blipFill>
          <a:blip r:embed="rId3" cstate="print"/>
          <a:srcRect b="7458"/>
          <a:stretch>
            <a:fillRect/>
          </a:stretch>
        </p:blipFill>
        <p:spPr bwMode="auto">
          <a:xfrm>
            <a:off x="4714876" y="3571876"/>
            <a:ext cx="3943350" cy="28950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Духовне життя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I:\скандинавыя\скандинавськы боги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1357298"/>
            <a:ext cx="4311206" cy="443903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omb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Пантеон скандинавських богів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2000" indent="342900" algn="just">
              <a:lnSpc>
                <a:spcPct val="150000"/>
              </a:lnSpc>
              <a:buNone/>
            </a:pP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Одін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верховний бог, правитель божественного царства.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Фрігг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богиня шлюбу, сімейного вогнища.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Локі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бог вогню, безсовісний (підступний, дволикий).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Фрейя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богиня краси, кохання і дітородіння.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Тор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бог грому і родючості.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mb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Пантеон скандинавських богів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2000" indent="342900" algn="just">
              <a:lnSpc>
                <a:spcPct val="150000"/>
              </a:lnSpc>
              <a:buNone/>
            </a:pP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Хеймдалль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бог світла.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Ньорд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бог моря та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морськихстихій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Скаді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богиня Землі.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Бальдр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бог весни.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Фрейр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бог врожаю, миру.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Хель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богиня царства мертвих.</a:t>
            </a:r>
          </a:p>
          <a:p>
            <a:pPr marL="72000" indent="342900" algn="just">
              <a:lnSpc>
                <a:spcPct val="150000"/>
              </a:lnSpc>
              <a:buNone/>
            </a:pP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Форсеті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– бог правосуддя.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hecke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Список використаної літератури та </a:t>
            </a:r>
            <a:r>
              <a:rPr lang="uk-UA" sz="3200" b="1" dirty="0" err="1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інтернет-ресурсів</a:t>
            </a:r>
            <a:endParaRPr lang="ru-RU" sz="3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954591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50000"/>
              </a:lnSpc>
            </a:pP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Подаляк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Н.Г. Історія середніх віків: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Для 7-го кл.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. К.: </a:t>
            </a: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, 2007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err="1" smtClean="0">
                <a:latin typeface="Times New Roman" pitchFamily="18" charset="0"/>
                <a:cs typeface="Times New Roman" pitchFamily="18" charset="0"/>
              </a:rPr>
              <a:t>Рябчук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І.М. Всесвітня історія у схемах і таблицях. 6-9 класи. – Х.: Країна мрій, 2008</a:t>
            </a:r>
          </a:p>
          <a:p>
            <a:pPr algn="just">
              <a:lnSpc>
                <a:spcPct val="150000"/>
              </a:lnSpc>
            </a:pP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Лагунова Т.І. Легенди. Міфи. Сказання. – Х.: Фактор, 2004</a:t>
            </a:r>
          </a:p>
          <a:p>
            <a:pPr algn="just">
              <a:lnSpc>
                <a:spcPct val="150000"/>
              </a:lnSpc>
            </a:pPr>
            <a:r>
              <a:rPr lang="en-US" sz="2000" u="sng" dirty="0">
                <a:latin typeface="Times New Roman" pitchFamily="18" charset="0"/>
                <a:cs typeface="Times New Roman" pitchFamily="18" charset="0"/>
                <a:hlinkClick r:id="rId2"/>
              </a:rPr>
              <a:t>http://norse.ulver.com/articles/gurevich/vikings/ships.html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3"/>
              </a:rPr>
              <a:t>http://pidruchniki.com/1359032640814/istoriya/pohodi_vikingiv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4"/>
              </a:rPr>
              <a:t>http://ancient-europe.at.ua/publ/vikingi/vikingi/amerikanskie_pokhody_vikingov/106-1-0-1257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u="sng" dirty="0">
                <a:latin typeface="Times New Roman" pitchFamily="18" charset="0"/>
                <a:cs typeface="Times New Roman" pitchFamily="18" charset="0"/>
                <a:hlinkClick r:id="rId5"/>
              </a:rPr>
              <a:t>http://extremclimb.narod.ru/indexrrtt5.htm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 smtClean="0"/>
          </a:p>
          <a:p>
            <a:endParaRPr lang="ru-RU" sz="2400" b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  <a:hlinkClick r:id="rId6"/>
            </a:endParaRPr>
          </a:p>
        </p:txBody>
      </p:sp>
    </p:spTree>
  </p:cSld>
  <p:clrMapOvr>
    <a:masterClrMapping/>
  </p:clrMapOvr>
  <p:transition spd="slow">
    <p:randomBar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ЗАВДАННЯ: 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8000"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З'ясувати за яких обставин виникли скандинавські держави;</a:t>
            </a:r>
          </a:p>
          <a:p>
            <a:pPr marL="288000"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Визначити умови життя та заняття жителів цих держав;</a:t>
            </a:r>
          </a:p>
          <a:p>
            <a:pPr marL="288000" algn="just"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Розглянути культурну спадщину скандинавських народів.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Нормани (вікінги, </a:t>
            </a:r>
            <a:r>
              <a:rPr lang="uk-UA" sz="3200" b="1" dirty="0" err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“люди</a:t>
            </a:r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півночі”</a:t>
            </a:r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, варяги)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 orient="vert"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572140"/>
            <a:ext cx="8229600" cy="571496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Фізико-географічне положення Скандинавії та Ютландського півострова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I:\скандинавыя\45681731_scandinavia_ma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7166"/>
            <a:ext cx="3964838" cy="51133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85860"/>
            <a:ext cx="7772400" cy="350046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Наскільки сприятливими для життя населення були ці землі?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Заняття норманів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286388"/>
            <a:ext cx="8229600" cy="928694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 якій  державі що ми вивчали була схожа ситуація?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348" y="285728"/>
            <a:ext cx="3714776" cy="4954591"/>
          </a:xfrm>
        </p:spPr>
        <p:txBody>
          <a:bodyPr>
            <a:normAutofit lnSpcReduction="10000"/>
          </a:bodyPr>
          <a:lstStyle/>
          <a:p>
            <a:pPr marL="72000" indent="342900" algn="just">
              <a:lnSpc>
                <a:spcPct val="150000"/>
              </a:lnSpc>
              <a:buNone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Неродючі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землі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Скандинавії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низького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рівня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продуктивних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сил не могли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прогодувати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зростаюче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нормани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пошуках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військової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здобичі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все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частіше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йшли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 море.</a:t>
            </a:r>
          </a:p>
          <a:p>
            <a:pPr marL="72000" indent="342900" algn="just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I:\скандинавыя\oli_1_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00042"/>
            <a:ext cx="3619500" cy="4800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071546"/>
            <a:ext cx="4038600" cy="4000528"/>
          </a:xfrm>
        </p:spPr>
        <p:txBody>
          <a:bodyPr>
            <a:normAutofit/>
          </a:bodyPr>
          <a:lstStyle/>
          <a:p>
            <a:pPr marL="72000" indent="342900" algn="just">
              <a:lnSpc>
                <a:spcPct val="150000"/>
              </a:lnSpc>
              <a:buNone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Скандинави надавали перевагу морським походам. В ці походи вони ходили на своїх військових кораблях –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дракарах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I:\скандинавыя\1408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428604"/>
            <a:ext cx="4123373" cy="3095625"/>
          </a:xfrm>
          <a:prstGeom prst="rect">
            <a:avLst/>
          </a:prstGeom>
          <a:noFill/>
        </p:spPr>
      </p:pic>
      <p:pic>
        <p:nvPicPr>
          <p:cNvPr id="4100" name="Picture 4" descr="I:\скандинавыя\Frod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143248"/>
            <a:ext cx="4482846" cy="3336290"/>
          </a:xfrm>
          <a:prstGeom prst="rect">
            <a:avLst/>
          </a:prstGeom>
          <a:noFill/>
        </p:spPr>
      </p:pic>
      <p:pic>
        <p:nvPicPr>
          <p:cNvPr id="4101" name="Picture 5" descr="I:\скандинавыя\i_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500570"/>
            <a:ext cx="3397179" cy="19290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321470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Визначте і випишіть держави і території куди здійснювали свої набіги </a:t>
            </a:r>
            <a:r>
              <a:rPr lang="uk-UA" sz="32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скандинави</a:t>
            </a:r>
            <a:endParaRPr lang="ru-RU" sz="32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ircl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367</Words>
  <Application>Microsoft Office PowerPoint</Application>
  <PresentationFormat>Экран (4:3)</PresentationFormat>
  <Paragraphs>52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СКАНДИНАВІЯ </vt:lpstr>
      <vt:lpstr>ЗАВДАННЯ: </vt:lpstr>
      <vt:lpstr>Нормани (вікінги, “люди півночі”, варяги)</vt:lpstr>
      <vt:lpstr>Фізико-географічне положення Скандинавії та Ютландського півострова</vt:lpstr>
      <vt:lpstr>Наскільки сприятливими для життя населення були ці землі?</vt:lpstr>
      <vt:lpstr>Заняття норманів</vt:lpstr>
      <vt:lpstr>В якій  державі що ми вивчали була схожа ситуація?</vt:lpstr>
      <vt:lpstr>Слайд 8</vt:lpstr>
      <vt:lpstr>Визначте і випишіть держави і території куди здійснювали свої набіги скандинави</vt:lpstr>
      <vt:lpstr>Походи норманів</vt:lpstr>
      <vt:lpstr>Загарбницькі походи вікінгів</vt:lpstr>
      <vt:lpstr>Загарбницькі походи вікінгів</vt:lpstr>
      <vt:lpstr>Слайд 13</vt:lpstr>
      <vt:lpstr>Духовне життя</vt:lpstr>
      <vt:lpstr>Пантеон скандинавських богів</vt:lpstr>
      <vt:lpstr>Пантеон скандинавських богів</vt:lpstr>
      <vt:lpstr>Список використаної літератури та інтернет-ресурсів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СКАНДИНАВІЯ </dc:title>
  <dc:creator>User</dc:creator>
  <cp:lastModifiedBy>User</cp:lastModifiedBy>
  <cp:revision>24</cp:revision>
  <dcterms:created xsi:type="dcterms:W3CDTF">2015-02-22T15:38:31Z</dcterms:created>
  <dcterms:modified xsi:type="dcterms:W3CDTF">2015-02-23T19:15:34Z</dcterms:modified>
</cp:coreProperties>
</file>