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7" r:id="rId8"/>
    <p:sldId id="264" r:id="rId9"/>
    <p:sldId id="265" r:id="rId10"/>
    <p:sldId id="268" r:id="rId11"/>
    <p:sldId id="269" r:id="rId12"/>
    <p:sldId id="273" r:id="rId13"/>
    <p:sldId id="271" r:id="rId14"/>
    <p:sldId id="274" r:id="rId15"/>
    <p:sldId id="275" r:id="rId16"/>
    <p:sldId id="276" r:id="rId17"/>
    <p:sldId id="277" r:id="rId18"/>
    <p:sldId id="278" r:id="rId19"/>
    <p:sldId id="280" r:id="rId20"/>
    <p:sldId id="281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ipe dir="d"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tany.kiev.ua/" TargetMode="External"/><Relationship Id="rId2" Type="http://schemas.openxmlformats.org/officeDocument/2006/relationships/hyperlink" Target="http://mon.gov.ua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vidpoviday.com/likuvannya-i-simptomi-xvorob-vuxa-lyudini" TargetMode="External"/><Relationship Id="rId4" Type="http://schemas.openxmlformats.org/officeDocument/2006/relationships/hyperlink" Target="http://dovidka.biz.ua/tsikavi-fakti-pro-sensornu-sistem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224135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Слухова сенсорна система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5157192"/>
            <a:ext cx="5760640" cy="1080120"/>
          </a:xfrm>
        </p:spPr>
        <p:txBody>
          <a:bodyPr>
            <a:normAutofit lnSpcReduction="10000"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Вчитель Орловецької загальноосвітньої школи І-ІІІ ступенів</a:t>
            </a: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Скорик Лариса Василівна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&amp;Kcy;&amp;acy;&amp;rcy;&amp;tcy;&amp;icy;&amp;ncy;&amp;kcy;&amp;icy; &amp;pcy;&amp;ocy; &amp;zcy;&amp;acy;&amp;pcy;&amp;rcy;&amp;ocy;&amp;scy;&amp;ucy; &amp;kcy;&amp;acy;&amp;rcy;&amp;tcy;&amp;icy;&amp;ncy;&amp;kcy;&amp;icy; &amp;lcy;&amp;yucy;&amp;dcy;&amp;iecy;&amp;jcy; &amp;shchcy;&amp;ocy; &amp;scy;&amp;lcy;&amp;ucy;&amp;khcy;&amp;acy;&amp;yucy;&amp;tcy;&amp;soft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410144">
            <a:off x="611560" y="1412776"/>
            <a:ext cx="3744416" cy="3600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88640"/>
            <a:ext cx="3977208" cy="6669360"/>
          </a:xfrm>
        </p:spPr>
        <p:txBody>
          <a:bodyPr>
            <a:noAutofit/>
          </a:bodyPr>
          <a:lstStyle/>
          <a:p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Слухові кісточки послідовно з'єднані між собою. Через молоточок, коваделко і стремінце коливання барабанної перетинки передаються перетинці овального вікна. Завдяки слуховим кісточкам розмах коливань зменшується, зате їхня сила збільшується. Через слухову трубу повітря з навколишнього середовища проникає в порожнину середнього вуха. Тому тиск повітря на барабанну перетинку з обох боків однаковий</a:t>
            </a:r>
          </a:p>
          <a:p>
            <a:endParaRPr lang="uk-UA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section-ea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40741" t="25611" r="27160" b="33410"/>
          <a:stretch>
            <a:fillRect/>
          </a:stretch>
        </p:blipFill>
        <p:spPr>
          <a:xfrm rot="21200660">
            <a:off x="505592" y="531849"/>
            <a:ext cx="3632227" cy="33528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R161.jpg"/>
          <p:cNvPicPr>
            <a:picLocks noChangeAspect="1"/>
          </p:cNvPicPr>
          <p:nvPr/>
        </p:nvPicPr>
        <p:blipFill>
          <a:blip r:embed="rId3" cstate="print"/>
          <a:srcRect r="2454"/>
          <a:stretch>
            <a:fillRect/>
          </a:stretch>
        </p:blipFill>
        <p:spPr>
          <a:xfrm rot="21261273">
            <a:off x="1104486" y="3131255"/>
            <a:ext cx="3552496" cy="3354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632848" cy="90872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692696"/>
            <a:ext cx="4409256" cy="5832648"/>
          </a:xfrm>
        </p:spPr>
        <p:txBody>
          <a:bodyPr>
            <a:normAutofit fontScale="92500" lnSpcReduction="1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Внутрішнє вухо розміщується вглибині скроневої кістки черепа. Саме тут у спеціальному пристрої, який називають </a:t>
            </a:r>
            <a:r>
              <a:rPr lang="uk-UA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завиткою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розташований рецепторний апарат слухового аналізатора. Завитка – кістковий канал, усередині якого розміщуються дві  подовжні мембрани. Нижня мембрана утворена щільною сполучною тканиною, а верхня – тоненькою одношаровою.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5" name="Содержимое 4" descr="R16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199" r="55653" b="4848"/>
          <a:stretch>
            <a:fillRect/>
          </a:stretch>
        </p:blipFill>
        <p:spPr>
          <a:xfrm rot="21080215">
            <a:off x="517583" y="1817021"/>
            <a:ext cx="3744415" cy="38164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Будова отолітового апарату</a:t>
            </a:r>
            <a:b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uk-UA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92514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5" name="Рисунок 4" descr="Схема поширення звукових хвиль у вусі людин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784887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467600" cy="1080120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Кортіїв</a:t>
            </a:r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орган – апарат, що містить рецептори й опорні клітини</a:t>
            </a:r>
            <a:endParaRPr lang="uk-UA" sz="3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300px-Organ_of_corti_uk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3750" r="2487"/>
          <a:stretch>
            <a:fillRect/>
          </a:stretch>
        </p:blipFill>
        <p:spPr>
          <a:xfrm rot="20863583">
            <a:off x="467544" y="1844824"/>
            <a:ext cx="3571924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716016" y="1484784"/>
            <a:ext cx="3672408" cy="5817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На кожній рецепторній клітині міститься до 70 виростків – волосків.  Над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волосковими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клітинами розташована покривна мембрана, яка контактує з волосками.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Кортіїв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орган розділений на ділянки, кожна з яких відповідає за сприйняття хвиль певної частоти.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Рідина, що міститься в каналах завитки, є передавальною ланкою, яка доносить енергію звукових коливань до покривної мембрани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кортіїва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органа</a:t>
            </a:r>
          </a:p>
          <a:p>
            <a:endParaRPr lang="en-US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Звук – коливальний рух частинок пружного середовища</a:t>
            </a:r>
            <a:endParaRPr lang="uk-UA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http://narodna-osvita.com.ua/uploads/sobol-8-bio/sobol-8-bio-236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 rot="21284723">
            <a:off x="1058804" y="3267193"/>
            <a:ext cx="2849927" cy="2035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5" name="Содержимое 1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Слухова сенсорна система сприймає інформацію про напрямки й джерела звуків, дає змогу орієнтуватися в просторі та здійснює формування в корі півкуль слухових відчуттів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&amp;Kcy;&amp;acy;&amp;rcy;&amp;tcy;&amp;icy;&amp;ncy;&amp;kcy;&amp;icy; &amp;pcy;&amp;ocy; &amp;zcy;&amp;acy;&amp;pcy;&amp;rcy;&amp;ocy;&amp;scy;&amp;ucy; &amp;kcy;&amp;acy;&amp;rcy;&amp;tcy;&amp;icy;&amp;ncy;&amp;kcy;&amp;icy; &amp;ocy;&amp;rcy;&amp;gcy;&amp;acy;&amp;ncy;&amp;icy; &amp;chcy;&amp;ucy;&amp;tcy;&amp;tcy;&amp;yacy; &amp;lcy;&amp;yucy;&amp;dcy;&amp;icy;&amp;ncy;&amp;i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15536">
            <a:off x="1630595" y="1699345"/>
            <a:ext cx="2726369" cy="1682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Рисунок 15" descr="http://narodna-osvita.com.ua/uploads/sobol-8-bio/sobol-8-bio-23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5013176"/>
            <a:ext cx="2492499" cy="15841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7427168" cy="1084982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людини характерний бінауральний слух</a:t>
            </a:r>
            <a:endParaRPr lang="uk-UA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8024" y="1556792"/>
            <a:ext cx="3672408" cy="4608512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Більшість явищ у природі супроводжуються характерними звуками, які сприймаються та розпізнаються вухом людини в діапазоні</a:t>
            </a:r>
          </a:p>
          <a:p>
            <a:pPr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16-20000Гц</a:t>
            </a:r>
          </a:p>
          <a:p>
            <a:endParaRPr lang="uk-UA" dirty="0"/>
          </a:p>
        </p:txBody>
      </p:sp>
      <p:pic>
        <p:nvPicPr>
          <p:cNvPr id="8" name="Рисунок 7" descr="&amp;Kcy;&amp;acy;&amp;rcy;&amp;tcy;&amp;icy;&amp;ncy;&amp;kcy;&amp;icy; &amp;pcy;&amp;ocy; &amp;zcy;&amp;acy;&amp;pcy;&amp;rcy;&amp;ocy;&amp;scy;&amp;ucy; &amp;kcy;&amp;acy;&amp;rcy;&amp;tcy;&amp;icy;&amp;ncy;&amp;kcy;&amp;icy; &amp;lcy;&amp;yucy;&amp;dcy;&amp;iecy;&amp;jcy; &amp;shchcy;&amp;ocy; &amp;scy;&amp;lcy;&amp;ucy;&amp;khcy;&amp;acy;&amp;yucy;&amp;tcy;&amp;soft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3384376" cy="19937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&amp;Kcy;&amp;acy;&amp;rcy;&amp;tcy;&amp;icy;&amp;ncy;&amp;kcy;&amp;icy; &amp;pcy;&amp;ocy; &amp;zcy;&amp;acy;&amp;pcy;&amp;rcy;&amp;ocy;&amp;scy;&amp;ucy; &amp;kcy;&amp;acy;&amp;rcy;&amp;tcy;&amp;icy;&amp;ncy;&amp;kcy;&amp;icy; &amp;lcy;&amp;yucy;&amp;dcy;&amp;iecy;&amp;jcy; &amp;shchcy;&amp;ocy; &amp;scy;&amp;lcy;&amp;ucy;&amp;khcy;&amp;acy;&amp;yucy;&amp;tcy;&amp;soft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140968"/>
            <a:ext cx="3312368" cy="22054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&amp;Kcy;&amp;acy;&amp;rcy;&amp;tcy;&amp;icy;&amp;ncy;&amp;kcy;&amp;icy; &amp;pcy;&amp;ocy; &amp;zcy;&amp;acy;&amp;pcy;&amp;rcy;&amp;ocy;&amp;scy;&amp;ucy; &amp;kcy;&amp;acy;&amp;rcy;&amp;tcy;&amp;icy;&amp;ncy;&amp;kcy;&amp;icy; &amp;lcy;&amp;yucy;&amp;dcy;&amp;iecy;&amp;jcy;,&amp;shchcy;&amp;ocy; &amp;pcy;&amp;rcy;&amp;acy;&amp;tscy;&amp;yucy;&amp;yucy;&amp;tcy;&amp;softcy; &amp;dcy;&amp;rcy;&amp;iecy;&amp;lcy;&amp;lcy;&amp;yu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4869160"/>
            <a:ext cx="2725291" cy="1800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642194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Слух є джерелом інформації про звуки і необхідний для розвитку мови</a:t>
            </a:r>
            <a:endParaRPr lang="uk-UA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8024" y="2204864"/>
            <a:ext cx="3744416" cy="3921299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У людини орган слуху виконує ще одну надзвичайно важливу функцію. Він є частиною системи, яка забезпечує здатність до </a:t>
            </a:r>
            <a:r>
              <a:rPr lang="uk-UA" sz="2400" b="1" u="sng" dirty="0" smtClean="0">
                <a:latin typeface="Times New Roman" pitchFamily="18" charset="0"/>
                <a:cs typeface="Times New Roman" pitchFamily="18" charset="0"/>
              </a:rPr>
              <a:t>членороздільної мови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&amp;Pcy;&amp;ocy;&amp;khcy;&amp;ocy;&amp;zhcy;&amp;iecy;&amp;iecy; &amp;icy;&amp;zcy;&amp;ocy;&amp;bcy;&amp;rcy;&amp;acy;&amp;zhcy;&amp;iecy;&amp;ncy;&amp;icy;&amp;iecy;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060848"/>
            <a:ext cx="194421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&amp;Kcy;&amp;acy;&amp;rcy;&amp;tcy;&amp;icy;&amp;ncy;&amp;kcy;&amp;icy; &amp;pcy;&amp;ocy; &amp;zcy;&amp;acy;&amp;pcy;&amp;rcy;&amp;ocy;&amp;scy;&amp;ucy; &amp;kcy;&amp;acy;&amp;rcy;&amp;tcy;&amp;icy;&amp;ncy;&amp;kcy;&amp;icy; &amp;scy;&amp;lcy;&amp;ucy;&amp;khcy;&amp;ocy;&amp;vcy;&amp;ocy;&amp;gcy;&amp;ocy; &amp;acy;&amp;ncy;&amp;acy;&amp;lcy;&amp;iukcy;&amp;zcy;&amp;acy;&amp;tcy;&amp;ocy;&amp;rcy;&amp;a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429000"/>
            <a:ext cx="1584176" cy="2023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&amp;Pcy;&amp;ocy;&amp;khcy;&amp;ocy;&amp;zhcy;&amp;iecy;&amp;iecy; &amp;icy;&amp;zcy;&amp;ocy;&amp;bcy;&amp;rcy;&amp;acy;&amp;zhcy;&amp;iecy;&amp;ncy;&amp;icy;&amp;ie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3429000"/>
            <a:ext cx="230425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&amp;Pcy;&amp;ocy;&amp;khcy;&amp;ocy;&amp;zhcy;&amp;iecy;&amp;iecy; &amp;icy;&amp;zcy;&amp;ocy;&amp;bcy;&amp;rcy;&amp;acy;&amp;zhcy;&amp;iecy;&amp;ncy;&amp;icy;&amp;iecy;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4653136"/>
            <a:ext cx="244827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Причини захворювань вуха</a:t>
            </a:r>
            <a:endParaRPr lang="uk-UA" sz="4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556792"/>
            <a:ext cx="4193232" cy="4569371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uk-UA" dirty="0" smtClean="0"/>
              <a:t>     •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травми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• простудні інфекції   носоглотки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• агресивні хімічні речовини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• постійна вологість слухового проходу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• зниження імунітету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• різні захворювання</a:t>
            </a:r>
          </a:p>
          <a:p>
            <a:pPr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• сухе повітря в приміщенні</a:t>
            </a:r>
          </a:p>
          <a:p>
            <a:pPr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• алергія </a:t>
            </a:r>
          </a:p>
          <a:p>
            <a:pPr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• професії, пов'язані з </a:t>
            </a:r>
            <a:r>
              <a:rPr lang="uk-UA" b="1" dirty="0" smtClean="0">
                <a:latin typeface="Times New Roman" pitchFamily="18" charset="0"/>
                <a:cs typeface="Andalus" pitchFamily="18" charset="-78"/>
              </a:rPr>
              <a:t>постійною присутністю </a:t>
            </a:r>
            <a:r>
              <a:rPr lang="uk-UA" b="1" dirty="0" smtClean="0">
                <a:cs typeface="Andalus" pitchFamily="18" charset="-78"/>
              </a:rPr>
              <a:t>шуму і вібрації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</p:txBody>
      </p:sp>
      <p:pic>
        <p:nvPicPr>
          <p:cNvPr id="6" name="Содержимое 5" descr="&amp;Kcy;&amp;acy;&amp;rcy;&amp;tcy;&amp;icy;&amp;ncy;&amp;kcy;&amp;icy; &amp;pcy;&amp;ocy; &amp;zcy;&amp;acy;&amp;pcy;&amp;rcy;&amp;ocy;&amp;scy;&amp;ucy; &amp;kcy;&amp;acy;&amp;rcy;&amp;tcy;&amp;icy;&amp;ncy;&amp;kcy;&amp;icy; &amp;lcy;&amp;yucy;&amp;dcy;&amp;iecy;&amp;jcy; &amp;shchcy;&amp;ocy; &amp;scy;&amp;lcy;&amp;ucy;&amp;khcy;&amp;acy;&amp;yucy;&amp;tcy;&amp;softcy;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2664296" cy="19442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&amp;Kcy;&amp;acy;&amp;rcy;&amp;tcy;&amp;icy;&amp;ncy;&amp;kcy;&amp;icy; &amp;pcy;&amp;ocy; &amp;zcy;&amp;acy;&amp;pcy;&amp;rcy;&amp;ocy;&amp;scy;&amp;ucy; &amp;kcy;&amp;acy;&amp;rcy;&amp;tcy;&amp;icy;&amp;ncy;&amp;kcy;&amp;icy; &amp;lcy;&amp;yucy;&amp;dcy;&amp;iecy;&amp;jcy; &amp;shchcy;&amp;ocy; &amp;scy;&amp;lcy;&amp;ucy;&amp;khcy;&amp;acy;&amp;yucy;&amp;tcy;&amp;soft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924944"/>
            <a:ext cx="2743200" cy="19724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&amp;Kcy;&amp;acy;&amp;rcy;&amp;tcy;&amp;icy;&amp;ncy;&amp;kcy;&amp;icy; &amp;pcy;&amp;ocy; &amp;zcy;&amp;acy;&amp;pcy;&amp;rcy;&amp;ocy;&amp;scy;&amp;ucy; &amp;kcy;&amp;acy;&amp;rcy;&amp;tcy;&amp;icy;&amp;ncy;&amp;kcy;&amp;icy; &amp;scy;&amp;lcy;&amp;ucy;&amp;khcy;&amp;ocy;&amp;vcy;&amp;ocy;&amp;gcy;&amp;ocy; &amp;acy;&amp;ncy;&amp;acy;&amp;lcy;&amp;iukcy;&amp;zcy;&amp;acy;&amp;tcy;&amp;ocy;&amp;rcy;&amp;a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4365104"/>
            <a:ext cx="2571750" cy="20975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гігієни слуху</a:t>
            </a:r>
            <a:endParaRPr lang="uk-UA" sz="4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9992" y="1412776"/>
            <a:ext cx="4176464" cy="4713387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Регулярно мийте вуха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Оберігайте вуха від занадто сильних звуків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Не зловживайте навушниками для прослуховування  (не більше 1год на день)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При болях у вусі негайно звертайтесь до лікаря </a:t>
            </a:r>
          </a:p>
          <a:p>
            <a:endParaRPr lang="uk-UA" dirty="0" smtClean="0"/>
          </a:p>
          <a:p>
            <a:endParaRPr lang="uk-UA" dirty="0"/>
          </a:p>
        </p:txBody>
      </p:sp>
      <p:pic>
        <p:nvPicPr>
          <p:cNvPr id="5" name="Содержимое 4" descr="&amp;Kcy;&amp;acy;&amp;rcy;&amp;tcy;&amp;icy;&amp;ncy;&amp;kcy;&amp;icy; &amp;pcy;&amp;ocy; &amp;zcy;&amp;acy;&amp;pcy;&amp;rcy;&amp;ocy;&amp;scy;&amp;ucy; &amp;kcy;&amp;acy;&amp;rcy;&amp;tcy;&amp;icy;&amp;ncy;&amp;kcy;&amp;icy; &amp;mcy;&amp;icy;&amp;tcy;&amp;icy; &amp;vcy;&amp;ucy;&amp;khcy;&amp;acy;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12776"/>
            <a:ext cx="3024336" cy="22020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&amp;Zcy;&amp;acy;&amp;shchcy;&amp;icy;&amp;tcy;&amp;ncy;&amp;ycy;&amp;iecy; &amp;ncy;&amp;acy;&amp;ucy;&amp;shcy;&amp;ncy;&amp;icy;&amp;kcy;&amp;i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39552" y="1916832"/>
            <a:ext cx="2667000" cy="18002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&amp;Kcy;&amp;acy;&amp;rcy;&amp;tcy;&amp;icy;&amp;ncy;&amp;kcy;&amp;icy; &amp;pcy;&amp;ocy; &amp;zcy;&amp;acy;&amp;pcy;&amp;rcy;&amp;ocy;&amp;scy;&amp;ucy; &amp;kcy;&amp;acy;&amp;rcy;&amp;tcy;&amp;icy;&amp;ncy;&amp;kcy;&amp;icy; &amp;gcy;&amp;iukcy;&amp;gcy;&amp;iukcy;&amp;jukcy;&amp;ncy;&amp;acy; &amp;scy;&amp;lcy;&amp;ucy;&amp;khcy;&amp;u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3429000"/>
            <a:ext cx="2771775" cy="22451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&amp;KHcy;&amp;vcy;&amp;ocy;&amp;rcy;&amp;ocy;&amp;bcy;&amp;icy; &amp;vcy;&amp;ncy;&amp;ucy;&amp;tcy;&amp;rcy;&amp;iukcy;&amp;shcy;&amp;ncy;&amp;softcy;&amp;ocy;&amp;gcy;&amp;ocy; &amp;vcy;&amp;ucy;&amp;khcy;&amp;acy;: &amp;scy;&amp;icy;&amp;mcy;&amp;pcy;&amp;tcy;&amp;ocy;&amp;mcy;&amp;icy;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293096"/>
            <a:ext cx="2808312" cy="20193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Цікаві факти про слух</a:t>
            </a:r>
            <a:endParaRPr lang="uk-UA" sz="4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Чоловіки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гірше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чують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Чоловіки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частіше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жінки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стикаються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 проблемою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втрати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слуху через те, що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частіше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шумні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професії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призводить до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погіршення  слуху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5" name="Содержимое 4" descr="&amp;Lcy;&amp;iukcy;&amp;kcy;&amp;ucy;&amp;vcy;&amp;acy;&amp;ncy;&amp;ncy;&amp;yacy; &amp;iukcy; &amp;scy;&amp;icy;&amp;mcy;&amp;pcy;&amp;tcy;&amp;ocy;&amp;mcy;&amp;icy; &amp;khcy;&amp;vcy;&amp;ocy;&amp;rcy;&amp;ocy;&amp;bcy; &amp;vcy;&amp;ucy;&amp;khcy;&amp;acy; &amp;lcy;&amp;yucy;&amp;dcy;&amp;icy;&amp;ncy;&amp;icy;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315217">
            <a:off x="4427984" y="1772816"/>
            <a:ext cx="2857500" cy="2057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&amp;Ocy;&amp;bcy;&amp;mcy;&amp;iecy;&amp;zhcy;&amp;tcy;&amp;iecy; &amp;kcy;&amp;ocy;&amp;rcy;&amp;icy;&amp;scy;&amp;tcy;&amp;ucy;&amp;vcy;&amp;acy;&amp;ncy;&amp;ncy;&amp;yacy; &amp;ncy;&amp;acy;&amp;vcy;&amp;ucy;&amp;shcy;&amp;ncy;&amp;icy;&amp;kcy;&amp;acy;&amp;mcy;&amp;icy;!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005064"/>
            <a:ext cx="2857500" cy="1905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Слухова сенсорна система</a:t>
            </a:r>
            <a:endParaRPr lang="uk-UA" sz="4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Слух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– один з найбільш значущих органів чуття людини. Приблизно 10 % інформації ми отримуємо через слух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677438deba6243f768f80fc5042e6c79_slide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9257" r="12980"/>
          <a:stretch>
            <a:fillRect/>
          </a:stretch>
        </p:blipFill>
        <p:spPr>
          <a:xfrm>
            <a:off x="467544" y="1268760"/>
            <a:ext cx="3546123" cy="20882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 descr="имь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2833916"/>
            <a:ext cx="2808312" cy="18722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Рисунок 12" descr="&amp;Kcy;&amp;acy;&amp;rcy;&amp;tcy;&amp;icy;&amp;ncy;&amp;kcy;&amp;icy; &amp;pcy;&amp;ocy; &amp;zcy;&amp;acy;&amp;pcy;&amp;rcy;&amp;ocy;&amp;scy;&amp;ucy; &amp;kcy;&amp;acy;&amp;rcy;&amp;tcy;&amp;icy;&amp;ncy;&amp;kcy;&amp;icy; &amp;lcy;&amp;yucy;&amp;dcy;&amp;iecy;&amp;jcy; &amp;shchcy;&amp;ocy; &amp;scy;&amp;lcy;&amp;ucy;&amp;khcy;&amp;acy;&amp;yucy;&amp;tcy;&amp;soft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4221088"/>
            <a:ext cx="2808312" cy="20882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Цікаво,  що…</a:t>
            </a:r>
            <a:endParaRPr lang="uk-UA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&amp;Kcy;&amp;acy;&amp;rcy;&amp;tcy;&amp;icy;&amp;ncy;&amp;kcy;&amp;icy; &amp;pcy;&amp;ocy; &amp;zcy;&amp;acy;&amp;pcy;&amp;rcy;&amp;ocy;&amp;scy;&amp;ucy; &amp;kcy;&amp;acy;&amp;rcy;&amp;tcy;&amp;icy;&amp;ncy;&amp;kcy;&amp;icy; &amp;gcy;&amp;ucy;&amp;chcy;&amp;ncy;&amp;ocy;&amp;yicy; &amp;mcy;&amp;ucy;&amp;zcy;&amp;icy;&amp;kcy;&amp;icy;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070371">
            <a:off x="467544" y="1700808"/>
            <a:ext cx="3657600" cy="24349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&amp;Kcy;&amp;acy;&amp;rcy;&amp;tcy;&amp;icy;&amp;ncy;&amp;kcy;&amp;icy; &amp;pcy;&amp;ocy; &amp;zcy;&amp;acy;&amp;pcy;&amp;rcy;&amp;ocy;&amp;scy;&amp;ucy; &amp;kcy;&amp;acy;&amp;rcy;&amp;tcy;&amp;icy;&amp;ncy;&amp;kcy;&amp;icy; &amp;gcy;&amp;ucy;&amp;chcy;&amp;ncy;&amp;ocy;&amp;yicy; &amp;mcy;&amp;ucy;&amp;zcy;&amp;icy;&amp;kcy;&amp;i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005064"/>
            <a:ext cx="2869870" cy="212216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6" name="Содержимое 15"/>
          <p:cNvSpPr>
            <a:spLocks noGrp="1"/>
          </p:cNvSpPr>
          <p:nvPr>
            <p:ph sz="half" idx="2"/>
          </p:nvPr>
        </p:nvSpPr>
        <p:spPr>
          <a:xfrm>
            <a:off x="4267200" y="1412776"/>
            <a:ext cx="3657600" cy="4713387"/>
          </a:xfrm>
        </p:spPr>
        <p:txBody>
          <a:bodyPr>
            <a:normAutofit/>
          </a:bodyPr>
          <a:lstStyle/>
          <a:p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Гучна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музика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шкідлива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Сама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музика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шкідлива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для слуху,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починаються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коли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йдеться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гучну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музику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клубах, дискотеках, 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салоні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авто та у ваших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навушниках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Вона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здатна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призвести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зниження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слуху. А використання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навушників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збільшує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бактерій 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вусі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майже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700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разів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0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Інтернет -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ресурси </a:t>
            </a:r>
            <a:endParaRPr lang="uk-UA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http://mon.gov.ua</a:t>
            </a:r>
            <a:endParaRPr lang="en-US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www.botany.kiev.ua</a:t>
            </a: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svitppt.com.ua/biologiya/sluhova-sensorna-sistema.html</a:t>
            </a:r>
            <a:endParaRPr lang="en-US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http://dovidka.biz.ua/tsikavi-fakti-pro-sensornu-sistemu/</a:t>
            </a:r>
            <a:endParaRPr lang="uk-UA" b="1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http://vidpoviday.com/likuvannya-i-simptomi-xvorob-vuxa-lyudini</a:t>
            </a:r>
            <a:endParaRPr lang="uk-UA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b="1" u="sng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  </a:t>
            </a:r>
            <a:endParaRPr lang="uk-UA" dirty="0" smtClean="0"/>
          </a:p>
          <a:p>
            <a:endParaRPr lang="uk-UA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3657600" cy="521744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Людське вухо - дуже складний і тонкий механізм, в склад якого входять різноманітні елементи, що довгим ланцюгом здійснюють передачу від вушної раковини до кори головного мозку.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777730_1.gif.jp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21042322">
            <a:off x="4420587" y="910824"/>
            <a:ext cx="2857500" cy="19240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4" descr="C:\Documents and Settings\1\Рабочий стол\Новая папка (3)\органы чувств\100px-Earc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23591">
            <a:off x="6099624" y="3009141"/>
            <a:ext cx="1984380" cy="28575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3657600" cy="5001419"/>
          </a:xfrm>
        </p:spPr>
        <p:txBody>
          <a:bodyPr>
            <a:normAutofit lnSpcReduction="10000"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Слухова сенсорна система має 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периферичний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відділ (орган слуху) 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провідниковий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відділ (слуховий нерв) і 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центральний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відділ (слуховий центр кори кінцевого мозку</a:t>
            </a:r>
            <a:r>
              <a:rPr lang="uk-UA" sz="2800" dirty="0" smtClean="0"/>
              <a:t>)</a:t>
            </a:r>
            <a:endParaRPr lang="uk-UA" dirty="0"/>
          </a:p>
        </p:txBody>
      </p:sp>
      <p:pic>
        <p:nvPicPr>
          <p:cNvPr id="11" name="Содержимое 10" descr="section-ear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27052">
            <a:off x="4267199" y="1628800"/>
            <a:ext cx="3977209" cy="355672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&amp;Kcy;&amp;acy;&amp;rcy;&amp;tcy;&amp;icy;&amp;ncy;&amp;kcy;&amp;icy; &amp;pcy;&amp;ocy; &amp;zcy;&amp;acy;&amp;pcy;&amp;rcy;&amp;ocy;&amp;scy;&amp;ucy; &amp;kcy;&amp;acy;&amp;rcy;&amp;tcy;&amp;icy;&amp;ncy;&amp;kcy;&amp;icy; &amp;ocy;&amp;rcy;&amp;gcy;&amp;acy;&amp;ncy;&amp;icy; &amp;chcy;&amp;ucy;&amp;tcy;&amp;tcy;&amp;yacy; &amp;lcy;&amp;yucy;&amp;dcy;&amp;icy;&amp;ncy;&amp;icy;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052736"/>
            <a:ext cx="3744416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&amp;Kcy;&amp;acy;&amp;rcy;&amp;tcy;&amp;icy;&amp;ncy;&amp;kcy;&amp;icy; &amp;pcy;&amp;ocy; &amp;zcy;&amp;acy;&amp;pcy;&amp;rcy;&amp;ocy;&amp;scy;&amp;ucy; &amp;kcy;&amp;acy;&amp;rcy;&amp;tcy;&amp;icy;&amp;ncy;&amp;kcy;&amp;icy; &amp;scy;&amp;lcy;&amp;ucy;&amp;khcy;&amp;ocy;&amp;vcy;&amp;ocy;&amp;gcy;&amp;ocy; &amp;acy;&amp;ncy;&amp;acy;&amp;lcy;&amp;iukcy;&amp;zcy;&amp;acy;&amp;tcy;&amp;ocy;&amp;rcy;&amp;acy;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1326865">
            <a:off x="1619672" y="3429000"/>
            <a:ext cx="2647950" cy="21526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&amp;Kcy;&amp;acy;&amp;rcy;&amp;tcy;&amp;icy;&amp;ncy;&amp;kcy;&amp;icy; &amp;pcy;&amp;ocy; &amp;zcy;&amp;acy;&amp;pcy;&amp;rcy;&amp;ocy;&amp;scy;&amp;ucy; &amp;kcy;&amp;acy;&amp;rcy;&amp;tcy;&amp;icy;&amp;ncy;&amp;kcy;&amp;icy; &amp;lcy;&amp;yucy;&amp;dcy;&amp;iecy;&amp;jcy; &amp;shchcy;&amp;ocy; &amp;scy;&amp;lcy;&amp;ucy;&amp;khcy;&amp;acy;&amp;yucy;&amp;tcy;&amp;soft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03945">
            <a:off x="827584" y="620688"/>
            <a:ext cx="2723009" cy="25202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052736"/>
            <a:ext cx="3977208" cy="5073427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Зовнішнє  вухо утворене вушною раковиною і зовнішнім слуховим проходом. Зовнішній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слуховий прохід у дорослої людини завдовжки 2,5 см</a:t>
            </a:r>
          </a:p>
          <a:p>
            <a:endParaRPr lang="uk-UA" dirty="0"/>
          </a:p>
        </p:txBody>
      </p:sp>
      <p:pic>
        <p:nvPicPr>
          <p:cNvPr id="5" name="Содержимое 4" descr="ear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r="57277"/>
          <a:stretch>
            <a:fillRect/>
          </a:stretch>
        </p:blipFill>
        <p:spPr>
          <a:xfrm rot="21226375">
            <a:off x="611560" y="1052736"/>
            <a:ext cx="3558042" cy="40324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Зовнішнє вухо </a:t>
            </a:r>
            <a:endParaRPr lang="uk-UA" sz="4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&amp;Pcy;&amp;ocy;&amp;khcy;&amp;ocy;&amp;zhcy;&amp;iecy;&amp;iecy; &amp;icy;&amp;zcy;&amp;ocy;&amp;bcy;&amp;rcy;&amp;acy;&amp;zhcy;&amp;iecy;&amp;ncy;&amp;icy;&amp;iecy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7632848" cy="48965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385248" cy="108498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5" name="Содержимое 4" descr="section-ear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211" r="2470" b="3655"/>
          <a:stretch>
            <a:fillRect/>
          </a:stretch>
        </p:blipFill>
        <p:spPr>
          <a:xfrm rot="21190535">
            <a:off x="459138" y="2120813"/>
            <a:ext cx="3657600" cy="30650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267200" y="1340768"/>
            <a:ext cx="3977208" cy="4785395"/>
          </a:xfrm>
        </p:spPr>
        <p:txBody>
          <a:bodyPr/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У шкірі слухового проходу є волоски і видозмінені потові залози, що виробляють вушну сірку. Вони виконують захисну функцію (затримують пил і мікроорганізми)</a:t>
            </a:r>
          </a:p>
          <a:p>
            <a:endParaRPr lang="uk-UA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272808" cy="1080120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Слухова сенсорна система</a:t>
            </a:r>
            <a:endParaRPr lang="uk-UA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052736"/>
            <a:ext cx="4193232" cy="5073427"/>
          </a:xfrm>
        </p:spPr>
        <p:txBody>
          <a:bodyPr>
            <a:normAutofit fontScale="92500" lnSpcReduction="20000"/>
          </a:bodyPr>
          <a:lstStyle/>
          <a:p>
            <a:endParaRPr lang="uk-UA" sz="2800" dirty="0" smtClean="0"/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Середнє вухо міститься у товщі скроневої кістки черепа, із зовнішнього боку обмежене барабанною перетинкою, а з внутрішнього - перетинкою овального вікна. До складу середнього вуха входять: </a:t>
            </a:r>
            <a:r>
              <a:rPr lang="uk-UA" sz="2800" b="1" u="sng" dirty="0" smtClean="0">
                <a:latin typeface="Times New Roman" pitchFamily="18" charset="0"/>
                <a:cs typeface="Times New Roman" pitchFamily="18" charset="0"/>
              </a:rPr>
              <a:t>три слухові кісточки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(молоточок, коваделко і стремінце)</a:t>
            </a:r>
          </a:p>
          <a:p>
            <a:endParaRPr lang="uk-UA" dirty="0"/>
          </a:p>
        </p:txBody>
      </p:sp>
      <p:pic>
        <p:nvPicPr>
          <p:cNvPr id="5" name="Содержимое 4" descr="&amp;Kcy;&amp;acy;&amp;rcy;&amp;tcy;&amp;icy;&amp;ncy;&amp;kcy;&amp;icy; &amp;pcy;&amp;ocy; &amp;zcy;&amp;acy;&amp;pcy;&amp;rcy;&amp;ocy;&amp;scy;&amp;ucy; &amp;kcy;&amp;acy;&amp;rcy;&amp;tcy;&amp;icy;&amp;ncy;&amp;kcy;&amp;icy; &amp;ocy;&amp;rcy;&amp;gcy;&amp;acy;&amp;ncy;&amp;icy; &amp;chcy;&amp;ucy;&amp;tcy;&amp;tcy;&amp;yacy; &amp;lcy;&amp;yucy;&amp;dcy;&amp;icy;&amp;ncy;&amp;icy;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353881">
            <a:off x="676496" y="1971098"/>
            <a:ext cx="3672408" cy="39604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212</TotalTime>
  <Words>583</Words>
  <Application>Microsoft Office PowerPoint</Application>
  <PresentationFormat>Экран (4:3)</PresentationFormat>
  <Paragraphs>51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Техническая</vt:lpstr>
      <vt:lpstr>Слухова сенсорна система</vt:lpstr>
      <vt:lpstr>Слухова сенсорна система</vt:lpstr>
      <vt:lpstr>Слайд 3</vt:lpstr>
      <vt:lpstr>Слайд 4</vt:lpstr>
      <vt:lpstr>Слайд 5</vt:lpstr>
      <vt:lpstr>Слайд 6</vt:lpstr>
      <vt:lpstr>Зовнішнє вухо </vt:lpstr>
      <vt:lpstr> </vt:lpstr>
      <vt:lpstr>Слухова сенсорна система</vt:lpstr>
      <vt:lpstr>Слайд 10</vt:lpstr>
      <vt:lpstr>Слайд 11</vt:lpstr>
      <vt:lpstr>Будова отолітового апарату </vt:lpstr>
      <vt:lpstr>Кортіїв орган – апарат, що містить рецептори й опорні клітини</vt:lpstr>
      <vt:lpstr>Звук – коливальний рух частинок пружного середовища</vt:lpstr>
      <vt:lpstr>Для людини характерний бінауральний слух</vt:lpstr>
      <vt:lpstr>Слух є джерелом інформації про звуки і необхідний для розвитку мови</vt:lpstr>
      <vt:lpstr>Причини захворювань вуха</vt:lpstr>
      <vt:lpstr>Правила гігієни слуху</vt:lpstr>
      <vt:lpstr>Цікаві факти про слух</vt:lpstr>
      <vt:lpstr>Цікаво,  що…</vt:lpstr>
      <vt:lpstr>Інтернет - ресурси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Skoryk</dc:creator>
  <cp:lastModifiedBy>Скорик</cp:lastModifiedBy>
  <cp:revision>23</cp:revision>
  <dcterms:created xsi:type="dcterms:W3CDTF">2017-02-12T09:40:52Z</dcterms:created>
  <dcterms:modified xsi:type="dcterms:W3CDTF">2017-02-14T22:21:24Z</dcterms:modified>
</cp:coreProperties>
</file>