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76" r:id="rId2"/>
    <p:sldId id="256" r:id="rId3"/>
    <p:sldId id="282" r:id="rId4"/>
    <p:sldId id="278" r:id="rId5"/>
    <p:sldId id="274" r:id="rId6"/>
    <p:sldId id="279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  <p:sldId id="264" r:id="rId16"/>
    <p:sldId id="263" r:id="rId17"/>
    <p:sldId id="260" r:id="rId18"/>
    <p:sldId id="281" r:id="rId19"/>
    <p:sldId id="262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8" autoAdjust="0"/>
    <p:restoredTop sz="94758" autoAdjust="0"/>
  </p:normalViewPr>
  <p:slideViewPr>
    <p:cSldViewPr>
      <p:cViewPr varScale="1">
        <p:scale>
          <a:sx n="65" d="100"/>
          <a:sy n="65" d="100"/>
        </p:scale>
        <p:origin x="-8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357290" y="548680"/>
            <a:ext cx="7329510" cy="208823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Інтерактивний тест з  теми:   «Зв’язок організму з навколишнім середовищем. Сенсорні системи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uk-UA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428728" y="3071811"/>
            <a:ext cx="7358114" cy="23574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Скорик Лариса Василівна,  вчитель біології</a:t>
            </a:r>
          </a:p>
          <a:p>
            <a:pPr algn="ctr">
              <a:buNone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Орловецької  загальноосвітньої школи І-ІІІ ступенів</a:t>
            </a:r>
          </a:p>
          <a:p>
            <a:pPr algn="ctr">
              <a:buNone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 Городищенської районної ради </a:t>
            </a:r>
          </a:p>
          <a:p>
            <a:pPr algn="ctr">
              <a:buNone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Черкаської області</a:t>
            </a:r>
          </a:p>
          <a:p>
            <a:pPr algn="ctr">
              <a:buNone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2017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10" name="Овал 9"/>
          <p:cNvSpPr/>
          <p:nvPr/>
        </p:nvSpPr>
        <p:spPr>
          <a:xfrm>
            <a:off x="3643306" y="5357826"/>
            <a:ext cx="3071834" cy="114300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Розпочати роботу</a:t>
            </a:r>
            <a:endParaRPr lang="uk-UA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SchoolPrint_Mini.jpg"/>
          <p:cNvPicPr>
            <a:picLocks noChangeAspect="1"/>
          </p:cNvPicPr>
          <p:nvPr/>
        </p:nvPicPr>
        <p:blipFill>
          <a:blip r:embed="rId2" cstate="print"/>
          <a:srcRect l="1666" r="83334"/>
          <a:stretch>
            <a:fillRect/>
          </a:stretch>
        </p:blipFill>
        <p:spPr>
          <a:xfrm>
            <a:off x="179512" y="260648"/>
            <a:ext cx="1296144" cy="6336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699792" y="2420888"/>
            <a:ext cx="4752528" cy="2579748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Людське вухо здатне сприймати звукові коливання в діапазоні  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" action="ppaction://hlinkshowjump?jump=nextslide"/>
          </p:cNvPr>
          <p:cNvSpPr/>
          <p:nvPr/>
        </p:nvSpPr>
        <p:spPr>
          <a:xfrm>
            <a:off x="1835696" y="692696"/>
            <a:ext cx="2786082" cy="115212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 Гц-2000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 Гц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5508104" y="620688"/>
            <a:ext cx="2952328" cy="108012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16-20 Гц </a:t>
            </a:r>
            <a:endParaRPr lang="uk-UA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>
            <a:hlinkClick r:id="rId2" action="ppaction://hlinksldjump"/>
          </p:cNvPr>
          <p:cNvSpPr/>
          <p:nvPr/>
        </p:nvSpPr>
        <p:spPr>
          <a:xfrm>
            <a:off x="1907704" y="5373216"/>
            <a:ext cx="3168352" cy="108012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uk-UA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Гц-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60кГц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>
            <a:hlinkClick r:id="rId2" action="ppaction://hlinksldjump"/>
          </p:cNvPr>
          <p:cNvSpPr/>
          <p:nvPr/>
        </p:nvSpPr>
        <p:spPr>
          <a:xfrm>
            <a:off x="5508104" y="5301208"/>
            <a:ext cx="3024336" cy="108012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4-40 кГц 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251520" y="332656"/>
            <a:ext cx="1296144" cy="6336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483768" y="2214554"/>
            <a:ext cx="5400600" cy="2928958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Головне значення  для заломлення світла в оці має:</a:t>
            </a:r>
            <a:endParaRPr lang="uk-UA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1691680" y="764704"/>
            <a:ext cx="3379816" cy="108981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Зіниця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5508104" y="764704"/>
            <a:ext cx="3421582" cy="115212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Сліпа пляма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rId2" action="ppaction://hlinksldjump"/>
          </p:cNvPr>
          <p:cNvSpPr/>
          <p:nvPr/>
        </p:nvSpPr>
        <p:spPr>
          <a:xfrm>
            <a:off x="1691680" y="5373216"/>
            <a:ext cx="3380386" cy="112761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Склисте тіло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" action="ppaction://hlinkshowjump?jump=nextslide"/>
          </p:cNvPr>
          <p:cNvSpPr/>
          <p:nvPr/>
        </p:nvSpPr>
        <p:spPr>
          <a:xfrm>
            <a:off x="5436096" y="5301208"/>
            <a:ext cx="3565028" cy="1199626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Кришталик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96144" cy="6336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627784" y="1916832"/>
            <a:ext cx="4968552" cy="2869490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Порожнина середнього вуха заповнена </a:t>
            </a:r>
            <a:endParaRPr lang="uk-UA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5652120" y="5013176"/>
            <a:ext cx="3240360" cy="115212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Сіркою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2" action="ppaction://hlinksldjump"/>
          </p:cNvPr>
          <p:cNvSpPr/>
          <p:nvPr/>
        </p:nvSpPr>
        <p:spPr>
          <a:xfrm>
            <a:off x="1835696" y="548680"/>
            <a:ext cx="3456384" cy="1224136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Рідиною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hlinkshowjump?jump=nextslide"/>
          </p:cNvPr>
          <p:cNvSpPr/>
          <p:nvPr/>
        </p:nvSpPr>
        <p:spPr>
          <a:xfrm>
            <a:off x="1763688" y="5013176"/>
            <a:ext cx="3574750" cy="116580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Повітрям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rId2" action="ppaction://hlinksldjump"/>
          </p:cNvPr>
          <p:cNvSpPr/>
          <p:nvPr/>
        </p:nvSpPr>
        <p:spPr>
          <a:xfrm>
            <a:off x="5580112" y="548680"/>
            <a:ext cx="3318068" cy="1204186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Порожня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96144" cy="64087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483768" y="2204864"/>
            <a:ext cx="4608512" cy="2592288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Смак кислого розрізняють рецептори язика, розташовані: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 8">
            <a:hlinkClick r:id="" action="ppaction://hlinkshowjump?jump=nextslide"/>
          </p:cNvPr>
          <p:cNvSpPr/>
          <p:nvPr/>
        </p:nvSpPr>
        <p:spPr>
          <a:xfrm>
            <a:off x="5652120" y="692696"/>
            <a:ext cx="2786082" cy="1296144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краях язика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rId2" action="ppaction://hlinksldjump"/>
          </p:cNvPr>
          <p:cNvSpPr/>
          <p:nvPr/>
        </p:nvSpPr>
        <p:spPr>
          <a:xfrm>
            <a:off x="5724128" y="5085184"/>
            <a:ext cx="2808312" cy="1216726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середині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>
            <a:hlinkClick r:id="rId2" action="ppaction://hlinksldjump"/>
          </p:cNvPr>
          <p:cNvSpPr/>
          <p:nvPr/>
        </p:nvSpPr>
        <p:spPr>
          <a:xfrm>
            <a:off x="2051720" y="5085184"/>
            <a:ext cx="2952328" cy="1216726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корені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>
            <a:hlinkClick r:id="rId2" action="ppaction://hlinksldjump"/>
          </p:cNvPr>
          <p:cNvSpPr/>
          <p:nvPr/>
        </p:nvSpPr>
        <p:spPr>
          <a:xfrm>
            <a:off x="1979712" y="764704"/>
            <a:ext cx="2880320" cy="1224136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кінчику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251520" y="260648"/>
            <a:ext cx="1296144" cy="64087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411760" y="2276872"/>
            <a:ext cx="4752528" cy="2736304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Вищим центром больової чутливості є: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1979712" y="5229200"/>
            <a:ext cx="3240360" cy="114471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Гіпоталамус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rId2" action="ppaction://hlinksldjump"/>
          </p:cNvPr>
          <p:cNvSpPr/>
          <p:nvPr/>
        </p:nvSpPr>
        <p:spPr>
          <a:xfrm>
            <a:off x="5796136" y="5157192"/>
            <a:ext cx="3024336" cy="1216726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Мозочок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rId2" action="ppaction://hlinksldjump"/>
          </p:cNvPr>
          <p:cNvSpPr/>
          <p:nvPr/>
        </p:nvSpPr>
        <p:spPr>
          <a:xfrm>
            <a:off x="5580112" y="548680"/>
            <a:ext cx="3031746" cy="116238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Довгастий мозок</a:t>
            </a:r>
            <a:r>
              <a:rPr lang="uk-UA" sz="28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 smtClean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>
            <a:hlinkClick r:id="" action="ppaction://hlinkshowjump?jump=nextslide"/>
          </p:cNvPr>
          <p:cNvSpPr/>
          <p:nvPr/>
        </p:nvSpPr>
        <p:spPr>
          <a:xfrm>
            <a:off x="1763688" y="620688"/>
            <a:ext cx="3240360" cy="114471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Таламус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251520" y="260648"/>
            <a:ext cx="1296144" cy="64087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2708920"/>
            <a:ext cx="4536504" cy="89153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483768" y="1988840"/>
            <a:ext cx="4576592" cy="2574048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Рецептори смаку належать до: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5292080" y="476672"/>
            <a:ext cx="3312368" cy="946364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рецепторів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" action="ppaction://hlinkshowjump?jump=nextslide"/>
          </p:cNvPr>
          <p:cNvSpPr/>
          <p:nvPr/>
        </p:nvSpPr>
        <p:spPr>
          <a:xfrm>
            <a:off x="5508104" y="5085184"/>
            <a:ext cx="3240360" cy="107271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Хемо-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рецепторів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1763688" y="5085184"/>
            <a:ext cx="3384376" cy="107271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Термо-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рецепторів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rId2" action="ppaction://hlinksldjump"/>
          </p:cNvPr>
          <p:cNvSpPr/>
          <p:nvPr/>
        </p:nvSpPr>
        <p:spPr>
          <a:xfrm>
            <a:off x="1835696" y="476672"/>
            <a:ext cx="3096344" cy="936104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Механо-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рецепторів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368152" cy="64087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699792" y="1556792"/>
            <a:ext cx="4517694" cy="2868920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Із круглого та овального мішечків та трьох півколових каналів  складається сенсорна система</a:t>
            </a: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" action="ppaction://hlinkshowjump?jump=nextslide"/>
          </p:cNvPr>
          <p:cNvSpPr/>
          <p:nvPr/>
        </p:nvSpPr>
        <p:spPr>
          <a:xfrm>
            <a:off x="5364088" y="404664"/>
            <a:ext cx="3456384" cy="100070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Рівноваги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2" action="ppaction://hlinksldjump"/>
          </p:cNvPr>
          <p:cNvSpPr/>
          <p:nvPr/>
        </p:nvSpPr>
        <p:spPr>
          <a:xfrm>
            <a:off x="5580112" y="5085184"/>
            <a:ext cx="3240360" cy="115212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Слуху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1835696" y="5085184"/>
            <a:ext cx="3384376" cy="114471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Руху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rId2" action="ppaction://hlinksldjump"/>
          </p:cNvPr>
          <p:cNvSpPr/>
          <p:nvPr/>
        </p:nvSpPr>
        <p:spPr>
          <a:xfrm>
            <a:off x="1907704" y="404664"/>
            <a:ext cx="3240360" cy="100070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Болю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368152" cy="64087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555776" y="1844824"/>
            <a:ext cx="5184576" cy="2880320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Здатність ока сприймати предмети на різних відстанях – це  </a:t>
            </a:r>
            <a:endParaRPr lang="uk-UA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1907704" y="548680"/>
            <a:ext cx="3240360" cy="109038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Фокусу-вання </a:t>
            </a:r>
          </a:p>
        </p:txBody>
      </p:sp>
      <p:sp>
        <p:nvSpPr>
          <p:cNvPr id="7" name="Овал 6">
            <a:hlinkClick r:id="rId2" action="ppaction://hlinksldjump"/>
          </p:cNvPr>
          <p:cNvSpPr/>
          <p:nvPr/>
        </p:nvSpPr>
        <p:spPr>
          <a:xfrm>
            <a:off x="5436096" y="5157192"/>
            <a:ext cx="3096344" cy="1288734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Рефракція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3" action="ppaction://hlinksldjump"/>
          </p:cNvPr>
          <p:cNvSpPr/>
          <p:nvPr/>
        </p:nvSpPr>
        <p:spPr>
          <a:xfrm>
            <a:off x="1763688" y="5157192"/>
            <a:ext cx="3168352" cy="1288734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Акомодація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rId2" action="ppaction://hlinksldjump"/>
          </p:cNvPr>
          <p:cNvSpPr/>
          <p:nvPr/>
        </p:nvSpPr>
        <p:spPr>
          <a:xfrm>
            <a:off x="5508104" y="548680"/>
            <a:ext cx="3312368" cy="101837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Далеко-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зорість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choolPrint_Mini.jpg"/>
          <p:cNvPicPr>
            <a:picLocks noChangeAspect="1"/>
          </p:cNvPicPr>
          <p:nvPr/>
        </p:nvPicPr>
        <p:blipFill>
          <a:blip r:embed="rId4" cstate="print"/>
          <a:srcRect l="1666" r="83334"/>
          <a:stretch>
            <a:fillRect/>
          </a:stretch>
        </p:blipFill>
        <p:spPr>
          <a:xfrm>
            <a:off x="179512" y="332656"/>
            <a:ext cx="1285916" cy="625305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5852" y="785794"/>
            <a:ext cx="7400948" cy="1428760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Помилка! </a:t>
            </a:r>
            <a:endParaRPr lang="uk-UA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" action="ppaction://hlinkshowjump?jump=lastslideviewed"/>
          </p:cNvPr>
          <p:cNvSpPr/>
          <p:nvPr/>
        </p:nvSpPr>
        <p:spPr>
          <a:xfrm>
            <a:off x="3500430" y="2571744"/>
            <a:ext cx="3857652" cy="171451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Спробуй ще раз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Z:\картинки\Шкільні\podgo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65" y="4000504"/>
            <a:ext cx="2762235" cy="2604010"/>
          </a:xfrm>
          <a:prstGeom prst="rect">
            <a:avLst/>
          </a:prstGeom>
          <a:noFill/>
        </p:spPr>
      </p:pic>
      <p:pic>
        <p:nvPicPr>
          <p:cNvPr id="7" name="Рисунок 6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85916" cy="63250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728" y="857232"/>
            <a:ext cx="7258072" cy="257176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Вітаю!</a:t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 виконали завдання</a:t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Бажаю успіхів у вивченні нових тем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3491880" y="4437112"/>
            <a:ext cx="3214710" cy="1571636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Завершити</a:t>
            </a:r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9" name="Рисунок 8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85916" cy="6336704"/>
          </a:xfrm>
          <a:prstGeom prst="rect">
            <a:avLst/>
          </a:prstGeom>
        </p:spPr>
      </p:pic>
      <p:pic>
        <p:nvPicPr>
          <p:cNvPr id="2052" name="Picture 4" descr="&amp;Kcy;&amp;acy;&amp;rcy;&amp;tcy;&amp;icy;&amp;ncy;&amp;kcy;&amp;icy; &amp;pcy;&amp;ocy; &amp;zcy;&amp;acy;&amp;pcy;&amp;rcy;&amp;ocy;&amp;scy;&amp;ucy; &amp;kcy;&amp;acy;&amp;rcy;&amp;tcy;&amp;icy;&amp;ncy;&amp;kcy;&amp;icy; &amp;scy;&amp;mcy;&amp;acy;&amp;jcy;&amp;lcy;&amp;icy;&amp;kcy;&amp;iukcy;&amp;v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144016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728" y="764704"/>
            <a:ext cx="7258072" cy="288032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Перевірте здобуті  знання по темі: “ Сенсорні системи ”</a:t>
            </a:r>
            <a:b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0070C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Виберіть одну правильну відповідь у завданнях</a:t>
            </a:r>
            <a:endParaRPr lang="uk-UA" sz="3600" b="1" dirty="0">
              <a:solidFill>
                <a:srgbClr val="0070C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pic>
        <p:nvPicPr>
          <p:cNvPr id="7" name="Рисунок 6" descr="SchoolPrint_Mini.jpg"/>
          <p:cNvPicPr>
            <a:picLocks noChangeAspect="1"/>
          </p:cNvPicPr>
          <p:nvPr/>
        </p:nvPicPr>
        <p:blipFill>
          <a:blip r:embed="rId2" cstate="print"/>
          <a:srcRect l="1666" r="83334"/>
          <a:stretch>
            <a:fillRect/>
          </a:stretch>
        </p:blipFill>
        <p:spPr>
          <a:xfrm>
            <a:off x="179512" y="260648"/>
            <a:ext cx="1296144" cy="6336704"/>
          </a:xfrm>
          <a:prstGeom prst="rect">
            <a:avLst/>
          </a:prstGeom>
        </p:spPr>
      </p:pic>
      <p:pic>
        <p:nvPicPr>
          <p:cNvPr id="12" name="Рисунок 11" descr="загруженное (1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3717032"/>
            <a:ext cx="2592288" cy="21602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428728" y="785795"/>
            <a:ext cx="7029472" cy="770997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</a:t>
            </a:r>
            <a:endParaRPr lang="uk-UA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691680" y="1700808"/>
            <a:ext cx="6408712" cy="4680520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uk-UA" sz="5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Література</a:t>
            </a:r>
            <a:r>
              <a:rPr lang="uk-UA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Програма з біології для 6-9 класів загальноосвітніх  навчальних закладів, затверджена наказом Міністерства №664  від 06.06 2012 р. зі змінами, затвердженими наказом Міністерства освіти і науки України  </a:t>
            </a:r>
            <a:r>
              <a:rPr lang="uk-UA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585 від 29.05.2015</a:t>
            </a:r>
          </a:p>
          <a:p>
            <a:pPr lvl="0" algn="l"/>
            <a:r>
              <a:rPr lang="uk-UA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Остапченко Л.І., Балан П.Г., Матяш Н.Ю., Мусієнко М.М. Підручник “ Біологія ”  6клас</a:t>
            </a:r>
          </a:p>
          <a:p>
            <a:pPr lvl="0" algn="l"/>
            <a:r>
              <a:rPr lang="uk-UA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К.: Генеза,  2014  с. 71-73</a:t>
            </a:r>
          </a:p>
          <a:p>
            <a:pPr lvl="0" algn="l"/>
            <a:r>
              <a:rPr lang="uk-UA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Біда О.А., Дерій С.І., Ілюха Л.М. (8 авторів) Довідник з біології К.: Літера 2008 с.652</a:t>
            </a:r>
          </a:p>
          <a:p>
            <a:pPr lvl="0" algn="l"/>
            <a:r>
              <a:rPr lang="uk-UA" sz="5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Інтернет - ресурси </a:t>
            </a:r>
          </a:p>
          <a:p>
            <a:pPr lvl="0" algn="l"/>
            <a:r>
              <a:rPr lang="uk-UA" sz="5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(http://iitzo.gov.ua/serednya-osvitanavchalni-prohramy/);</a:t>
            </a:r>
            <a:endParaRPr lang="ru-RU" sz="5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5" name="Рисунок 4" descr="микроскоп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6336" y="4437112"/>
            <a:ext cx="1224136" cy="2215283"/>
          </a:xfrm>
          <a:prstGeom prst="rect">
            <a:avLst/>
          </a:prstGeom>
        </p:spPr>
      </p:pic>
      <p:pic>
        <p:nvPicPr>
          <p:cNvPr id="6" name="Рисунок 5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85916" cy="63250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483768" y="2276872"/>
            <a:ext cx="5072098" cy="2786082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якій ділянці великих півкуль головного мозку знаходиться зорова зона? </a:t>
            </a:r>
          </a:p>
          <a:p>
            <a:pPr algn="ctr"/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2051720" y="764704"/>
            <a:ext cx="3000966" cy="1216156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Лобній  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2" action="ppaction://hlinksldjump"/>
          </p:cNvPr>
          <p:cNvSpPr/>
          <p:nvPr/>
        </p:nvSpPr>
        <p:spPr>
          <a:xfrm>
            <a:off x="5436096" y="692696"/>
            <a:ext cx="2922118" cy="1307544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Тім’яній  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5580112" y="5229200"/>
            <a:ext cx="2928958" cy="115212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Скроневій </a:t>
            </a:r>
          </a:p>
        </p:txBody>
      </p:sp>
      <p:sp>
        <p:nvSpPr>
          <p:cNvPr id="9" name="Овал 8">
            <a:hlinkClick r:id="" action="ppaction://hlinkshowjump?jump=nextslide"/>
          </p:cNvPr>
          <p:cNvSpPr/>
          <p:nvPr/>
        </p:nvSpPr>
        <p:spPr>
          <a:xfrm>
            <a:off x="2195736" y="5229200"/>
            <a:ext cx="2857520" cy="115212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Поти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личній  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96144" cy="6336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771800" y="2060848"/>
            <a:ext cx="5072098" cy="2786082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Оболонка, в якій розташовані фоторецептори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1763688" y="548680"/>
            <a:ext cx="2928958" cy="1296144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Внутрішня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2" action="ppaction://hlinksldjump"/>
          </p:cNvPr>
          <p:cNvSpPr/>
          <p:nvPr/>
        </p:nvSpPr>
        <p:spPr>
          <a:xfrm>
            <a:off x="5508104" y="548680"/>
            <a:ext cx="2959738" cy="136815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Білкова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5436096" y="5085184"/>
            <a:ext cx="3240360" cy="144016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Судинна   </a:t>
            </a:r>
          </a:p>
        </p:txBody>
      </p:sp>
      <p:sp>
        <p:nvSpPr>
          <p:cNvPr id="9" name="Овал 8">
            <a:hlinkClick r:id="" action="ppaction://hlinkshowjump?jump=nextslide"/>
          </p:cNvPr>
          <p:cNvSpPr/>
          <p:nvPr/>
        </p:nvSpPr>
        <p:spPr>
          <a:xfrm>
            <a:off x="1763688" y="5157192"/>
            <a:ext cx="3240360" cy="136815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Сітківка </a:t>
            </a:r>
          </a:p>
        </p:txBody>
      </p:sp>
      <p:pic>
        <p:nvPicPr>
          <p:cNvPr id="12" name="Рисунок 11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96144" cy="6336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843808" y="2420888"/>
            <a:ext cx="4800026" cy="2508310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Слухові кісточки містяться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1907704" y="5085184"/>
            <a:ext cx="2952328" cy="136815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внутріш-</a:t>
            </a:r>
            <a:endParaRPr lang="uk-UA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ньому вусі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2" action="ppaction://hlinksldjump"/>
          </p:cNvPr>
          <p:cNvSpPr/>
          <p:nvPr/>
        </p:nvSpPr>
        <p:spPr>
          <a:xfrm>
            <a:off x="1907704" y="620688"/>
            <a:ext cx="3168352" cy="136815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зовніш-</a:t>
            </a:r>
            <a:endParaRPr lang="uk-UA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ньому  вусі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" action="ppaction://hlinkshowjump?jump=nextslide"/>
          </p:cNvPr>
          <p:cNvSpPr/>
          <p:nvPr/>
        </p:nvSpPr>
        <p:spPr>
          <a:xfrm>
            <a:off x="5652120" y="620688"/>
            <a:ext cx="3096344" cy="136815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Середньому вусі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rId2" action="ppaction://hlinksldjump"/>
          </p:cNvPr>
          <p:cNvSpPr/>
          <p:nvPr/>
        </p:nvSpPr>
        <p:spPr>
          <a:xfrm>
            <a:off x="5652120" y="5013176"/>
            <a:ext cx="2880320" cy="136815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сітківці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96144" cy="6336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843808" y="2204864"/>
            <a:ext cx="5072098" cy="2786082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Гігієнічна норма інтенсивності звуку 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1643042" y="1000108"/>
            <a:ext cx="2928958" cy="100013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55 децибел</a:t>
            </a:r>
            <a:endParaRPr lang="uk-UA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2" action="ppaction://hlinksldjump"/>
          </p:cNvPr>
          <p:cNvSpPr/>
          <p:nvPr/>
        </p:nvSpPr>
        <p:spPr>
          <a:xfrm>
            <a:off x="5500694" y="1000108"/>
            <a:ext cx="2857520" cy="100013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децибел </a:t>
            </a:r>
            <a:endParaRPr lang="uk-UA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5436096" y="5301208"/>
            <a:ext cx="3096344" cy="108012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60 децибел 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" action="ppaction://hlinkshowjump?jump=nextslide"/>
          </p:cNvPr>
          <p:cNvSpPr/>
          <p:nvPr/>
        </p:nvSpPr>
        <p:spPr>
          <a:xfrm>
            <a:off x="1619672" y="5301208"/>
            <a:ext cx="3024336" cy="108012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40 децибел  </a:t>
            </a:r>
            <a:endParaRPr lang="uk-UA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96144" cy="6336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857488" y="2357430"/>
            <a:ext cx="5072098" cy="2786082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Біль, дотик, температуру ми відчуваємо завдяки рецепторам, які містяться  у   </a:t>
            </a: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1619672" y="548680"/>
            <a:ext cx="3456384" cy="115212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Склері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2" action="ppaction://hlinksldjump"/>
          </p:cNvPr>
          <p:cNvSpPr/>
          <p:nvPr/>
        </p:nvSpPr>
        <p:spPr>
          <a:xfrm>
            <a:off x="5220072" y="548680"/>
            <a:ext cx="3600400" cy="1224136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Сухожиллях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5724128" y="5229200"/>
            <a:ext cx="3168352" cy="100013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Вухах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" action="ppaction://hlinkshowjump?jump=nextslide"/>
          </p:cNvPr>
          <p:cNvSpPr/>
          <p:nvPr/>
        </p:nvSpPr>
        <p:spPr>
          <a:xfrm>
            <a:off x="1619672" y="5301208"/>
            <a:ext cx="3744416" cy="1000132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Шкірі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96144" cy="6336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411760" y="1988840"/>
            <a:ext cx="5000660" cy="2857520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Функцію орієнтації тіла у просторі виконує </a:t>
            </a:r>
            <a:endParaRPr lang="uk-UA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1763688" y="548680"/>
            <a:ext cx="3024336" cy="115212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Склисте тіло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2" action="ppaction://hlinksldjump"/>
          </p:cNvPr>
          <p:cNvSpPr/>
          <p:nvPr/>
        </p:nvSpPr>
        <p:spPr>
          <a:xfrm>
            <a:off x="5220072" y="548680"/>
            <a:ext cx="3312368" cy="1152128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Барабанна перетинка 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5652120" y="5013176"/>
            <a:ext cx="2952328" cy="1296144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Коваделко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" action="ppaction://hlinkshowjump?jump=nextslide"/>
          </p:cNvPr>
          <p:cNvSpPr/>
          <p:nvPr/>
        </p:nvSpPr>
        <p:spPr>
          <a:xfrm>
            <a:off x="1907704" y="5085184"/>
            <a:ext cx="3168352" cy="1296144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Вестибу-лярний апарат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96144" cy="6336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627784" y="1988840"/>
            <a:ext cx="4714908" cy="2664296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Смак солодкого розрізняють рецептори язика, розташовані</a:t>
            </a:r>
            <a:endParaRPr lang="uk-UA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>
            <a:off x="5580112" y="548680"/>
            <a:ext cx="2786082" cy="106188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корені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2" action="ppaction://hlinksldjump"/>
          </p:cNvPr>
          <p:cNvSpPr/>
          <p:nvPr/>
        </p:nvSpPr>
        <p:spPr>
          <a:xfrm>
            <a:off x="1835696" y="548680"/>
            <a:ext cx="2857520" cy="106188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піднебінні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" action="ppaction://hlinkshowjump?jump=nextslide"/>
          </p:cNvPr>
          <p:cNvSpPr/>
          <p:nvPr/>
        </p:nvSpPr>
        <p:spPr>
          <a:xfrm>
            <a:off x="1835696" y="5157192"/>
            <a:ext cx="3096344" cy="107271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кінчику язика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rId2" action="ppaction://hlinksldjump"/>
          </p:cNvPr>
          <p:cNvSpPr/>
          <p:nvPr/>
        </p:nvSpPr>
        <p:spPr>
          <a:xfrm>
            <a:off x="5724128" y="5157192"/>
            <a:ext cx="2736304" cy="1072710"/>
          </a:xfrm>
          <a:prstGeom prst="ellipse">
            <a:avLst/>
          </a:prstGeom>
          <a:ln w="57150">
            <a:solidFill>
              <a:schemeClr val="accent6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краях язика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SchoolPrint_Mini.jpg"/>
          <p:cNvPicPr>
            <a:picLocks noChangeAspect="1"/>
          </p:cNvPicPr>
          <p:nvPr/>
        </p:nvPicPr>
        <p:blipFill>
          <a:blip r:embed="rId3" cstate="print"/>
          <a:srcRect l="1666" r="83334"/>
          <a:stretch>
            <a:fillRect/>
          </a:stretch>
        </p:blipFill>
        <p:spPr>
          <a:xfrm>
            <a:off x="179512" y="260648"/>
            <a:ext cx="1296144" cy="63367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8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Тема8</Template>
  <TotalTime>702</TotalTime>
  <Words>371</Words>
  <Application>Microsoft Office PowerPoint</Application>
  <PresentationFormat>Экран (4:3)</PresentationFormat>
  <Paragraphs>112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Тема8</vt:lpstr>
      <vt:lpstr>Інтерактивний тест з  теми:   «Зв’язок організму з навколишнім середовищем. Сенсорні системи »</vt:lpstr>
      <vt:lpstr>Перевірте здобуті  знання по темі: “ Сенсорні системи ” Виберіть одну правильну відповідь у завданнях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     Помилка! </vt:lpstr>
      <vt:lpstr>Вітаю! Ви виконали завдання  Бажаю успіхів у вивченні нових тем</vt:lpstr>
      <vt:lpstr>Список використаних джерел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Номе</dc:creator>
  <cp:lastModifiedBy>Скорик</cp:lastModifiedBy>
  <cp:revision>80</cp:revision>
  <dcterms:created xsi:type="dcterms:W3CDTF">2016-01-18T17:06:30Z</dcterms:created>
  <dcterms:modified xsi:type="dcterms:W3CDTF">2017-02-15T20:00:22Z</dcterms:modified>
</cp:coreProperties>
</file>