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6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7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grpSp>
            <p:nvGrpSpPr>
              <p:cNvPr id="8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</p:grpSp>
        </p:grpSp>
      </p:grpSp>
      <p:sp>
        <p:nvSpPr>
          <p:cNvPr id="518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518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uk-UA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10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1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1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2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13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3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4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15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5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5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5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5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5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5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15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  <p:sp>
              <p:nvSpPr>
                <p:cNvPr id="416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  <p:sp>
              <p:nvSpPr>
                <p:cNvPr id="416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  <p:sp>
              <p:nvSpPr>
                <p:cNvPr id="416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uk-UA"/>
                </a:p>
              </p:txBody>
            </p:sp>
          </p:grpSp>
        </p:grpSp>
      </p:grpSp>
      <p:sp>
        <p:nvSpPr>
          <p:cNvPr id="416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416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416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16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6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40;&#1085;&#1072;&#1083;&#1110;&#1079;&#1072;&#1090;&#1086;&#1088;&#1080;/&#1047;&#1072;&#1075;&#1072;&#1083;&#1100;&#1085;&#1072;%20&#1093;&#1072;&#1088;&#1072;&#1082;&#1090;&#1077;&#1088;&#1080;&#1089;&#1090;&#1080;&#1082;&#1072;&#1082;&#1072;%20&#1089;&#1077;&#1085;&#1089;&#1086;&#1088;&#1085;&#1080;&#1093;%20&#1089;&#1080;&#1089;&#1090;&#1077;&#1084;.pptx" TargetMode="External"/><Relationship Id="rId3" Type="http://schemas.openxmlformats.org/officeDocument/2006/relationships/hyperlink" Target="&#1040;&#1085;&#1072;&#1083;&#1110;&#1079;&#1072;&#1090;&#1086;&#1088;&#1080;/&#1057;&#1077;&#1085;&#1089;&#1086;&#1088;&#1085;&#1110;%20&#1089;&#1080;&#1089;&#1090;&#1077;&#1084;&#1080;%20&#1089;&#1084;&#1072;&#1082;&#1091;%20&#1090;&#1072;%20&#1085;&#1102;&#1093;&#1091;.ppt" TargetMode="External"/><Relationship Id="rId7" Type="http://schemas.openxmlformats.org/officeDocument/2006/relationships/hyperlink" Target="&#1040;&#1085;&#1072;&#1083;&#1110;&#1079;&#1072;&#1090;&#1086;&#1088;&#1080;/&#1047;&#1086;&#1088;&#1086;&#1074;&#1072;%20&#1089;&#1077;&#1085;&#1089;&#1086;&#1088;&#1085;&#1072;%20&#1089;&#1080;&#1089;&#1090;&#1077;&#1084;&#1072;.pptx" TargetMode="External"/><Relationship Id="rId2" Type="http://schemas.openxmlformats.org/officeDocument/2006/relationships/hyperlink" Target="&#1040;&#1085;&#1072;&#1083;&#1110;&#1079;&#1072;&#1090;&#1086;&#1088;&#1080;/&#1057;&#1077;&#1085;&#1089;&#1086;&#1088;&#1085;&#1110;%20&#1089;&#1080;&#1089;&#1090;&#1077;&#1084;&#1080;%20&#1076;&#1086;&#1090;&#1080;&#1082;&#1091;,%20&#1090;&#1077;&#1084;&#1087;&#1077;&#1088;&#1072;&#1090;&#1091;&#1088;&#1080;&#1073;&#1086;&#1083;&#1102;.pptx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&#1040;&#1085;&#1072;&#1083;&#1110;&#1079;&#1072;&#1090;&#1086;&#1088;&#1080;/&#1057;&#1077;&#1085;&#1089;&#1086;&#1088;&#1085;&#1110;%20&#1089;&#1080;&#1089;&#1090;&#1077;&#1084;&#1080;%20&#1088;&#1110;&#1074;&#1085;&#1086;&#1074;&#1072;&#1075;&#1080;%20&#1090;&#1072;%20&#1088;&#1091;&#1093;&#1091;.pptx" TargetMode="External"/><Relationship Id="rId5" Type="http://schemas.openxmlformats.org/officeDocument/2006/relationships/hyperlink" Target="&#1040;&#1085;&#1072;&#1083;&#1110;&#1079;&#1072;&#1090;&#1086;&#1088;&#1080;/&#1057;&#1077;&#1085;&#1089;&#1086;&#1088;&#1085;&#1072;%20&#1089;&#1080;&#1089;&#1090;&#1077;&#1084;&#1072;%20&#1089;&#1083;&#1091;&#1093;&#1091;.pptx" TargetMode="External"/><Relationship Id="rId4" Type="http://schemas.openxmlformats.org/officeDocument/2006/relationships/hyperlink" Target="&#1040;&#1085;&#1072;&#1083;&#1110;&#1079;&#1072;&#1090;&#1086;&#1088;&#1080;/&#1058;&#1077;&#1089;&#1090;%20&#1057;&#1077;&#1085;&#1089;&#1086;&#1088;&#1085;&#1110;%20%20&#1089;&#1080;&#1089;&#1090;&#1077;&#1084;&#1080;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tany.kiev.ua/" TargetMode="External"/><Relationship Id="rId2" Type="http://schemas.openxmlformats.org/officeDocument/2006/relationships/hyperlink" Target="http://mon.gov.u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dpoviday.com/likuvannya-i-simptomi-xvorob-vuxa-lyudini" TargetMode="External"/><Relationship Id="rId5" Type="http://schemas.openxmlformats.org/officeDocument/2006/relationships/hyperlink" Target="http://dovidka.biz.ua/retseptori-shkiri/" TargetMode="External"/><Relationship Id="rId4" Type="http://schemas.openxmlformats.org/officeDocument/2006/relationships/hyperlink" Target="http://dovidka.biz.ua/tsikavi-fakti-pro-sensornu-sistem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1944215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Зв’язок організму з </a:t>
            </a:r>
            <a:r>
              <a:rPr lang="ru-RU" sz="4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навколишнім середовищем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Сенсорні системи</a:t>
            </a:r>
            <a:endParaRPr lang="uk-UA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31640" y="3284984"/>
            <a:ext cx="6400800" cy="3240360"/>
          </a:xfrm>
        </p:spPr>
        <p:txBody>
          <a:bodyPr/>
          <a:lstStyle/>
          <a:p>
            <a:endParaRPr lang="uk-UA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Підготувала 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Скорик Лариса Василівна,  вчитель біології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Орловецької  загальноосвітньої школи І-ІІІ ступенів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Городищенської районної ради 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2708920"/>
            <a:ext cx="2888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Цифровий ресурс до уроків біології  в 8 класі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5580112" y="3429000"/>
            <a:ext cx="2428875" cy="129614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Сенсорні системи дотику, температури, болю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6156176" y="1844824"/>
            <a:ext cx="2428875" cy="12241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Сенсорні системи смаку і нюху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3275856" y="4797152"/>
            <a:ext cx="2520280" cy="12241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Інтерактивний тест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323528" y="1988840"/>
            <a:ext cx="2428875" cy="12241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Слухова сенсорна система 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1331640" y="3429000"/>
            <a:ext cx="2428875" cy="129614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Сенсорні системи рівноваги та руху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6516216" y="476672"/>
            <a:ext cx="2433389" cy="12241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Arial" pitchFamily="34" charset="0"/>
                <a:hlinkClick r:id="rId7" action="ppaction://hlinkpres?slideindex=1&amp;slidetitle="/>
              </a:rPr>
              <a:t>Зорова сенсорна система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179512" y="548680"/>
            <a:ext cx="2592288" cy="12241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Загальна характеристика сенсорних систем  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555776" y="277813"/>
            <a:ext cx="3960440" cy="774923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Біда О.А., Дерій С.І., Ілюха Л.М. (8 авторів) Довідник з біології К.: Літера 2008 с.652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Соболь  В.І.  Підручник з біології 8 клас “ Абетка ” 2016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Довідник цікавих фактів та корисних знань ©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dovidka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biz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ua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Інтернет - ресурси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(http://iitzo.gov.ua/serednya-osvitanavchalni-prohramy/);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http://mon.gov.ua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http://www.botany.kiev.ua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http://dovidka.biz.ua/tsikavi-fakti-pro-sensornu-sistemu/</a:t>
            </a:r>
            <a:endParaRPr lang="en-US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1800" b="1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dovidka</a:t>
            </a:r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biz</a:t>
            </a:r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1800" b="1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ua</a:t>
            </a:r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1800" b="1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retseptori</a:t>
            </a:r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-</a:t>
            </a:r>
            <a:r>
              <a:rPr lang="en-US" sz="1800" b="1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shkiri</a:t>
            </a:r>
            <a:r>
              <a:rPr lang="uk-UA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uk-UA" sz="1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http://dovidka.biz.ua/tsikavi-fakti-pro-sensornu-sistemu/</a:t>
            </a:r>
            <a:endParaRPr lang="uk-UA" sz="1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http://vidpoviday.com/likuvannya-i-simptomi-xvorob-vuxa-lyudini</a:t>
            </a:r>
            <a:endParaRPr lang="uk-UA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1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</Template>
  <TotalTime>113</TotalTime>
  <Words>151</Words>
  <Application>Microsoft Office PowerPoint</Application>
  <PresentationFormat>Экран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Тема11</vt:lpstr>
      <vt:lpstr>Зв’язок організму з навколишнім середовищем Сенсорні системи</vt:lpstr>
      <vt:lpstr>Зміст 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Skoryk</dc:creator>
  <cp:lastModifiedBy>Скорик</cp:lastModifiedBy>
  <cp:revision>15</cp:revision>
  <dcterms:created xsi:type="dcterms:W3CDTF">2017-02-14T22:59:10Z</dcterms:created>
  <dcterms:modified xsi:type="dcterms:W3CDTF">2017-02-15T23:31:27Z</dcterms:modified>
</cp:coreProperties>
</file>