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57" r:id="rId3"/>
    <p:sldId id="259" r:id="rId4"/>
    <p:sldId id="260" r:id="rId5"/>
    <p:sldId id="261" r:id="rId6"/>
    <p:sldId id="265" r:id="rId7"/>
    <p:sldId id="263" r:id="rId8"/>
    <p:sldId id="271" r:id="rId9"/>
    <p:sldId id="264" r:id="rId10"/>
    <p:sldId id="267" r:id="rId11"/>
    <p:sldId id="268" r:id="rId12"/>
    <p:sldId id="281" r:id="rId13"/>
    <p:sldId id="269" r:id="rId14"/>
    <p:sldId id="272" r:id="rId15"/>
    <p:sldId id="270" r:id="rId16"/>
    <p:sldId id="275" r:id="rId17"/>
    <p:sldId id="276" r:id="rId18"/>
    <p:sldId id="277" r:id="rId19"/>
    <p:sldId id="278" r:id="rId20"/>
    <p:sldId id="280" r:id="rId21"/>
    <p:sldId id="279" r:id="rId22"/>
    <p:sldId id="282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7B3B49-AD87-49A8-9E46-79651766FEC3}" type="datetimeFigureOut">
              <a:rPr lang="uk-UA" smtClean="0"/>
              <a:pPr/>
              <a:t>15.02.2017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D3290A-87FC-413F-8B8E-E100B896D9D2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D3290A-87FC-413F-8B8E-E100B896D9D2}" type="slidenum">
              <a:rPr lang="uk-UA" smtClean="0"/>
              <a:pPr/>
              <a:t>8</a:t>
            </a:fld>
            <a:endParaRPr lang="uk-U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D3290A-87FC-413F-8B8E-E100B896D9D2}" type="slidenum">
              <a:rPr lang="uk-UA" smtClean="0"/>
              <a:pPr/>
              <a:t>20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75000"/>
              </a:schemeClr>
            </a:gs>
            <a:gs pos="64999">
              <a:srgbClr val="F0EBD5"/>
            </a:gs>
            <a:gs pos="100000">
              <a:srgbClr val="D1C39F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otany.kiev.ua/" TargetMode="External"/><Relationship Id="rId2" Type="http://schemas.openxmlformats.org/officeDocument/2006/relationships/hyperlink" Target="http://mon.gov.ua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dovidka.biz.ua/tsikavi-fakti-pro-sensornu-sistemu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2592287"/>
          </a:xfrm>
        </p:spPr>
        <p:txBody>
          <a:bodyPr/>
          <a:lstStyle/>
          <a:p>
            <a:r>
              <a:rPr lang="uk-UA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Загальна характеристика сенсорних систем </a:t>
            </a:r>
            <a:endParaRPr lang="uk-UA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365104"/>
            <a:ext cx="6400800" cy="1728192"/>
          </a:xfrm>
        </p:spPr>
        <p:txBody>
          <a:bodyPr>
            <a:normAutofit fontScale="92500" lnSpcReduction="20000"/>
          </a:bodyPr>
          <a:lstStyle/>
          <a:p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Підготувала вчитель біології Орловецької загальноосвітньої школи І-ІІІ ступенів </a:t>
            </a:r>
          </a:p>
          <a:p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Скорик  Лариса Василівна</a:t>
            </a:r>
            <a:endParaRPr lang="uk-UA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&amp;Pcy;&amp;ocy;&amp;khcy;&amp;ocy;&amp;zhcy;&amp;iecy;&amp;iecy; &amp;icy;&amp;zcy;&amp;ocy;&amp;bcy;&amp;rcy;&amp;acy;&amp;zhcy;&amp;iecy;&amp;ncy;&amp;icy;&amp;iecy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2204864"/>
            <a:ext cx="3609206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Відчуття – це відображення інформації про окремі властивості предметів чи явищ в корі головного мозку  під час їхнього впливу на рецептори</a:t>
            </a:r>
            <a:endParaRPr lang="uk-UA" sz="2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&amp;Kcy;&amp;acy;&amp;rcy;&amp;tcy;&amp;icy;&amp;ncy;&amp;kcy;&amp;icy; &amp;pcy;&amp;ocy; &amp;zcy;&amp;acy;&amp;pcy;&amp;rcy;&amp;ocy;&amp;scy;&amp;ucy; &amp;kcy;&amp;acy;&amp;rcy;&amp;tcy;&amp;icy;&amp;ncy;&amp;kcy;&amp;icy; &amp;ocy;&amp;rcy;&amp;gcy;&amp;acy;&amp;ncy;&amp;icy; &amp;chcy;&amp;ucy;&amp;tcy;&amp;tcy;&amp;yacy; &amp;lcy;&amp;yucy;&amp;dcy;&amp;icy;&amp;ncy;&amp;icy;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844824"/>
            <a:ext cx="8136903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uk-UA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&amp;Kcy;&amp;acy;&amp;rcy;&amp;tcy;&amp;icy;&amp;ncy;&amp;kcy;&amp;icy; &amp;pcy;&amp;ocy; &amp;zcy;&amp;acy;&amp;pcy;&amp;rcy;&amp;ocy;&amp;scy;&amp;ucy; &amp;kcy;&amp;acy;&amp;rcy;&amp;tcy;&amp;icy;&amp;ncy;&amp;kcy;&amp;icy;, &amp;scy;&amp;khcy;&amp;iecy;&amp;mcy;&amp;icy; &amp;scy;&amp;vcy;&amp;iukcy;&amp;tcy;&amp;lcy;&amp;ocy;&amp;vcy;&amp;icy;&amp;khcy; &amp;rcy;&amp;iecy;&amp;tscy;&amp;iecy;&amp;pcy;&amp;tcy;&amp;ocy;&amp;rcy;&amp;iukcy;&amp;vcy;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280920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Види  рецепторів</a:t>
            </a:r>
            <a:endParaRPr lang="uk-UA" dirty="0">
              <a:solidFill>
                <a:srgbClr val="0000FF"/>
              </a:solidFill>
            </a:endParaRPr>
          </a:p>
        </p:txBody>
      </p:sp>
      <p:pic>
        <p:nvPicPr>
          <p:cNvPr id="4" name="Содержимое 3" descr="http://narodna-osvita.com.ua/uploads/sobol-8-bio/sobol-8-bio-22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628800"/>
            <a:ext cx="8136904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Периферичний відділ представлений рецепторами</a:t>
            </a:r>
            <a:endParaRPr lang="uk-UA" sz="3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112568"/>
          </a:xfrm>
        </p:spPr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За розташуванням рецептори є:  зовнішні (шкіри) та внутрішні (рецептори м'язів) 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Залежно від природи подразнення є: світлові, нюхові, слухові, смакові, дотикові, температурні та больові рецептори</a:t>
            </a:r>
            <a:endParaRPr lang="uk-UA" b="1" dirty="0"/>
          </a:p>
        </p:txBody>
      </p:sp>
      <p:pic>
        <p:nvPicPr>
          <p:cNvPr id="4" name="Рисунок 3" descr="&amp;Kcy;&amp;acy;&amp;rcy;&amp;tcy;&amp;icy;&amp;ncy;&amp;kcy;&amp;icy; &amp;pcy;&amp;ocy; &amp;zcy;&amp;acy;&amp;pcy;&amp;rcy;&amp;ocy;&amp;scy;&amp;ucy; &amp;kcy;&amp;acy;&amp;rcy;&amp;tcy;&amp;icy;&amp;ncy;&amp;kcy;&amp;icy;, &amp;scy;&amp;khcy;&amp;iecy;&amp;mcy;&amp;icy; &amp;scy;&amp;vcy;&amp;iukcy;&amp;tcy;&amp;lcy;&amp;ocy;&amp;vcy;&amp;icy;&amp;khcy; &amp;rcy;&amp;iecy;&amp;tscy;&amp;iecy;&amp;pcy;&amp;tcy;&amp;ocy;&amp;rcy;&amp;iukcy;&amp;vcy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4077072"/>
            <a:ext cx="4248472" cy="247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Autofit/>
          </a:bodyPr>
          <a:lstStyle/>
          <a:p>
            <a:r>
              <a:rPr lang="uk-UA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Провідниковий  відділ складається із чутливих волокон, що передають закодовані сигнали до ЦНС</a:t>
            </a:r>
            <a:endParaRPr lang="uk-UA" sz="3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&amp;Kcy;&amp;acy;&amp;rcy;&amp;tcy;&amp;icy;&amp;ncy;&amp;kcy;&amp;icy; &amp;pcy;&amp;ocy; &amp;zcy;&amp;acy;&amp;pcy;&amp;rcy;&amp;ocy;&amp;scy;&amp;ucy; &amp;kcy;&amp;acy;&amp;rcy;&amp;tcy;&amp;icy;&amp;ncy;&amp;kcy;&amp;icy;, &amp;scy;&amp;khcy;&amp;iecy;&amp;mcy;&amp;icy; &amp;scy;&amp;vcy;&amp;iukcy;&amp;tcy;&amp;lcy;&amp;ocy;&amp;vcy;&amp;icy;&amp;khcy; &amp;rcy;&amp;iecy;&amp;tscy;&amp;iecy;&amp;pcy;&amp;tcy;&amp;ocy;&amp;rcy;&amp;iukcy;&amp;vcy;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348880"/>
            <a:ext cx="7344816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>
            <a:normAutofit fontScale="90000"/>
          </a:bodyPr>
          <a:lstStyle/>
          <a:p>
            <a:r>
              <a:rPr lang="uk-UA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Центральний  відділ утворюють чутливі зони кори великого мозку, де відбувається аналіз та синтез інформації</a:t>
            </a:r>
            <a:endParaRPr lang="uk-UA" sz="3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&amp;Kcy;&amp;acy;&amp;rcy;&amp;tcy;&amp;icy;&amp;ncy;&amp;kcy;&amp;icy; &amp;pcy;&amp;ocy; &amp;zcy;&amp;acy;&amp;pcy;&amp;rcy;&amp;ocy;&amp;scy;&amp;ucy; &amp;kcy;&amp;acy;&amp;rcy;&amp;tcy;&amp;icy;&amp;ncy;&amp;kcy;&amp;icy; &amp;ocy;&amp;rcy;&amp;gcy;&amp;acy;&amp;ncy;&amp;icy; &amp;chcy;&amp;ucy;&amp;tcy;&amp;tcy;&amp;yacy; &amp;lcy;&amp;yucy;&amp;dcy;&amp;icy;&amp;ncy;&amp;icy;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988840"/>
            <a:ext cx="7416824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/>
          </a:bodyPr>
          <a:lstStyle/>
          <a:p>
            <a:r>
              <a:rPr lang="uk-UA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Властивості сенсорних систем</a:t>
            </a:r>
            <a:endParaRPr lang="uk-UA" sz="40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Адаптація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– здатність пристосовувати рівень своєї чутливості під дією подразника</a:t>
            </a:r>
          </a:p>
          <a:p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Спеціалізація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– сприйняття певного виду подразнень і формування специфічних відчуттів</a:t>
            </a:r>
          </a:p>
          <a:p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Вправляння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– під дією тривалих вправ здатні підвищувати свої можливості (відчуття слуху в музикантів, відчуття кольору  в художників)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Властивості сенсорних систем</a:t>
            </a:r>
            <a:endParaRPr lang="uk-UA" sz="40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uk-UA" b="1" i="1" u="sng" dirty="0" smtClean="0">
                <a:latin typeface="Times New Roman" pitchFamily="18" charset="0"/>
                <a:cs typeface="Times New Roman" pitchFamily="18" charset="0"/>
              </a:rPr>
              <a:t>Взаємодія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реалізується через відчуття на рівні кори й підкірки. При яскравому світлі краще відчувається смак їжі</a:t>
            </a:r>
          </a:p>
          <a:p>
            <a:r>
              <a:rPr lang="uk-UA" b="1" i="1" u="sng" dirty="0" smtClean="0">
                <a:latin typeface="Times New Roman" pitchFamily="18" charset="0"/>
                <a:cs typeface="Times New Roman" pitchFamily="18" charset="0"/>
              </a:rPr>
              <a:t>Компенсація функцій </a:t>
            </a:r>
            <a:r>
              <a:rPr lang="uk-UA" b="1" u="sng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відшкодування функції однієї сенсорної системи за рахунок посиленого використання збережених функцій інших сенсорних систем (поліпшення слуху і дотику у незрячих людей)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uk-UA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знаєте ви, що</a:t>
            </a:r>
            <a:endParaRPr lang="uk-UA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Запах фіалок здатний руйнувати гармонію голосових зв’язок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Чутливість людського ока така велика, що за ідеальних умов видимості воно могло би побачити вночі з вершини високої гори світло палаючого сірника на відстані 80 кілометрів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&amp;Kcy;&amp;acy;&amp;rcy;&amp;tcy;&amp;icy;&amp;ncy;&amp;kcy;&amp;icy; &amp;pcy;&amp;ocy; &amp;zcy;&amp;acy;&amp;pcy;&amp;rcy;&amp;ocy;&amp;scy;&amp;ucy; &amp;kcy;&amp;acy;&amp;rcy;&amp;tcy;&amp;icy;&amp;ncy;&amp;kcy;&amp;icy;  &amp;pcy;&amp;rcy;&amp;ocy; &amp;scy;&amp;vcy;&amp;iukcy;&amp;chcy;&amp;kcy;&amp;ucy;,&amp;vcy;&amp;ocy;&amp;gcy;&amp;ocy;&amp;ncy;&amp;softcy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7" y="4509120"/>
            <a:ext cx="2736304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&amp;Kcy;&amp;acy;&amp;rcy;&amp;tcy;&amp;icy;&amp;ncy;&amp;kcy;&amp;icy; &amp;pcy;&amp;ocy; &amp;zcy;&amp;acy;&amp;pcy;&amp;rcy;&amp;ocy;&amp;scy;&amp;ucy; &amp;kcy;&amp;acy;&amp;rcy;&amp;tcy;&amp;icy;&amp;ncy;&amp;kcy;&amp;icy;  &amp;pcy;&amp;rcy;&amp;ocy; &amp;fcy;&amp;iukcy;&amp;acy;&amp;lcy;&amp;kcy;&amp;icy;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4365104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uk-UA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Чи знаєте ви, що</a:t>
            </a:r>
            <a:endParaRPr lang="uk-UA" sz="40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fontScale="92500" lnSpcReduction="10000"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Люди із блакитними очима більш чутливі до болю, ніж усі інші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Площа нюхової зони носа — 5 см</a:t>
            </a:r>
            <a:r>
              <a:rPr lang="uk-UA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Щодня під час неспання наші очі перебувають у заплющеному стані</a:t>
            </a:r>
          </a:p>
          <a:p>
            <a:pPr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 30 хвилин… під час кліпання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У жінок периферичний (бічний) зір ширше, ніж у чоловіків. Жінки кліпають приблизно вдвічі частіше, ніж чоловіки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&amp;Kcy;&amp;acy;&amp;rcy;&amp;tcy;&amp;icy;&amp;ncy;&amp;kcy;&amp;icy; &amp;pcy;&amp;ocy; &amp;zcy;&amp;acy;&amp;pcy;&amp;rcy;&amp;ocy;&amp;scy;&amp;ucy; &amp;kcy;&amp;acy;&amp;rcy;&amp;tcy;&amp;icy;&amp;ncy;&amp;kcy;&amp;icy;  &amp;pcy;&amp;rcy;&amp;ocy; &amp;kcy;&amp;lcy;&amp;iukcy;&amp;pcy;&amp;acy;&amp;ncy;&amp;ncy;&amp;yacy; &amp;ocy;&amp;chcy;&amp;icy;&amp;mcy;&amp;acy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7" y="3501008"/>
            <a:ext cx="1584176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&amp;Kcy;&amp;acy;&amp;rcy;&amp;tcy;&amp;icy;&amp;ncy;&amp;kcy;&amp;icy; &amp;pcy;&amp;ocy; &amp;zcy;&amp;acy;&amp;pcy;&amp;rcy;&amp;ocy;&amp;scy;&amp;ucy; &amp;kcy;&amp;acy;&amp;rcy;&amp;tcy;&amp;icy;&amp;ncy;&amp;kcy;&amp;icy;  &amp;pcy;&amp;rcy;&amp;ocy; &amp;ncy;&amp;iukcy;&amp;scy;, &amp;scy;&amp;pcy;&amp;rcy;&amp;icy;&amp;jcy;&amp;ncy;&amp;yacy;&amp;tcy;&amp;tcy;&amp;yacy; &amp;zcy;&amp;acy;&amp;pcy;&amp;acy;&amp;khcy;&amp;iukcy;&amp;vcy;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1916832"/>
            <a:ext cx="1584176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512168"/>
          </a:xfrm>
        </p:spPr>
        <p:txBody>
          <a:bodyPr>
            <a:noAutofit/>
          </a:bodyPr>
          <a:lstStyle/>
          <a:p>
            <a:pPr algn="r"/>
            <a:r>
              <a:rPr lang="uk-UA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Наші відчуття – це клавіші, по яких ударяє навколишнє середовище</a:t>
            </a:r>
            <a:br>
              <a:rPr lang="uk-UA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2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Дібро</a:t>
            </a:r>
            <a:r>
              <a:rPr lang="uk-UA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32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&amp;Kcy;&amp;acy;&amp;rcy;&amp;tcy;&amp;icy;&amp;ncy;&amp;kcy;&amp;icy; &amp;pcy;&amp;ocy; &amp;zcy;&amp;acy;&amp;pcy;&amp;rcy;&amp;ocy;&amp;scy;&amp;ucy; &amp;fcy;&amp;ocy;&amp;tcy;&amp;ocy; &amp;scy;&amp;iecy;&amp;ncy;&amp;scy;&amp;ocy;&amp;rcy;&amp;ncy;&amp;iukcy; &amp;scy;&amp;icy;&amp;scy;&amp;tcy;&amp;iecy;&amp;mcy;&amp;icy;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772816"/>
            <a:ext cx="7632848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uk-UA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Значення сенсорних систем</a:t>
            </a:r>
            <a:endParaRPr lang="uk-UA" sz="40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340768"/>
            <a:ext cx="3898776" cy="4785395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Діяльність сенсорних систем відображає зовнішній матеріальний світ, що дає змогу людині не тільки пристосуватися до навколишнього середовища, а й пізнавати закони природи та активно змінювати це середовище</a:t>
            </a:r>
          </a:p>
          <a:p>
            <a:endParaRPr lang="uk-UA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uk-UA"/>
          </a:p>
        </p:txBody>
      </p:sp>
      <p:pic>
        <p:nvPicPr>
          <p:cNvPr id="4" name="Рисунок 3" descr="&amp;Pcy;&amp;ocy;&amp;khcy;&amp;ocy;&amp;zhcy;&amp;iecy;&amp;iecy; &amp;icy;&amp;zcy;&amp;ocy;&amp;bcy;&amp;rcy;&amp;acy;&amp;zhcy;&amp;iecy;&amp;ncy;&amp;icy;&amp;iecy;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556792"/>
            <a:ext cx="4536504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268760"/>
            <a:ext cx="8229600" cy="3816424"/>
          </a:xfrm>
        </p:spPr>
        <p:txBody>
          <a:bodyPr>
            <a:normAutofit/>
          </a:bodyPr>
          <a:lstStyle/>
          <a:p>
            <a:r>
              <a:rPr lang="uk-UA" sz="5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Бажаю успіхів у вивченні нових тем</a:t>
            </a:r>
            <a:r>
              <a:rPr lang="uk-UA" sz="5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! </a:t>
            </a:r>
            <a:endParaRPr lang="uk-UA" sz="5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Інтернет -</a:t>
            </a:r>
            <a:r>
              <a:rPr lang="en-US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ресурси </a:t>
            </a:r>
            <a:endParaRPr lang="uk-UA" dirty="0">
              <a:solidFill>
                <a:srgbClr val="0000FF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http://mon.gov.ua</a:t>
            </a:r>
            <a:endParaRPr lang="en-US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</a:t>
            </a:r>
            <a:r>
              <a:rPr lang="en-US" b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://</a:t>
            </a:r>
            <a:r>
              <a:rPr lang="en-US" b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www.botany.kiev.ua</a:t>
            </a:r>
            <a:endParaRPr lang="en-US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u="sng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http://dovidka.biz.ua/tsikavi-fakti-pro-sensornu-sistemu/</a:t>
            </a:r>
            <a:endParaRPr lang="en-US" b="1" u="sng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368152"/>
          </a:xfrm>
        </p:spPr>
        <p:txBody>
          <a:bodyPr>
            <a:noAutofit/>
          </a:bodyPr>
          <a:lstStyle/>
          <a:p>
            <a:r>
              <a:rPr lang="uk-UA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Завдяки діяльності сенсорних систем у людини формуються відчуття, сприйняття, уявлення, мислення, свідомість, набувається досвід, розвивається інтелект</a:t>
            </a:r>
            <a:endParaRPr lang="uk-UA" sz="2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&amp;Kcy;&amp;acy;&amp;rcy;&amp;tcy;&amp;icy;&amp;ncy;&amp;kcy;&amp;icy; &amp;pcy;&amp;ocy; &amp;zcy;&amp;acy;&amp;pcy;&amp;rcy;&amp;ocy;&amp;scy;&amp;ucy; &amp;kcy;&amp;acy;&amp;rcy;&amp;tcy;&amp;icy;&amp;ncy;&amp;kcy;&amp;icy; &amp;ocy;&amp;rcy;&amp;gcy;&amp;acy;&amp;ncy;&amp;icy; &amp;chcy;&amp;ucy;&amp;tcy;&amp;tcy;&amp;yacy; &amp;lcy;&amp;yucy;&amp;dcy;&amp;icy;&amp;ncy;&amp;icy;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00808"/>
            <a:ext cx="7920879" cy="4608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Autofit/>
          </a:bodyPr>
          <a:lstStyle/>
          <a:p>
            <a:r>
              <a:rPr lang="uk-UA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Інформацію про навколишній світ  людина отримує  із зовнішнього середовища для того, щоб відповідно реагувати та пристосовуватися до мінливих умов довкілля </a:t>
            </a:r>
            <a:endParaRPr lang="uk-UA" sz="2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&amp;Kcy;&amp;acy;&amp;rcy;&amp;tcy;&amp;icy;&amp;ncy;&amp;kcy;&amp;icy; &amp;pcy;&amp;ocy; &amp;zcy;&amp;acy;&amp;pcy;&amp;rcy;&amp;ocy;&amp;scy;&amp;ucy; &amp;kcy;&amp;acy;&amp;rcy;&amp;tcy;&amp;icy;&amp;ncy;&amp;kcy;&amp;icy; &amp;ocy;&amp;rcy;&amp;gcy;&amp;acy;&amp;ncy;&amp;icy; &amp;chcy;&amp;ucy;&amp;tcy;&amp;tcy;&amp;yacy; &amp;lcy;&amp;yucy;&amp;dcy;&amp;icy;&amp;ncy;&amp;icy;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1" y="1772816"/>
            <a:ext cx="7992888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Сенсорні системи людини та їх аналізатори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pic>
        <p:nvPicPr>
          <p:cNvPr id="4" name="Содержимое 3" descr="http://narodna-osvita.com.ua/uploads/biology_files/tmpad1d-114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772816"/>
            <a:ext cx="7920880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84982"/>
          </a:xfrm>
        </p:spPr>
        <p:txBody>
          <a:bodyPr>
            <a:noAutofit/>
          </a:bodyPr>
          <a:lstStyle/>
          <a:p>
            <a:r>
              <a:rPr lang="uk-UA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Сенсорні системи – сукупність структур, які отримують, передають  та аналізують інформацію із зовнішнього та внутрішнього середовищ</a:t>
            </a:r>
            <a:endParaRPr lang="uk-UA" sz="2800" dirty="0">
              <a:solidFill>
                <a:srgbClr val="0000FF"/>
              </a:solidFill>
            </a:endParaRPr>
          </a:p>
        </p:txBody>
      </p:sp>
      <p:pic>
        <p:nvPicPr>
          <p:cNvPr id="4" name="Содержимое 3" descr="&amp;Kcy;&amp;acy;&amp;rcy;&amp;tcy;&amp;icy;&amp;ncy;&amp;kcy;&amp;icy; &amp;pcy;&amp;ocy; &amp;zcy;&amp;acy;&amp;pcy;&amp;rcy;&amp;ocy;&amp;scy;&amp;ucy; &amp;kcy;&amp;acy;&amp;rcy;&amp;tcy;&amp;icy;&amp;ncy;&amp;kcy;&amp;icy; &amp;ocy;&amp;rcy;&amp;gcy;&amp;acy;&amp;ncy;&amp;icy; &amp;chcy;&amp;ucy;&amp;tcy;&amp;tcy;&amp;yacy; &amp;lcy;&amp;yucy;&amp;dcy;&amp;icy;&amp;ncy;&amp;icy;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72816"/>
            <a:ext cx="8211235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800" dirty="0" smtClean="0">
                <a:solidFill>
                  <a:srgbClr val="0000FF"/>
                </a:solidFill>
              </a:rPr>
              <a:t>“ </a:t>
            </a:r>
            <a:r>
              <a:rPr lang="uk-UA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Коли я чую – я забуваю,  коли я бачу – я запам'ятовую, коли я роблю – я вивчаю ” </a:t>
            </a:r>
            <a:br>
              <a:rPr lang="uk-UA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М. Монтессорі</a:t>
            </a:r>
            <a:endParaRPr lang="uk-UA" sz="2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&amp;Kcy;&amp;acy;&amp;rcy;&amp;tcy;&amp;icy;&amp;ncy;&amp;kcy;&amp;icy; &amp;pcy;&amp;ocy; &amp;zcy;&amp;acy;&amp;pcy;&amp;rcy;&amp;ocy;&amp;scy;&amp;ucy; &amp;kcy;&amp;acy;&amp;rcy;&amp;tcy;&amp;icy;&amp;ncy;&amp;kcy;&amp;icy; &amp;ocy;&amp;rcy;&amp;gcy;&amp;acy;&amp;ncy;&amp;icy; &amp;chcy;&amp;ucy;&amp;tcy;&amp;tcy;&amp;yacy; &amp;lcy;&amp;yucy;&amp;dcy;&amp;icy;&amp;ncy;&amp;icy;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12776"/>
            <a:ext cx="7848872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Пропускна здатність інформації в органах  чуття людини за одиницю часу</a:t>
            </a:r>
            <a:endParaRPr lang="uk-UA" sz="40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680520"/>
          </a:xfrm>
        </p:spPr>
        <p:txBody>
          <a:bodyPr/>
          <a:lstStyle/>
          <a:p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 Орган слуху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пропускає 1000 умовних одиниць  зо одиницю часу</a:t>
            </a:r>
          </a:p>
          <a:p>
            <a:endParaRPr lang="uk-UA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Орган дотику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– 10000 умовних одиниць за той же час</a:t>
            </a:r>
          </a:p>
          <a:p>
            <a:pPr>
              <a:buNone/>
            </a:pPr>
            <a:endParaRPr lang="uk-UA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Орган зору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– 100000 одиниць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&amp;Kcy;&amp;acy;&amp;rcy;&amp;tcy;&amp;icy;&amp;ncy;&amp;kcy;&amp;icy; &amp;pcy;&amp;ocy; &amp;zcy;&amp;acy;&amp;pcy;&amp;rcy;&amp;ocy;&amp;scy;&amp;ucy; &amp;kcy;&amp;acy;&amp;rcy;&amp;tcy;&amp;icy;&amp;ncy;&amp;kcy;&amp;icy;, &amp;scy;&amp;khcy;&amp;iecy;&amp;mcy;&amp;icy; &amp;scy;&amp;vcy;&amp;iukcy;&amp;tcy;&amp;lcy;&amp;ocy;&amp;vcy;&amp;icy;&amp;khcy; &amp;rcy;&amp;iecy;&amp;tscy;&amp;iecy;&amp;pcy;&amp;tcy;&amp;ocy;&amp;rcy;&amp;iukcy;&amp;vcy;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5229200"/>
            <a:ext cx="1800200" cy="1205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&amp;Kcy;&amp;acy;&amp;rcy;&amp;tcy;&amp;icy;&amp;ncy;&amp;kcy;&amp;icy; &amp;pcy;&amp;ocy; &amp;zcy;&amp;acy;&amp;pcy;&amp;rcy;&amp;ocy;&amp;scy;&amp;ucy; &amp;kcy;&amp;acy;&amp;rcy;&amp;tcy;&amp;icy;&amp;ncy;&amp;kcy;&amp;icy;, &amp;scy;&amp;khcy;&amp;iecy;&amp;mcy;&amp;icy; &amp;scy;&amp;vcy;&amp;iukcy;&amp;tcy;&amp;lcy;&amp;ocy;&amp;vcy;&amp;icy;&amp;khcy; &amp;rcy;&amp;iecy;&amp;tscy;&amp;iecy;&amp;pcy;&amp;tcy;&amp;ocy;&amp;rcy;&amp;iukcy;&amp;vcy;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3933056"/>
            <a:ext cx="187220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&amp;Kcy;&amp;acy;&amp;rcy;&amp;tcy;&amp;icy;&amp;ncy;&amp;kcy;&amp;icy; &amp;pcy;&amp;ocy; &amp;zcy;&amp;acy;&amp;pcy;&amp;rcy;&amp;ocy;&amp;scy;&amp;ucy; &amp;kcy;&amp;acy;&amp;rcy;&amp;tcy;&amp;icy;&amp;ncy;&amp;kcy;&amp;icy; &amp;ocy;&amp;rcy;&amp;gcy;&amp;acy;&amp;ncy;&amp;icy; &amp;chcy;&amp;ucy;&amp;tcy;&amp;tcy;&amp;yacy; &amp;lcy;&amp;yucy;&amp;dcy;&amp;icy;&amp;ncy;&amp;icy;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0272" y="2348880"/>
            <a:ext cx="1353691" cy="1152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Отримання, проведення та аналіз інформації із середовища здійснюють  периферичний, провідниковий і центральний відділи сенсорних систем</a:t>
            </a:r>
            <a:endParaRPr lang="uk-UA" sz="2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&amp;Pcy;&amp;ocy;&amp;khcy;&amp;ocy;&amp;zhcy;&amp;iecy;&amp;iecy; &amp;icy;&amp;zcy;&amp;ocy;&amp;bcy;&amp;rcy;&amp;acy;&amp;zhcy;&amp;iecy;&amp;ncy;&amp;icy;&amp;iecy;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00808"/>
            <a:ext cx="7920879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7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Тема7</Template>
  <TotalTime>419</TotalTime>
  <Words>497</Words>
  <Application>Microsoft Office PowerPoint</Application>
  <PresentationFormat>Экран (4:3)</PresentationFormat>
  <Paragraphs>49</Paragraphs>
  <Slides>22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Тема7</vt:lpstr>
      <vt:lpstr>Загальна характеристика сенсорних систем </vt:lpstr>
      <vt:lpstr>Наші відчуття – це клавіші, по яких ударяє навколишнє середовище Дібро </vt:lpstr>
      <vt:lpstr>Завдяки діяльності сенсорних систем у людини формуються відчуття, сприйняття, уявлення, мислення, свідомість, набувається досвід, розвивається інтелект</vt:lpstr>
      <vt:lpstr>Інформацію про навколишній світ  людина отримує  із зовнішнього середовища для того, щоб відповідно реагувати та пристосовуватися до мінливих умов довкілля </vt:lpstr>
      <vt:lpstr> Сенсорні системи людини та їх аналізатори </vt:lpstr>
      <vt:lpstr>Сенсорні системи – сукупність структур, які отримують, передають  та аналізують інформацію із зовнішнього та внутрішнього середовищ</vt:lpstr>
      <vt:lpstr>“ Коли я чую – я забуваю,  коли я бачу – я запам'ятовую, коли я роблю – я вивчаю ”                                                                М. Монтессорі</vt:lpstr>
      <vt:lpstr>Пропускна здатність інформації в органах  чуття людини за одиницю часу</vt:lpstr>
      <vt:lpstr>Отримання, проведення та аналіз інформації із середовища здійснюють  периферичний, провідниковий і центральний відділи сенсорних систем</vt:lpstr>
      <vt:lpstr>Відчуття – це відображення інформації про окремі властивості предметів чи явищ в корі головного мозку  під час їхнього впливу на рецептори</vt:lpstr>
      <vt:lpstr>Слайд 11</vt:lpstr>
      <vt:lpstr>Види  рецепторів</vt:lpstr>
      <vt:lpstr>Периферичний відділ представлений рецепторами</vt:lpstr>
      <vt:lpstr>Провідниковий  відділ складається із чутливих волокон, що передають закодовані сигнали до ЦНС</vt:lpstr>
      <vt:lpstr>Центральний  відділ утворюють чутливі зони кори великого мозку, де відбувається аналіз та синтез інформації</vt:lpstr>
      <vt:lpstr>Властивості сенсорних систем</vt:lpstr>
      <vt:lpstr>Властивості сенсорних систем</vt:lpstr>
      <vt:lpstr>Чи знаєте ви, що</vt:lpstr>
      <vt:lpstr>Чи знаєте ви, що</vt:lpstr>
      <vt:lpstr>Значення сенсорних систем</vt:lpstr>
      <vt:lpstr>Бажаю успіхів у вивченні нових тем! </vt:lpstr>
      <vt:lpstr>Інтернет - ресурси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Загальна характеристика сенсорних систем </dc:title>
  <dc:creator>Skoryk</dc:creator>
  <cp:lastModifiedBy>Скорик</cp:lastModifiedBy>
  <cp:revision>47</cp:revision>
  <dcterms:created xsi:type="dcterms:W3CDTF">2017-02-05T11:51:47Z</dcterms:created>
  <dcterms:modified xsi:type="dcterms:W3CDTF">2017-02-14T22:53:18Z</dcterms:modified>
</cp:coreProperties>
</file>