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4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</p:sldIdLst>
  <p:sldSz cx="104394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FDA30F"/>
    <a:srgbClr val="D12931"/>
    <a:srgbClr val="0E6AAF"/>
    <a:srgbClr val="0D79AE"/>
    <a:srgbClr val="10309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65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46" y="-108"/>
      </p:cViewPr>
      <p:guideLst>
        <p:guide orient="horz" pos="2160"/>
        <p:guide pos="3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4925" y="1122363"/>
            <a:ext cx="7829550" cy="2387600"/>
          </a:xfrm>
        </p:spPr>
        <p:txBody>
          <a:bodyPr anchor="b"/>
          <a:lstStyle>
            <a:lvl1pPr algn="ctr">
              <a:defRPr sz="5138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4925" y="3602038"/>
            <a:ext cx="7829550" cy="1655762"/>
          </a:xfrm>
        </p:spPr>
        <p:txBody>
          <a:bodyPr/>
          <a:lstStyle>
            <a:lvl1pPr marL="0" indent="0" algn="ctr">
              <a:buNone/>
              <a:defRPr sz="2055"/>
            </a:lvl1pPr>
            <a:lvl2pPr marL="391500" indent="0" algn="ctr">
              <a:buNone/>
              <a:defRPr sz="1713"/>
            </a:lvl2pPr>
            <a:lvl3pPr marL="783001" indent="0" algn="ctr">
              <a:buNone/>
              <a:defRPr sz="1541"/>
            </a:lvl3pPr>
            <a:lvl4pPr marL="1174501" indent="0" algn="ctr">
              <a:buNone/>
              <a:defRPr sz="1370"/>
            </a:lvl4pPr>
            <a:lvl5pPr marL="1566001" indent="0" algn="ctr">
              <a:buNone/>
              <a:defRPr sz="1370"/>
            </a:lvl5pPr>
            <a:lvl6pPr marL="1957502" indent="0" algn="ctr">
              <a:buNone/>
              <a:defRPr sz="1370"/>
            </a:lvl6pPr>
            <a:lvl7pPr marL="2349002" indent="0" algn="ctr">
              <a:buNone/>
              <a:defRPr sz="1370"/>
            </a:lvl7pPr>
            <a:lvl8pPr marL="2740503" indent="0" algn="ctr">
              <a:buNone/>
              <a:defRPr sz="1370"/>
            </a:lvl8pPr>
            <a:lvl9pPr marL="3132003" indent="0" algn="ctr">
              <a:buNone/>
              <a:defRPr sz="137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982F8-AB5F-44E3-9846-6C01FF195030}" type="datetimeFigureOut">
              <a:rPr lang="ru-RU"/>
              <a:pPr>
                <a:defRPr/>
              </a:pPr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F5920-96F8-49D0-839E-C2858DEB49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174CF-78AF-4E49-A469-6FF0CF7C63C3}" type="datetimeFigureOut">
              <a:rPr lang="ru-RU"/>
              <a:pPr>
                <a:defRPr/>
              </a:pPr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57A56-D66C-467C-8FE2-CD98E2F2DB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70695" y="365125"/>
            <a:ext cx="225099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7709" y="365125"/>
            <a:ext cx="6622494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A558A-6C49-4E17-B093-43FE3390CC2C}" type="datetimeFigureOut">
              <a:rPr lang="ru-RU"/>
              <a:pPr>
                <a:defRPr/>
              </a:pPr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0FD9E-75AB-4373-992E-DD6DB41E80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7392B-CA89-4AFE-8F0B-FDAE795F0E02}" type="datetimeFigureOut">
              <a:rPr lang="ru-RU"/>
              <a:pPr>
                <a:defRPr/>
              </a:pPr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B1520-C35E-4077-97F2-E4B142DB8C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271" y="1709739"/>
            <a:ext cx="9003983" cy="2852737"/>
          </a:xfrm>
        </p:spPr>
        <p:txBody>
          <a:bodyPr anchor="b"/>
          <a:lstStyle>
            <a:lvl1pPr>
              <a:defRPr sz="5138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2271" y="4589464"/>
            <a:ext cx="9003983" cy="1500187"/>
          </a:xfrm>
        </p:spPr>
        <p:txBody>
          <a:bodyPr/>
          <a:lstStyle>
            <a:lvl1pPr marL="0" indent="0">
              <a:buNone/>
              <a:defRPr sz="2055">
                <a:solidFill>
                  <a:schemeClr val="tx1">
                    <a:tint val="75000"/>
                  </a:schemeClr>
                </a:solidFill>
              </a:defRPr>
            </a:lvl1pPr>
            <a:lvl2pPr marL="391500" indent="0">
              <a:buNone/>
              <a:defRPr sz="1713">
                <a:solidFill>
                  <a:schemeClr val="tx1">
                    <a:tint val="75000"/>
                  </a:schemeClr>
                </a:solidFill>
              </a:defRPr>
            </a:lvl2pPr>
            <a:lvl3pPr marL="783001" indent="0">
              <a:buNone/>
              <a:defRPr sz="1541">
                <a:solidFill>
                  <a:schemeClr val="tx1">
                    <a:tint val="75000"/>
                  </a:schemeClr>
                </a:solidFill>
              </a:defRPr>
            </a:lvl3pPr>
            <a:lvl4pPr marL="1174501" indent="0">
              <a:buNone/>
              <a:defRPr sz="1370">
                <a:solidFill>
                  <a:schemeClr val="tx1">
                    <a:tint val="75000"/>
                  </a:schemeClr>
                </a:solidFill>
              </a:defRPr>
            </a:lvl4pPr>
            <a:lvl5pPr marL="1566001" indent="0">
              <a:buNone/>
              <a:defRPr sz="1370">
                <a:solidFill>
                  <a:schemeClr val="tx1">
                    <a:tint val="75000"/>
                  </a:schemeClr>
                </a:solidFill>
              </a:defRPr>
            </a:lvl5pPr>
            <a:lvl6pPr marL="1957502" indent="0">
              <a:buNone/>
              <a:defRPr sz="1370">
                <a:solidFill>
                  <a:schemeClr val="tx1">
                    <a:tint val="75000"/>
                  </a:schemeClr>
                </a:solidFill>
              </a:defRPr>
            </a:lvl6pPr>
            <a:lvl7pPr marL="2349002" indent="0">
              <a:buNone/>
              <a:defRPr sz="1370">
                <a:solidFill>
                  <a:schemeClr val="tx1">
                    <a:tint val="75000"/>
                  </a:schemeClr>
                </a:solidFill>
              </a:defRPr>
            </a:lvl7pPr>
            <a:lvl8pPr marL="2740503" indent="0">
              <a:buNone/>
              <a:defRPr sz="1370">
                <a:solidFill>
                  <a:schemeClr val="tx1">
                    <a:tint val="75000"/>
                  </a:schemeClr>
                </a:solidFill>
              </a:defRPr>
            </a:lvl8pPr>
            <a:lvl9pPr marL="3132003" indent="0">
              <a:buNone/>
              <a:defRPr sz="13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0A078-93A2-4654-B566-2410351F8445}" type="datetimeFigureOut">
              <a:rPr lang="ru-RU"/>
              <a:pPr>
                <a:defRPr/>
              </a:pPr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A37D6-6790-4002-8416-67E9BC2DC5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17709" y="1825625"/>
            <a:ext cx="443674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84946" y="1825625"/>
            <a:ext cx="443674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A9B1A-1164-46B3-B1E1-319377BB248C}" type="datetimeFigureOut">
              <a:rPr lang="ru-RU"/>
              <a:pPr>
                <a:defRPr/>
              </a:pPr>
              <a:t>05.02.2016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F5259-99FF-4293-AB08-70ABAAC7B5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8" y="365126"/>
            <a:ext cx="900398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9069" y="1681163"/>
            <a:ext cx="4416355" cy="823912"/>
          </a:xfrm>
        </p:spPr>
        <p:txBody>
          <a:bodyPr anchor="b"/>
          <a:lstStyle>
            <a:lvl1pPr marL="0" indent="0">
              <a:buNone/>
              <a:defRPr sz="2055" b="1"/>
            </a:lvl1pPr>
            <a:lvl2pPr marL="391500" indent="0">
              <a:buNone/>
              <a:defRPr sz="1713" b="1"/>
            </a:lvl2pPr>
            <a:lvl3pPr marL="783001" indent="0">
              <a:buNone/>
              <a:defRPr sz="1541" b="1"/>
            </a:lvl3pPr>
            <a:lvl4pPr marL="1174501" indent="0">
              <a:buNone/>
              <a:defRPr sz="1370" b="1"/>
            </a:lvl4pPr>
            <a:lvl5pPr marL="1566001" indent="0">
              <a:buNone/>
              <a:defRPr sz="1370" b="1"/>
            </a:lvl5pPr>
            <a:lvl6pPr marL="1957502" indent="0">
              <a:buNone/>
              <a:defRPr sz="1370" b="1"/>
            </a:lvl6pPr>
            <a:lvl7pPr marL="2349002" indent="0">
              <a:buNone/>
              <a:defRPr sz="1370" b="1"/>
            </a:lvl7pPr>
            <a:lvl8pPr marL="2740503" indent="0">
              <a:buNone/>
              <a:defRPr sz="1370" b="1"/>
            </a:lvl8pPr>
            <a:lvl9pPr marL="3132003" indent="0">
              <a:buNone/>
              <a:defRPr sz="137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9069" y="2505075"/>
            <a:ext cx="4416355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84946" y="1681163"/>
            <a:ext cx="4438105" cy="823912"/>
          </a:xfrm>
        </p:spPr>
        <p:txBody>
          <a:bodyPr anchor="b"/>
          <a:lstStyle>
            <a:lvl1pPr marL="0" indent="0">
              <a:buNone/>
              <a:defRPr sz="2055" b="1"/>
            </a:lvl1pPr>
            <a:lvl2pPr marL="391500" indent="0">
              <a:buNone/>
              <a:defRPr sz="1713" b="1"/>
            </a:lvl2pPr>
            <a:lvl3pPr marL="783001" indent="0">
              <a:buNone/>
              <a:defRPr sz="1541" b="1"/>
            </a:lvl3pPr>
            <a:lvl4pPr marL="1174501" indent="0">
              <a:buNone/>
              <a:defRPr sz="1370" b="1"/>
            </a:lvl4pPr>
            <a:lvl5pPr marL="1566001" indent="0">
              <a:buNone/>
              <a:defRPr sz="1370" b="1"/>
            </a:lvl5pPr>
            <a:lvl6pPr marL="1957502" indent="0">
              <a:buNone/>
              <a:defRPr sz="1370" b="1"/>
            </a:lvl6pPr>
            <a:lvl7pPr marL="2349002" indent="0">
              <a:buNone/>
              <a:defRPr sz="1370" b="1"/>
            </a:lvl7pPr>
            <a:lvl8pPr marL="2740503" indent="0">
              <a:buNone/>
              <a:defRPr sz="1370" b="1"/>
            </a:lvl8pPr>
            <a:lvl9pPr marL="3132003" indent="0">
              <a:buNone/>
              <a:defRPr sz="137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84946" y="2505075"/>
            <a:ext cx="4438105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D00B7-3E08-4954-98BF-3E928FAEDB57}" type="datetimeFigureOut">
              <a:rPr lang="ru-RU"/>
              <a:pPr>
                <a:defRPr/>
              </a:pPr>
              <a:t>05.02.2016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3AB75-A2CD-4DE3-ABD8-A2E6D199DC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95880-5A84-429B-9DD1-087B1C9F09EB}" type="datetimeFigureOut">
              <a:rPr lang="ru-RU"/>
              <a:pPr>
                <a:defRPr/>
              </a:pPr>
              <a:t>05.02.2016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8F1DA-07C8-4633-9510-E27C8443BE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8C68F-CD68-48E0-B679-E276CA8EDE35}" type="datetimeFigureOut">
              <a:rPr lang="ru-RU"/>
              <a:pPr>
                <a:defRPr/>
              </a:pPr>
              <a:t>05.02.2016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17A59-1C9D-440E-945D-BC1A7F5D1B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9" y="457200"/>
            <a:ext cx="3366978" cy="1600200"/>
          </a:xfrm>
        </p:spPr>
        <p:txBody>
          <a:bodyPr anchor="b"/>
          <a:lstStyle>
            <a:lvl1pPr>
              <a:defRPr sz="274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8105" y="987426"/>
            <a:ext cx="5284946" cy="4873625"/>
          </a:xfrm>
        </p:spPr>
        <p:txBody>
          <a:bodyPr/>
          <a:lstStyle>
            <a:lvl1pPr>
              <a:defRPr sz="2740"/>
            </a:lvl1pPr>
            <a:lvl2pPr>
              <a:defRPr sz="2398"/>
            </a:lvl2pPr>
            <a:lvl3pPr>
              <a:defRPr sz="2055"/>
            </a:lvl3pPr>
            <a:lvl4pPr>
              <a:defRPr sz="1713"/>
            </a:lvl4pPr>
            <a:lvl5pPr>
              <a:defRPr sz="1713"/>
            </a:lvl5pPr>
            <a:lvl6pPr>
              <a:defRPr sz="1713"/>
            </a:lvl6pPr>
            <a:lvl7pPr>
              <a:defRPr sz="1713"/>
            </a:lvl7pPr>
            <a:lvl8pPr>
              <a:defRPr sz="1713"/>
            </a:lvl8pPr>
            <a:lvl9pPr>
              <a:defRPr sz="171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9069" y="2057400"/>
            <a:ext cx="3366978" cy="3811588"/>
          </a:xfrm>
        </p:spPr>
        <p:txBody>
          <a:bodyPr/>
          <a:lstStyle>
            <a:lvl1pPr marL="0" indent="0">
              <a:buNone/>
              <a:defRPr sz="1370"/>
            </a:lvl1pPr>
            <a:lvl2pPr marL="391500" indent="0">
              <a:buNone/>
              <a:defRPr sz="1199"/>
            </a:lvl2pPr>
            <a:lvl3pPr marL="783001" indent="0">
              <a:buNone/>
              <a:defRPr sz="1028"/>
            </a:lvl3pPr>
            <a:lvl4pPr marL="1174501" indent="0">
              <a:buNone/>
              <a:defRPr sz="856"/>
            </a:lvl4pPr>
            <a:lvl5pPr marL="1566001" indent="0">
              <a:buNone/>
              <a:defRPr sz="856"/>
            </a:lvl5pPr>
            <a:lvl6pPr marL="1957502" indent="0">
              <a:buNone/>
              <a:defRPr sz="856"/>
            </a:lvl6pPr>
            <a:lvl7pPr marL="2349002" indent="0">
              <a:buNone/>
              <a:defRPr sz="856"/>
            </a:lvl7pPr>
            <a:lvl8pPr marL="2740503" indent="0">
              <a:buNone/>
              <a:defRPr sz="856"/>
            </a:lvl8pPr>
            <a:lvl9pPr marL="3132003" indent="0">
              <a:buNone/>
              <a:defRPr sz="85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46AF6-449D-4669-AD88-AF43CEFFA90B}" type="datetimeFigureOut">
              <a:rPr lang="ru-RU"/>
              <a:pPr>
                <a:defRPr/>
              </a:pPr>
              <a:t>05.02.2016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68DA2-8A4D-45B3-8BB0-101E0C3C63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9" y="457200"/>
            <a:ext cx="3366978" cy="1600200"/>
          </a:xfrm>
        </p:spPr>
        <p:txBody>
          <a:bodyPr anchor="b"/>
          <a:lstStyle>
            <a:lvl1pPr>
              <a:defRPr sz="274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438105" y="987426"/>
            <a:ext cx="5284946" cy="4873625"/>
          </a:xfrm>
        </p:spPr>
        <p:txBody>
          <a:bodyPr rtlCol="0">
            <a:normAutofit/>
          </a:bodyPr>
          <a:lstStyle>
            <a:lvl1pPr marL="0" indent="0">
              <a:buNone/>
              <a:defRPr sz="2740"/>
            </a:lvl1pPr>
            <a:lvl2pPr marL="391500" indent="0">
              <a:buNone/>
              <a:defRPr sz="2398"/>
            </a:lvl2pPr>
            <a:lvl3pPr marL="783001" indent="0">
              <a:buNone/>
              <a:defRPr sz="2055"/>
            </a:lvl3pPr>
            <a:lvl4pPr marL="1174501" indent="0">
              <a:buNone/>
              <a:defRPr sz="1713"/>
            </a:lvl4pPr>
            <a:lvl5pPr marL="1566001" indent="0">
              <a:buNone/>
              <a:defRPr sz="1713"/>
            </a:lvl5pPr>
            <a:lvl6pPr marL="1957502" indent="0">
              <a:buNone/>
              <a:defRPr sz="1713"/>
            </a:lvl6pPr>
            <a:lvl7pPr marL="2349002" indent="0">
              <a:buNone/>
              <a:defRPr sz="1713"/>
            </a:lvl7pPr>
            <a:lvl8pPr marL="2740503" indent="0">
              <a:buNone/>
              <a:defRPr sz="1713"/>
            </a:lvl8pPr>
            <a:lvl9pPr marL="3132003" indent="0">
              <a:buNone/>
              <a:defRPr sz="1713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9069" y="2057400"/>
            <a:ext cx="3366978" cy="3811588"/>
          </a:xfrm>
        </p:spPr>
        <p:txBody>
          <a:bodyPr/>
          <a:lstStyle>
            <a:lvl1pPr marL="0" indent="0">
              <a:buNone/>
              <a:defRPr sz="1370"/>
            </a:lvl1pPr>
            <a:lvl2pPr marL="391500" indent="0">
              <a:buNone/>
              <a:defRPr sz="1199"/>
            </a:lvl2pPr>
            <a:lvl3pPr marL="783001" indent="0">
              <a:buNone/>
              <a:defRPr sz="1028"/>
            </a:lvl3pPr>
            <a:lvl4pPr marL="1174501" indent="0">
              <a:buNone/>
              <a:defRPr sz="856"/>
            </a:lvl4pPr>
            <a:lvl5pPr marL="1566001" indent="0">
              <a:buNone/>
              <a:defRPr sz="856"/>
            </a:lvl5pPr>
            <a:lvl6pPr marL="1957502" indent="0">
              <a:buNone/>
              <a:defRPr sz="856"/>
            </a:lvl6pPr>
            <a:lvl7pPr marL="2349002" indent="0">
              <a:buNone/>
              <a:defRPr sz="856"/>
            </a:lvl7pPr>
            <a:lvl8pPr marL="2740503" indent="0">
              <a:buNone/>
              <a:defRPr sz="856"/>
            </a:lvl8pPr>
            <a:lvl9pPr marL="3132003" indent="0">
              <a:buNone/>
              <a:defRPr sz="85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FCD91-6499-4157-8424-87C6C2513876}" type="datetimeFigureOut">
              <a:rPr lang="ru-RU"/>
              <a:pPr>
                <a:defRPr/>
              </a:pPr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A442F-D97E-4BF6-ACA2-10A4AF0237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717550" y="365125"/>
            <a:ext cx="90043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717550" y="1825625"/>
            <a:ext cx="90043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17550" y="6356350"/>
            <a:ext cx="234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4C890FF-81A3-4EF4-B88F-C5640BFABD11}" type="datetimeFigureOut">
              <a:rPr lang="ru-RU"/>
              <a:pPr>
                <a:defRPr/>
              </a:pPr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57575" y="6356350"/>
            <a:ext cx="352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72350" y="6356350"/>
            <a:ext cx="2349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A7283D00-392D-46AB-A293-8D85FBF7D5A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9" r:id="rId1"/>
    <p:sldLayoutId id="2147484340" r:id="rId2"/>
    <p:sldLayoutId id="2147484341" r:id="rId3"/>
    <p:sldLayoutId id="2147484342" r:id="rId4"/>
    <p:sldLayoutId id="2147484343" r:id="rId5"/>
    <p:sldLayoutId id="2147484344" r:id="rId6"/>
    <p:sldLayoutId id="2147484345" r:id="rId7"/>
    <p:sldLayoutId id="2147484346" r:id="rId8"/>
    <p:sldLayoutId id="2147484349" r:id="rId9"/>
    <p:sldLayoutId id="2147484347" r:id="rId10"/>
    <p:sldLayoutId id="2147484348" r:id="rId11"/>
  </p:sldLayoutIdLst>
  <p:txStyles>
    <p:titleStyle>
      <a:lvl1pPr algn="l" defTabSz="7826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826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 panose="020F0302020204030204" pitchFamily="34" charset="0"/>
        </a:defRPr>
      </a:lvl2pPr>
      <a:lvl3pPr algn="l" defTabSz="7826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 panose="020F0302020204030204" pitchFamily="34" charset="0"/>
        </a:defRPr>
      </a:lvl3pPr>
      <a:lvl4pPr algn="l" defTabSz="7826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 panose="020F0302020204030204" pitchFamily="34" charset="0"/>
        </a:defRPr>
      </a:lvl4pPr>
      <a:lvl5pPr algn="l" defTabSz="7826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782638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782638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782638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782638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95263" indent="-195263" algn="l" defTabSz="782638" rtl="0" eaLnBrk="0" fontAlgn="base" hangingPunct="0">
        <a:lnSpc>
          <a:spcPct val="90000"/>
        </a:lnSpc>
        <a:spcBef>
          <a:spcPts val="85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788" indent="-195263" algn="l" defTabSz="782638" rtl="0" eaLnBrk="0" fontAlgn="base" hangingPunct="0">
        <a:lnSpc>
          <a:spcPct val="90000"/>
        </a:lnSpc>
        <a:spcBef>
          <a:spcPts val="425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7900" indent="-195263" algn="l" defTabSz="782638" rtl="0" eaLnBrk="0" fontAlgn="base" hangingPunct="0">
        <a:lnSpc>
          <a:spcPct val="90000"/>
        </a:lnSpc>
        <a:spcBef>
          <a:spcPts val="425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13" indent="-195263" algn="l" defTabSz="782638" rtl="0" eaLnBrk="0" fontAlgn="base" hangingPunct="0">
        <a:lnSpc>
          <a:spcPct val="90000"/>
        </a:lnSpc>
        <a:spcBef>
          <a:spcPts val="42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60538" indent="-195263" algn="l" defTabSz="782638" rtl="0" eaLnBrk="0" fontAlgn="base" hangingPunct="0">
        <a:lnSpc>
          <a:spcPct val="90000"/>
        </a:lnSpc>
        <a:spcBef>
          <a:spcPts val="42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53252" indent="-195750" algn="l" defTabSz="783001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6pPr>
      <a:lvl7pPr marL="2544752" indent="-195750" algn="l" defTabSz="783001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7pPr>
      <a:lvl8pPr marL="2936253" indent="-195750" algn="l" defTabSz="783001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8pPr>
      <a:lvl9pPr marL="3327753" indent="-195750" algn="l" defTabSz="783001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83001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1pPr>
      <a:lvl2pPr marL="391500" algn="l" defTabSz="783001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2pPr>
      <a:lvl3pPr marL="783001" algn="l" defTabSz="783001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3pPr>
      <a:lvl4pPr marL="1174501" algn="l" defTabSz="783001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4pPr>
      <a:lvl5pPr marL="1566001" algn="l" defTabSz="783001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5pPr>
      <a:lvl6pPr marL="1957502" algn="l" defTabSz="783001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6pPr>
      <a:lvl7pPr marL="2349002" algn="l" defTabSz="783001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7pPr>
      <a:lvl8pPr marL="2740503" algn="l" defTabSz="783001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8pPr>
      <a:lvl9pPr marL="3132003" algn="l" defTabSz="783001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43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85925" y="341313"/>
            <a:ext cx="7573963" cy="1651000"/>
          </a:xfrm>
          <a:prstGeom prst="rect">
            <a:avLst/>
          </a:prstGeom>
          <a:solidFill>
            <a:srgbClr val="1030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685925" y="341313"/>
            <a:ext cx="6831013" cy="2865437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195750" indent="-195750" algn="l" defTabSz="783001" rtl="0" eaLnBrk="1" latinLnBrk="0" hangingPunct="1">
              <a:lnSpc>
                <a:spcPct val="90000"/>
              </a:lnSpc>
              <a:spcBef>
                <a:spcPts val="856"/>
              </a:spcBef>
              <a:buFont typeface="Arial" panose="020B0604020202020204" pitchFamily="34" charset="0"/>
              <a:buChar char="•"/>
              <a:defRPr sz="2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7251" indent="-195750" algn="l" defTabSz="783001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Char char="•"/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751" indent="-195750" algn="l" defTabSz="783001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Char char="•"/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251" indent="-195750" algn="l" defTabSz="783001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Char char="•"/>
              <a:defRPr sz="15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1752" indent="-195750" algn="l" defTabSz="783001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Char char="•"/>
              <a:defRPr sz="15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53252" indent="-195750" algn="l" defTabSz="783001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Char char="•"/>
              <a:defRPr sz="15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44752" indent="-195750" algn="l" defTabSz="783001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Char char="•"/>
              <a:defRPr sz="15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6253" indent="-195750" algn="l" defTabSz="783001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Char char="•"/>
              <a:defRPr sz="15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27753" indent="-195750" algn="l" defTabSz="783001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Char char="•"/>
              <a:defRPr sz="15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altLang="ru-RU" sz="4500" b="1" dirty="0" smtClean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ru-RU" sz="10500" b="1" dirty="0" smtClean="0">
                <a:solidFill>
                  <a:schemeClr val="bg1"/>
                </a:solidFill>
              </a:rPr>
              <a:t>        </a:t>
            </a:r>
            <a:r>
              <a:rPr lang="uk-UA" altLang="ru-RU" sz="10500" b="1" dirty="0" smtClean="0">
                <a:solidFill>
                  <a:schemeClr val="bg1"/>
                </a:solidFill>
              </a:rPr>
              <a:t>ІКТ в освіті. </a:t>
            </a:r>
            <a:endParaRPr lang="en-US" altLang="ru-RU" sz="10500" b="1" dirty="0" smtClean="0">
              <a:solidFill>
                <a:schemeClr val="bg1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ru-RU" sz="10500" b="1" dirty="0" smtClean="0">
                <a:solidFill>
                  <a:schemeClr val="bg1"/>
                </a:solidFill>
              </a:rPr>
              <a:t>      </a:t>
            </a:r>
            <a:r>
              <a:rPr lang="uk-UA" altLang="ru-RU" sz="10500" b="1" dirty="0" smtClean="0">
                <a:solidFill>
                  <a:schemeClr val="bg1"/>
                </a:solidFill>
              </a:rPr>
              <a:t>Стратегія і пріоритети</a:t>
            </a:r>
            <a:endParaRPr lang="ru-RU" altLang="ru-RU" sz="10500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uk-UA" altLang="ru-RU" sz="4500" b="1" dirty="0" smtClean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altLang="ru-RU" sz="6300" b="1" dirty="0" smtClean="0"/>
              <a:t>Олег Дерев</a:t>
            </a:r>
            <a:r>
              <a:rPr lang="ru-RU" altLang="ru-RU" sz="6300" b="1" dirty="0" smtClean="0"/>
              <a:t>’</a:t>
            </a:r>
            <a:r>
              <a:rPr lang="uk-UA" altLang="ru-RU" sz="6300" b="1" dirty="0" err="1" smtClean="0"/>
              <a:t>янко</a:t>
            </a:r>
            <a:r>
              <a:rPr lang="ru-RU" altLang="ru-RU" sz="6300" b="1" dirty="0" smtClean="0"/>
              <a:t>,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6300" b="1" dirty="0" smtClean="0"/>
              <a:t>Заступник М</a:t>
            </a:r>
            <a:r>
              <a:rPr lang="uk-UA" altLang="ru-RU" sz="6300" b="1" dirty="0" err="1" smtClean="0"/>
              <a:t>іністра</a:t>
            </a:r>
            <a:r>
              <a:rPr lang="uk-UA" altLang="ru-RU" sz="6300" b="1" dirty="0" smtClean="0"/>
              <a:t> освіти </a:t>
            </a:r>
            <a:endParaRPr lang="en-US" altLang="ru-RU" sz="6300" b="1" dirty="0" smtClean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altLang="ru-RU" sz="6300" b="1" dirty="0" smtClean="0"/>
              <a:t>і науки України </a:t>
            </a:r>
          </a:p>
          <a:p>
            <a:pPr fontAlgn="auto">
              <a:spcAft>
                <a:spcPts val="0"/>
              </a:spcAft>
              <a:defRPr/>
            </a:pPr>
            <a:endParaRPr lang="ru-RU" altLang="ru-R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65138"/>
            <a:ext cx="5094288" cy="6392862"/>
          </a:xfrm>
        </p:spPr>
        <p:txBody>
          <a:bodyPr rtlCol="0">
            <a:normAutofit fontScale="70000" lnSpcReduction="20000"/>
          </a:bodyPr>
          <a:lstStyle/>
          <a:p>
            <a:pPr algn="l" defTabSz="783001" eaLnBrk="1" fontAlgn="auto" hangingPunct="1">
              <a:spcBef>
                <a:spcPts val="85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3600" b="1" dirty="0"/>
              <a:t> </a:t>
            </a:r>
            <a:endParaRPr lang="ru-RU" sz="3600" dirty="0"/>
          </a:p>
          <a:p>
            <a:pPr algn="l" defTabSz="783001" eaLnBrk="1" fontAlgn="auto" hangingPunct="1">
              <a:spcBef>
                <a:spcPts val="85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4800" b="1" dirty="0" smtClean="0"/>
              <a:t>Розробляємо </a:t>
            </a:r>
            <a:r>
              <a:rPr lang="uk-UA" sz="4800" b="1" dirty="0"/>
              <a:t>Концепцію розвитку ІКТ в освіті на 2016 - 2025 рр.</a:t>
            </a:r>
            <a:endParaRPr lang="ru-RU" sz="4800" dirty="0"/>
          </a:p>
          <a:p>
            <a:pPr defTabSz="783001" eaLnBrk="1" fontAlgn="auto" hangingPunct="1">
              <a:spcBef>
                <a:spcPts val="85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4800" b="1" dirty="0"/>
              <a:t> </a:t>
            </a:r>
            <a:endParaRPr lang="ru-RU" sz="4800" dirty="0"/>
          </a:p>
          <a:p>
            <a:pPr algn="l" defTabSz="783001" eaLnBrk="1" fontAlgn="auto" hangingPunct="1">
              <a:spcBef>
                <a:spcPts val="85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4800" b="1" dirty="0"/>
              <a:t>Розпочали списання та утилізацію старої техніки в </a:t>
            </a:r>
            <a:r>
              <a:rPr lang="uk-UA" sz="4800" b="1" dirty="0" smtClean="0"/>
              <a:t>МОН </a:t>
            </a:r>
            <a:r>
              <a:rPr lang="uk-UA" sz="4800" b="1" dirty="0"/>
              <a:t>та підвідомчих структурах</a:t>
            </a:r>
            <a:endParaRPr lang="ru-RU" sz="4800" dirty="0"/>
          </a:p>
          <a:p>
            <a:pPr defTabSz="783001" eaLnBrk="1" fontAlgn="auto" hangingPunct="1">
              <a:spcBef>
                <a:spcPts val="85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4800" b="1" dirty="0"/>
          </a:p>
          <a:p>
            <a:pPr algn="l" defTabSz="783001" eaLnBrk="1" fontAlgn="auto" hangingPunct="1">
              <a:spcBef>
                <a:spcPts val="85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4800" b="1" dirty="0"/>
              <a:t>Створюємо онлайн</a:t>
            </a:r>
            <a:r>
              <a:rPr lang="uk-UA" sz="4800" b="1" dirty="0"/>
              <a:t> курс з цифрової грамотності, </a:t>
            </a:r>
            <a:r>
              <a:rPr lang="uk-UA" sz="4800" b="1" dirty="0" smtClean="0"/>
              <a:t>презентуючи соціальний </a:t>
            </a:r>
            <a:r>
              <a:rPr lang="uk-UA" sz="4800" b="1" dirty="0"/>
              <a:t>проект «</a:t>
            </a:r>
            <a:r>
              <a:rPr lang="ru-RU" sz="4800" b="1" dirty="0" err="1"/>
              <a:t>Академ</a:t>
            </a:r>
            <a:r>
              <a:rPr lang="uk-UA" sz="4800" b="1" dirty="0" err="1"/>
              <a:t>ія</a:t>
            </a:r>
            <a:r>
              <a:rPr lang="uk-UA" sz="4800" b="1" dirty="0"/>
              <a:t> навичок» </a:t>
            </a:r>
            <a:r>
              <a:rPr lang="uk-UA" sz="4800" b="1" dirty="0" smtClean="0"/>
              <a:t>на сайті </a:t>
            </a:r>
            <a:r>
              <a:rPr lang="uk-UA" sz="4800" b="1" dirty="0" smtClean="0"/>
              <a:t>МОН </a:t>
            </a:r>
            <a:endParaRPr lang="uk-UA" sz="4800" b="1" dirty="0"/>
          </a:p>
          <a:p>
            <a:pPr algn="l" defTabSz="783001" eaLnBrk="1" fontAlgn="auto" hangingPunct="1">
              <a:spcBef>
                <a:spcPts val="85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4800" dirty="0"/>
          </a:p>
          <a:p>
            <a:pPr algn="l" defTabSz="783001" eaLnBrk="1" fontAlgn="auto" hangingPunct="1">
              <a:spcBef>
                <a:spcPts val="85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12291" name="Подзаголовок 2"/>
          <p:cNvSpPr txBox="1">
            <a:spLocks/>
          </p:cNvSpPr>
          <p:nvPr/>
        </p:nvSpPr>
        <p:spPr bwMode="auto">
          <a:xfrm>
            <a:off x="5295900" y="792163"/>
            <a:ext cx="5143500" cy="592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uk-UA" altLang="ru-RU" sz="3400" b="1" dirty="0"/>
              <a:t>Навчаємо викладачів та доросле населення (завдяки власним та партнерським програмам)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uk-UA" altLang="ru-RU" sz="3400" b="1" dirty="0"/>
              <a:t> </a:t>
            </a:r>
            <a:endParaRPr lang="ru-RU" altLang="ru-RU" sz="3400" b="1" dirty="0"/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uk-UA" altLang="ru-RU" sz="3400" b="1" dirty="0"/>
              <a:t>Розробляємо методику оцінки цифрових навичок 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uk-UA" altLang="ru-RU" sz="3400" b="1" dirty="0"/>
              <a:t> </a:t>
            </a:r>
            <a:endParaRPr lang="ru-RU" altLang="ru-RU" sz="3400" b="1" dirty="0"/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uk-UA" altLang="ru-RU" sz="3400" b="1" dirty="0" smtClean="0"/>
              <a:t>Упроваджуємо </a:t>
            </a:r>
            <a:r>
              <a:rPr lang="uk-UA" altLang="ru-RU" sz="3400" b="1" dirty="0"/>
              <a:t>електронний документообіг </a:t>
            </a:r>
            <a:r>
              <a:rPr lang="uk-UA" altLang="ru-RU" sz="3400" b="1" dirty="0" smtClean="0"/>
              <a:t>у </a:t>
            </a:r>
            <a:r>
              <a:rPr lang="uk-UA" altLang="ru-RU" sz="3400" b="1" dirty="0"/>
              <a:t>системі освіти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endParaRPr lang="uk-UA" altLang="ru-RU" sz="3400" b="1" dirty="0"/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uk-UA" altLang="ru-RU" sz="3400" b="1" dirty="0"/>
              <a:t>ТА БАГАТО ІНШОГО</a:t>
            </a:r>
            <a:endParaRPr lang="ru-RU" altLang="ru-RU" sz="3400" b="1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349625" y="103188"/>
            <a:ext cx="5022850" cy="137953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ctr" defTabSz="783001" rtl="0" eaLnBrk="1" latinLnBrk="0" hangingPunct="1">
              <a:lnSpc>
                <a:spcPct val="90000"/>
              </a:lnSpc>
              <a:spcBef>
                <a:spcPts val="856"/>
              </a:spcBef>
              <a:buFont typeface="Arial" panose="020B0604020202020204" pitchFamily="34" charset="0"/>
              <a:buNone/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1500" indent="0" algn="ctr" defTabSz="783001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None/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3001" indent="0" algn="ctr" defTabSz="783001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None/>
              <a:defRPr sz="15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4501" indent="0" algn="ctr" defTabSz="783001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None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6001" indent="0" algn="ctr" defTabSz="783001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None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7502" indent="0" algn="ctr" defTabSz="783001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None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9002" indent="0" algn="ctr" defTabSz="783001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None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0503" indent="0" algn="ctr" defTabSz="783001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None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32003" indent="0" algn="ctr" defTabSz="783001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None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rgbClr val="0070C0"/>
                </a:solidFill>
              </a:rPr>
              <a:t>ВЖЕ РОБИМО:</a:t>
            </a:r>
            <a:endParaRPr lang="ru-RU" sz="4800" dirty="0" smtClean="0">
              <a:solidFill>
                <a:srgbClr val="0070C0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uk-UA" sz="4800" b="1" dirty="0" smtClean="0"/>
              <a:t> </a:t>
            </a:r>
            <a:endParaRPr lang="ru-RU" sz="4800" dirty="0" smtClean="0"/>
          </a:p>
          <a:p>
            <a:pPr algn="l"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7713" y="1131888"/>
            <a:ext cx="6937375" cy="5497512"/>
          </a:xfrm>
        </p:spPr>
        <p:txBody>
          <a:bodyPr rtlCol="0">
            <a:normAutofit/>
          </a:bodyPr>
          <a:lstStyle/>
          <a:p>
            <a:pPr algn="l" defTabSz="783001" eaLnBrk="1" fontAlgn="auto" hangingPunct="1">
              <a:spcBef>
                <a:spcPts val="85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4000" b="1" dirty="0" smtClean="0"/>
              <a:t>Постанова 65</a:t>
            </a:r>
          </a:p>
          <a:p>
            <a:pPr algn="l" defTabSz="783001" eaLnBrk="1" fontAlgn="auto" hangingPunct="1">
              <a:spcBef>
                <a:spcPts val="85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4000" b="1" dirty="0" smtClean="0"/>
              <a:t>Державна цільова </a:t>
            </a:r>
            <a:r>
              <a:rPr lang="uk-UA" sz="4000" b="1" dirty="0" smtClean="0"/>
              <a:t>програма</a:t>
            </a:r>
          </a:p>
          <a:p>
            <a:pPr algn="l" defTabSz="783001" eaLnBrk="1" fontAlgn="auto" hangingPunct="1">
              <a:spcBef>
                <a:spcPts val="85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4000" b="1" dirty="0" smtClean="0"/>
              <a:t>Капітальні видатки</a:t>
            </a:r>
          </a:p>
          <a:p>
            <a:pPr algn="l" defTabSz="783001" eaLnBrk="1" fontAlgn="auto" hangingPunct="1">
              <a:spcBef>
                <a:spcPts val="85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4000" b="1" dirty="0" err="1" smtClean="0"/>
              <a:t>Держсанпіни</a:t>
            </a:r>
            <a:endParaRPr lang="uk-UA" sz="4000" b="1" dirty="0" smtClean="0"/>
          </a:p>
          <a:p>
            <a:pPr algn="l" defTabSz="783001" eaLnBrk="1" fontAlgn="auto" hangingPunct="1">
              <a:spcBef>
                <a:spcPts val="85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4000" b="1" dirty="0"/>
          </a:p>
          <a:p>
            <a:pPr algn="l" defTabSz="783001" eaLnBrk="1" fontAlgn="auto" hangingPunct="1">
              <a:spcBef>
                <a:spcPts val="85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4000" b="1" dirty="0"/>
              <a:t> </a:t>
            </a:r>
            <a:endParaRPr lang="ru-RU" sz="4000" dirty="0"/>
          </a:p>
          <a:p>
            <a:pPr defTabSz="783001" eaLnBrk="1" fontAlgn="auto" hangingPunct="1">
              <a:spcBef>
                <a:spcPts val="85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13315" name="Подзаголовок 2"/>
          <p:cNvSpPr txBox="1">
            <a:spLocks/>
          </p:cNvSpPr>
          <p:nvPr/>
        </p:nvSpPr>
        <p:spPr bwMode="auto">
          <a:xfrm>
            <a:off x="2525713" y="176213"/>
            <a:ext cx="61976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782638" eaLnBrk="1" hangingPunct="1">
              <a:lnSpc>
                <a:spcPct val="90000"/>
              </a:lnSpc>
              <a:spcBef>
                <a:spcPts val="850"/>
              </a:spcBef>
              <a:buFont typeface="Arial" charset="0"/>
              <a:buNone/>
            </a:pPr>
            <a:r>
              <a:rPr lang="uk-UA" altLang="ru-RU" sz="4400" b="1">
                <a:solidFill>
                  <a:srgbClr val="C00000"/>
                </a:solidFill>
              </a:rPr>
              <a:t>СТРАТЕГІЧНО ВАЖЛИВО:</a:t>
            </a:r>
            <a:endParaRPr lang="ru-RU" altLang="ru-RU" sz="4400" b="1">
              <a:solidFill>
                <a:srgbClr val="C00000"/>
              </a:solidFill>
            </a:endParaRPr>
          </a:p>
          <a:p>
            <a:pPr defTabSz="782638" eaLnBrk="1" hangingPunct="1">
              <a:lnSpc>
                <a:spcPct val="90000"/>
              </a:lnSpc>
              <a:spcBef>
                <a:spcPts val="850"/>
              </a:spcBef>
              <a:buFont typeface="Arial" charset="0"/>
              <a:buNone/>
            </a:pPr>
            <a:r>
              <a:rPr lang="uk-UA" altLang="ru-RU" sz="4400" b="1">
                <a:solidFill>
                  <a:srgbClr val="C00000"/>
                </a:solidFill>
              </a:rPr>
              <a:t> </a:t>
            </a:r>
            <a:endParaRPr lang="ru-RU" altLang="ru-RU" sz="4400">
              <a:solidFill>
                <a:srgbClr val="C00000"/>
              </a:solidFill>
            </a:endParaRPr>
          </a:p>
          <a:p>
            <a:pPr defTabSz="782638" eaLnBrk="1" hangingPunct="1">
              <a:lnSpc>
                <a:spcPct val="90000"/>
              </a:lnSpc>
              <a:spcBef>
                <a:spcPts val="850"/>
              </a:spcBef>
              <a:buFont typeface="Arial" charset="0"/>
              <a:buNone/>
            </a:pPr>
            <a:endParaRPr lang="ru-RU" altLang="ru-RU" sz="44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/>
          </p:cNvPicPr>
          <p:nvPr/>
        </p:nvPicPr>
        <p:blipFill>
          <a:blip r:embed="rId2"/>
          <a:srcRect b="7861"/>
          <a:stretch>
            <a:fillRect/>
          </a:stretch>
        </p:blipFill>
        <p:spPr bwMode="auto">
          <a:xfrm>
            <a:off x="0" y="204788"/>
            <a:ext cx="10439400" cy="631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03263" y="490538"/>
            <a:ext cx="9040812" cy="723900"/>
          </a:xfrm>
          <a:prstGeom prst="rect">
            <a:avLst/>
          </a:prstGeom>
          <a:solidFill>
            <a:srgbClr val="1030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500" b="1" dirty="0"/>
              <a:t>ДЯКУЮ ЗА УВАГУ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6563"/>
            <a:ext cx="10409238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B_IMG_1454271080803"/>
          <p:cNvPicPr>
            <a:picLocks noChangeAspect="1" noChangeArrowheads="1"/>
          </p:cNvPicPr>
          <p:nvPr/>
        </p:nvPicPr>
        <p:blipFill>
          <a:blip r:embed="rId2"/>
          <a:srcRect t="9293" r="10097" b="30807"/>
          <a:stretch>
            <a:fillRect/>
          </a:stretch>
        </p:blipFill>
        <p:spPr bwMode="auto">
          <a:xfrm>
            <a:off x="0" y="0"/>
            <a:ext cx="6042025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375" y="204788"/>
            <a:ext cx="3744913" cy="1508125"/>
          </a:xfrm>
        </p:spPr>
        <p:txBody>
          <a:bodyPr rtlCol="0">
            <a:normAutofit fontScale="55000" lnSpcReduction="20000"/>
          </a:bodyPr>
          <a:lstStyle/>
          <a:p>
            <a:pPr defTabSz="783001" eaLnBrk="1" fontAlgn="auto" hangingPunct="1">
              <a:spcBef>
                <a:spcPts val="85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400" b="1" i="1" dirty="0" smtClean="0">
                <a:solidFill>
                  <a:srgbClr val="FDA30F"/>
                </a:solidFill>
              </a:rPr>
              <a:t>“</a:t>
            </a:r>
            <a:r>
              <a:rPr lang="uk-UA" sz="4500" b="1" i="1" dirty="0" smtClean="0">
                <a:solidFill>
                  <a:srgbClr val="0E6AAF"/>
                </a:solidFill>
              </a:rPr>
              <a:t>У</a:t>
            </a:r>
            <a:r>
              <a:rPr lang="uk-UA" sz="4500" b="1" dirty="0" smtClean="0">
                <a:solidFill>
                  <a:srgbClr val="0E6AAF"/>
                </a:solidFill>
              </a:rPr>
              <a:t> </a:t>
            </a:r>
            <a:r>
              <a:rPr lang="uk-UA" sz="4500" b="1" dirty="0" smtClean="0">
                <a:solidFill>
                  <a:srgbClr val="0E6AAF"/>
                </a:solidFill>
              </a:rPr>
              <a:t>новій економіці </a:t>
            </a:r>
            <a:r>
              <a:rPr lang="uk-UA" sz="4500" b="1" dirty="0" err="1" smtClean="0">
                <a:solidFill>
                  <a:srgbClr val="0E6AAF"/>
                </a:solidFill>
              </a:rPr>
              <a:t>комп</a:t>
            </a:r>
            <a:r>
              <a:rPr lang="en-US" sz="4500" b="1" dirty="0" smtClean="0">
                <a:solidFill>
                  <a:srgbClr val="0E6AAF"/>
                </a:solidFill>
              </a:rPr>
              <a:t>’</a:t>
            </a:r>
            <a:r>
              <a:rPr lang="uk-UA" sz="4500" b="1" dirty="0" err="1" smtClean="0">
                <a:solidFill>
                  <a:srgbClr val="0E6AAF"/>
                </a:solidFill>
              </a:rPr>
              <a:t>ютерн</a:t>
            </a:r>
            <a:r>
              <a:rPr lang="ru-RU" sz="4500" b="1" dirty="0" smtClean="0">
                <a:solidFill>
                  <a:srgbClr val="0E6AAF"/>
                </a:solidFill>
              </a:rPr>
              <a:t>а </a:t>
            </a:r>
            <a:r>
              <a:rPr lang="uk-UA" sz="4500" b="1" dirty="0" smtClean="0">
                <a:solidFill>
                  <a:srgbClr val="0E6AAF"/>
                </a:solidFill>
              </a:rPr>
              <a:t>наука – це не факультативний предмет – </a:t>
            </a:r>
            <a:r>
              <a:rPr lang="uk-UA" sz="4500" b="1" dirty="0" smtClean="0">
                <a:solidFill>
                  <a:srgbClr val="D12931"/>
                </a:solidFill>
              </a:rPr>
              <a:t>ЦЕ БАЗОВИЙ НАВИК</a:t>
            </a:r>
            <a:r>
              <a:rPr lang="en-US" sz="4500" b="1" dirty="0" smtClean="0">
                <a:solidFill>
                  <a:srgbClr val="FDA30F"/>
                </a:solidFill>
              </a:rPr>
              <a:t>”</a:t>
            </a:r>
            <a:endParaRPr lang="ru-RU" sz="3500" dirty="0">
              <a:solidFill>
                <a:srgbClr val="FDA30F"/>
              </a:solidFill>
            </a:endParaRPr>
          </a:p>
          <a:p>
            <a:pPr defTabSz="783001" eaLnBrk="1" fontAlgn="auto" hangingPunct="1">
              <a:spcBef>
                <a:spcPts val="85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rgbClr val="0E6AAF"/>
              </a:solidFill>
            </a:endParaRPr>
          </a:p>
        </p:txBody>
      </p:sp>
      <p:pic>
        <p:nvPicPr>
          <p:cNvPr id="5124" name="Picture 2" descr="FB_IMG_1454271080803"/>
          <p:cNvPicPr>
            <a:picLocks noChangeAspect="1" noChangeArrowheads="1"/>
          </p:cNvPicPr>
          <p:nvPr/>
        </p:nvPicPr>
        <p:blipFill>
          <a:blip r:embed="rId2"/>
          <a:srcRect l="38531" t="76299"/>
          <a:stretch>
            <a:fillRect/>
          </a:stretch>
        </p:blipFill>
        <p:spPr bwMode="auto">
          <a:xfrm>
            <a:off x="6042025" y="2582863"/>
            <a:ext cx="4132263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eskills for job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775" y="4262438"/>
            <a:ext cx="9744075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5022850" cy="6858000"/>
          </a:xfrm>
        </p:spPr>
        <p:txBody>
          <a:bodyPr rtlCol="0">
            <a:normAutofit fontScale="92500" lnSpcReduction="10000"/>
          </a:bodyPr>
          <a:lstStyle/>
          <a:p>
            <a:pPr algn="l" defTabSz="783001" eaLnBrk="1" fontAlgn="auto" hangingPunct="1">
              <a:spcBef>
                <a:spcPts val="85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4800" b="1" dirty="0" smtClean="0">
                <a:solidFill>
                  <a:srgbClr val="0070C0"/>
                </a:solidFill>
              </a:rPr>
              <a:t>  ЗА СТАТИСТИКОЮ:</a:t>
            </a:r>
            <a:endParaRPr lang="ru-RU" sz="4800" dirty="0">
              <a:solidFill>
                <a:srgbClr val="0070C0"/>
              </a:solidFill>
            </a:endParaRPr>
          </a:p>
          <a:p>
            <a:pPr algn="l" defTabSz="783001" eaLnBrk="1" fontAlgn="auto" hangingPunct="1">
              <a:spcBef>
                <a:spcPts val="85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3600" b="1" dirty="0"/>
              <a:t> </a:t>
            </a:r>
            <a:endParaRPr lang="ru-RU" sz="3600" dirty="0"/>
          </a:p>
          <a:p>
            <a:pPr marL="457200" indent="-457200" algn="l" defTabSz="783001" eaLnBrk="1" fontAlgn="auto" hangingPunct="1">
              <a:spcBef>
                <a:spcPts val="856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3400" b="1" dirty="0" smtClean="0"/>
              <a:t>87% </a:t>
            </a:r>
            <a:r>
              <a:rPr lang="uk-UA" sz="3400" b="1" dirty="0"/>
              <a:t>шкіл підключено до </a:t>
            </a:r>
            <a:r>
              <a:rPr lang="uk-UA" sz="3400" b="1" dirty="0" smtClean="0"/>
              <a:t>мережі </a:t>
            </a:r>
            <a:r>
              <a:rPr lang="uk-UA" sz="3400" b="1" dirty="0" err="1" smtClean="0"/>
              <a:t>інтернет</a:t>
            </a:r>
            <a:r>
              <a:rPr lang="uk-UA" sz="3400" b="1" dirty="0" smtClean="0"/>
              <a:t> </a:t>
            </a:r>
            <a:endParaRPr lang="uk-UA" sz="3400" b="1" dirty="0" smtClean="0"/>
          </a:p>
          <a:p>
            <a:pPr algn="l" defTabSz="783001" eaLnBrk="1" fontAlgn="auto" hangingPunct="1">
              <a:spcBef>
                <a:spcPts val="85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3400" b="1" dirty="0"/>
          </a:p>
          <a:p>
            <a:pPr marL="457200" indent="-457200" algn="l" defTabSz="783001" eaLnBrk="1" fontAlgn="auto" hangingPunct="1">
              <a:spcBef>
                <a:spcPts val="856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3400" b="1" dirty="0" smtClean="0"/>
              <a:t>96</a:t>
            </a:r>
            <a:r>
              <a:rPr lang="uk-UA" sz="3400" b="1" dirty="0"/>
              <a:t>% шкіл </a:t>
            </a:r>
            <a:r>
              <a:rPr lang="uk-UA" sz="3400" b="1" dirty="0" err="1"/>
              <a:t>оснащено</a:t>
            </a:r>
            <a:r>
              <a:rPr lang="uk-UA" sz="3400" b="1" dirty="0"/>
              <a:t> </a:t>
            </a:r>
            <a:r>
              <a:rPr lang="uk-UA" sz="3400" b="1" dirty="0" smtClean="0"/>
              <a:t>ПК</a:t>
            </a:r>
          </a:p>
          <a:p>
            <a:pPr algn="l" defTabSz="783001" eaLnBrk="1" fontAlgn="auto" hangingPunct="1">
              <a:spcBef>
                <a:spcPts val="85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400" b="1" dirty="0" smtClean="0"/>
          </a:p>
          <a:p>
            <a:pPr marL="457200" indent="-457200" algn="l" defTabSz="783001" eaLnBrk="1" fontAlgn="auto" hangingPunct="1">
              <a:spcBef>
                <a:spcPts val="856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3400" b="1" dirty="0" smtClean="0"/>
              <a:t>збільшено </a:t>
            </a:r>
            <a:r>
              <a:rPr lang="uk-UA" sz="3400" b="1" dirty="0"/>
              <a:t>кількість годин </a:t>
            </a:r>
            <a:r>
              <a:rPr lang="uk-UA" sz="3400" b="1" dirty="0" smtClean="0"/>
              <a:t>з</a:t>
            </a:r>
            <a:r>
              <a:rPr lang="uk-UA" sz="3400" b="1" dirty="0" smtClean="0"/>
              <a:t> інформатики</a:t>
            </a:r>
            <a:r>
              <a:rPr lang="uk-UA" sz="3400" b="1" dirty="0" smtClean="0"/>
              <a:t/>
            </a:r>
            <a:br>
              <a:rPr lang="uk-UA" sz="3400" b="1" dirty="0" smtClean="0"/>
            </a:br>
            <a:r>
              <a:rPr lang="uk-UA" sz="3400" b="1" dirty="0" smtClean="0"/>
              <a:t>у </a:t>
            </a:r>
            <a:r>
              <a:rPr lang="uk-UA" sz="3400" b="1" dirty="0"/>
              <a:t>5-9 </a:t>
            </a:r>
            <a:r>
              <a:rPr lang="uk-UA" sz="3400" b="1" dirty="0" smtClean="0"/>
              <a:t>класах</a:t>
            </a:r>
            <a:endParaRPr lang="uk-UA" sz="3400" b="1" dirty="0" smtClean="0"/>
          </a:p>
          <a:p>
            <a:pPr algn="l" defTabSz="783001" eaLnBrk="1" fontAlgn="auto" hangingPunct="1">
              <a:spcBef>
                <a:spcPts val="85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3400" b="1" dirty="0" smtClean="0"/>
          </a:p>
          <a:p>
            <a:pPr marL="457200" indent="-457200" algn="l" defTabSz="783001" eaLnBrk="1" fontAlgn="auto" hangingPunct="1">
              <a:spcBef>
                <a:spcPts val="856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3400" b="1" dirty="0" smtClean="0"/>
              <a:t>навчено 360 тис. вчителів за останні 15 років</a:t>
            </a:r>
          </a:p>
          <a:p>
            <a:pPr algn="l" defTabSz="783001" eaLnBrk="1" fontAlgn="auto" hangingPunct="1">
              <a:spcBef>
                <a:spcPts val="85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4800" b="1" dirty="0"/>
              <a:t> </a:t>
            </a:r>
            <a:endParaRPr lang="ru-RU" sz="4800" dirty="0"/>
          </a:p>
          <a:p>
            <a:pPr algn="l" defTabSz="783001" eaLnBrk="1" fontAlgn="auto" hangingPunct="1">
              <a:spcBef>
                <a:spcPts val="85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295900" y="38100"/>
            <a:ext cx="5143500" cy="668655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sz="19200" b="1" dirty="0" smtClean="0">
                <a:solidFill>
                  <a:srgbClr val="C00000"/>
                </a:solidFill>
              </a:rPr>
              <a:t>АЛЕ!!</a:t>
            </a:r>
            <a:endParaRPr lang="uk-UA" sz="19200" b="1" dirty="0">
              <a:solidFill>
                <a:srgbClr val="C00000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uk-UA" sz="12400" b="1" dirty="0" smtClean="0">
              <a:solidFill>
                <a:srgbClr val="C00000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uk-UA" sz="12400" b="1" dirty="0" smtClean="0">
                <a:solidFill>
                  <a:srgbClr val="C00000"/>
                </a:solidFill>
              </a:rPr>
              <a:t>- </a:t>
            </a:r>
            <a:r>
              <a:rPr lang="en-US" sz="12400" b="1" dirty="0" smtClean="0">
                <a:solidFill>
                  <a:srgbClr val="C00000"/>
                </a:solidFill>
              </a:rPr>
              <a:t>40</a:t>
            </a:r>
            <a:r>
              <a:rPr lang="uk-UA" sz="12400" b="1" dirty="0">
                <a:solidFill>
                  <a:srgbClr val="C00000"/>
                </a:solidFill>
              </a:rPr>
              <a:t>% </a:t>
            </a:r>
            <a:r>
              <a:rPr lang="en-US" sz="12400" b="1" dirty="0" err="1">
                <a:solidFill>
                  <a:srgbClr val="C00000"/>
                </a:solidFill>
              </a:rPr>
              <a:t>комп’ютерної</a:t>
            </a:r>
            <a:r>
              <a:rPr lang="en-US" sz="12400" b="1" dirty="0">
                <a:solidFill>
                  <a:srgbClr val="C00000"/>
                </a:solidFill>
              </a:rPr>
              <a:t> </a:t>
            </a:r>
            <a:r>
              <a:rPr lang="en-US" sz="12400" b="1" dirty="0" err="1">
                <a:solidFill>
                  <a:srgbClr val="C00000"/>
                </a:solidFill>
              </a:rPr>
              <a:t>техніки</a:t>
            </a:r>
            <a:r>
              <a:rPr lang="en-US" sz="12400" b="1" dirty="0">
                <a:solidFill>
                  <a:srgbClr val="C00000"/>
                </a:solidFill>
              </a:rPr>
              <a:t> </a:t>
            </a:r>
            <a:endParaRPr lang="uk-UA" sz="12400" b="1" dirty="0" smtClean="0">
              <a:solidFill>
                <a:srgbClr val="C00000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en-US" sz="12400" b="1" dirty="0" smtClean="0">
                <a:solidFill>
                  <a:srgbClr val="C00000"/>
                </a:solidFill>
              </a:rPr>
              <a:t>є </a:t>
            </a:r>
            <a:r>
              <a:rPr lang="en-US" sz="12400" b="1" dirty="0" err="1" smtClean="0">
                <a:solidFill>
                  <a:srgbClr val="C00000"/>
                </a:solidFill>
              </a:rPr>
              <a:t>застарілою</a:t>
            </a:r>
            <a:endParaRPr lang="ru-RU" sz="12400" b="1" dirty="0">
              <a:solidFill>
                <a:srgbClr val="C00000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en-US" sz="12400" b="1" dirty="0">
                <a:solidFill>
                  <a:srgbClr val="C00000"/>
                </a:solidFill>
              </a:rPr>
              <a:t> </a:t>
            </a:r>
            <a:endParaRPr lang="ru-RU" sz="12400" b="1" dirty="0">
              <a:solidFill>
                <a:srgbClr val="C00000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uk-UA" sz="12400" b="1" dirty="0" smtClean="0">
                <a:solidFill>
                  <a:srgbClr val="C00000"/>
                </a:solidFill>
              </a:rPr>
              <a:t>- 13</a:t>
            </a:r>
            <a:r>
              <a:rPr lang="uk-UA" sz="12400" b="1" dirty="0">
                <a:solidFill>
                  <a:srgbClr val="C00000"/>
                </a:solidFill>
              </a:rPr>
              <a:t>% </a:t>
            </a:r>
            <a:r>
              <a:rPr lang="ru-RU" sz="12400" b="1" dirty="0" err="1" smtClean="0">
                <a:solidFill>
                  <a:srgbClr val="C00000"/>
                </a:solidFill>
              </a:rPr>
              <a:t>комп’ютерної</a:t>
            </a:r>
            <a:r>
              <a:rPr lang="ru-RU" sz="12400" b="1" dirty="0" smtClean="0">
                <a:solidFill>
                  <a:srgbClr val="C00000"/>
                </a:solidFill>
              </a:rPr>
              <a:t> </a:t>
            </a:r>
            <a:r>
              <a:rPr lang="ru-RU" sz="12400" b="1" dirty="0" err="1" smtClean="0">
                <a:solidFill>
                  <a:srgbClr val="C00000"/>
                </a:solidFill>
              </a:rPr>
              <a:t>техніки</a:t>
            </a:r>
            <a:r>
              <a:rPr lang="ru-RU" sz="12400" b="1" dirty="0" smtClean="0">
                <a:solidFill>
                  <a:srgbClr val="C00000"/>
                </a:solidFill>
              </a:rPr>
              <a:t>  є </a:t>
            </a:r>
            <a:r>
              <a:rPr lang="uk-UA" sz="12400" b="1" dirty="0">
                <a:solidFill>
                  <a:srgbClr val="C00000"/>
                </a:solidFill>
              </a:rPr>
              <a:t>несправною, неможливо утилізувати</a:t>
            </a:r>
            <a:endParaRPr lang="ru-RU" sz="12400" b="1" dirty="0">
              <a:solidFill>
                <a:srgbClr val="C00000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uk-UA" sz="12400" b="1" dirty="0">
                <a:solidFill>
                  <a:srgbClr val="C00000"/>
                </a:solidFill>
              </a:rPr>
              <a:t> </a:t>
            </a:r>
            <a:endParaRPr lang="ru-RU" sz="12400" b="1" dirty="0">
              <a:solidFill>
                <a:srgbClr val="C00000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uk-UA" sz="12400" b="1" dirty="0" smtClean="0">
                <a:solidFill>
                  <a:srgbClr val="C00000"/>
                </a:solidFill>
              </a:rPr>
              <a:t>- </a:t>
            </a:r>
            <a:r>
              <a:rPr lang="uk-UA" sz="12400" b="1" dirty="0" smtClean="0">
                <a:solidFill>
                  <a:srgbClr val="C00000"/>
                </a:solidFill>
              </a:rPr>
              <a:t>неліцензійне </a:t>
            </a:r>
            <a:r>
              <a:rPr lang="uk-UA" sz="12400" b="1" dirty="0">
                <a:solidFill>
                  <a:srgbClr val="C00000"/>
                </a:solidFill>
              </a:rPr>
              <a:t>програмне забезпечення</a:t>
            </a:r>
            <a:endParaRPr lang="ru-RU" sz="12400" b="1" dirty="0">
              <a:solidFill>
                <a:srgbClr val="C00000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uk-UA" sz="12400" b="1" dirty="0">
                <a:solidFill>
                  <a:srgbClr val="C00000"/>
                </a:solidFill>
              </a:rPr>
              <a:t> </a:t>
            </a:r>
            <a:endParaRPr lang="ru-RU" sz="12400" b="1" dirty="0">
              <a:solidFill>
                <a:srgbClr val="C00000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uk-UA" sz="12400" b="1" dirty="0" smtClean="0">
                <a:solidFill>
                  <a:srgbClr val="C00000"/>
                </a:solidFill>
              </a:rPr>
              <a:t>- ПК </a:t>
            </a:r>
            <a:r>
              <a:rPr lang="uk-UA" sz="12400" b="1" dirty="0">
                <a:solidFill>
                  <a:srgbClr val="C00000"/>
                </a:solidFill>
              </a:rPr>
              <a:t>використовується лише </a:t>
            </a:r>
            <a:r>
              <a:rPr lang="uk-UA" sz="12400" b="1" dirty="0" smtClean="0">
                <a:solidFill>
                  <a:srgbClr val="C00000"/>
                </a:solidFill>
              </a:rPr>
              <a:t>на уроках інформатики </a:t>
            </a:r>
            <a:r>
              <a:rPr lang="uk-UA" sz="12400" b="1" dirty="0">
                <a:solidFill>
                  <a:srgbClr val="C00000"/>
                </a:solidFill>
              </a:rPr>
              <a:t>або стоїть </a:t>
            </a:r>
            <a:r>
              <a:rPr lang="uk-UA" sz="12400" b="1" dirty="0" smtClean="0">
                <a:solidFill>
                  <a:srgbClr val="C00000"/>
                </a:solidFill>
              </a:rPr>
              <a:t>кабінетах  </a:t>
            </a:r>
            <a:r>
              <a:rPr lang="uk-UA" sz="12400" b="1" dirty="0">
                <a:solidFill>
                  <a:srgbClr val="C00000"/>
                </a:solidFill>
              </a:rPr>
              <a:t>керівництва</a:t>
            </a:r>
            <a:endParaRPr lang="ru-RU" sz="12400" b="1" dirty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uk-UA" sz="4800" b="1" dirty="0" smtClean="0"/>
              <a:t> </a:t>
            </a:r>
            <a:endParaRPr lang="ru-RU" sz="4800" dirty="0" smtClean="0"/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73050"/>
            <a:ext cx="10439400" cy="6584950"/>
          </a:xfrm>
        </p:spPr>
        <p:txBody>
          <a:bodyPr rtlCol="0">
            <a:normAutofit fontScale="62500" lnSpcReduction="20000"/>
          </a:bodyPr>
          <a:lstStyle/>
          <a:p>
            <a:pPr defTabSz="783001" eaLnBrk="1" fontAlgn="auto" hangingPunct="1">
              <a:spcBef>
                <a:spcPts val="85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4800" b="1" dirty="0" smtClean="0">
                <a:solidFill>
                  <a:srgbClr val="0070C0"/>
                </a:solidFill>
              </a:rPr>
              <a:t>ЯК ЗА ЦИХ УМОВ</a:t>
            </a:r>
            <a:endParaRPr lang="ru-RU" sz="4800" dirty="0">
              <a:solidFill>
                <a:srgbClr val="0070C0"/>
              </a:solidFill>
            </a:endParaRPr>
          </a:p>
          <a:p>
            <a:pPr defTabSz="783001" eaLnBrk="1" fontAlgn="auto" hangingPunct="1">
              <a:spcBef>
                <a:spcPts val="85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4800" b="1" dirty="0">
                <a:solidFill>
                  <a:srgbClr val="0070C0"/>
                </a:solidFill>
              </a:rPr>
              <a:t> </a:t>
            </a:r>
            <a:r>
              <a:rPr lang="uk-UA" sz="4800" b="1" dirty="0" smtClean="0">
                <a:solidFill>
                  <a:srgbClr val="0070C0"/>
                </a:solidFill>
              </a:rPr>
              <a:t>забезпечити швидкий та безкоштовний доступ до якісного сучасного змісту освіти для:</a:t>
            </a:r>
          </a:p>
          <a:p>
            <a:pPr defTabSz="783001" eaLnBrk="1" fontAlgn="auto" hangingPunct="1">
              <a:spcBef>
                <a:spcPts val="85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4800" b="1" dirty="0"/>
              <a:t> </a:t>
            </a:r>
            <a:endParaRPr lang="ru-RU" sz="4800" dirty="0"/>
          </a:p>
          <a:p>
            <a:pPr algn="l" defTabSz="783001" eaLnBrk="1" fontAlgn="auto" hangingPunct="1">
              <a:spcBef>
                <a:spcPts val="85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4800" b="1" dirty="0" smtClean="0">
                <a:solidFill>
                  <a:srgbClr val="C00000"/>
                </a:solidFill>
              </a:rPr>
              <a:t>-  3,8 </a:t>
            </a:r>
            <a:r>
              <a:rPr lang="uk-UA" sz="4800" b="1" dirty="0">
                <a:solidFill>
                  <a:srgbClr val="C00000"/>
                </a:solidFill>
              </a:rPr>
              <a:t>млн. </a:t>
            </a:r>
            <a:r>
              <a:rPr lang="uk-UA" sz="4800" b="1" dirty="0">
                <a:solidFill>
                  <a:srgbClr val="C00000"/>
                </a:solidFill>
              </a:rPr>
              <a:t>школярів, </a:t>
            </a:r>
            <a:r>
              <a:rPr lang="uk-UA" sz="4000" b="1" dirty="0" smtClean="0">
                <a:solidFill>
                  <a:srgbClr val="C00000"/>
                </a:solidFill>
              </a:rPr>
              <a:t>у</a:t>
            </a:r>
            <a:r>
              <a:rPr lang="uk-UA" sz="4000" b="1" dirty="0" smtClean="0"/>
              <a:t> </a:t>
            </a:r>
            <a:r>
              <a:rPr lang="uk-UA" sz="4000" b="1" dirty="0"/>
              <a:t>тому числі тих, </a:t>
            </a:r>
            <a:r>
              <a:rPr lang="uk-UA" sz="4000" b="1" dirty="0" smtClean="0"/>
              <a:t>які </a:t>
            </a:r>
            <a:r>
              <a:rPr lang="uk-UA" sz="4000" b="1" dirty="0"/>
              <a:t>проживають на </a:t>
            </a:r>
          </a:p>
          <a:p>
            <a:pPr algn="l" defTabSz="783001" eaLnBrk="1" fontAlgn="auto" hangingPunct="1">
              <a:spcBef>
                <a:spcPts val="85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4000" b="1" dirty="0" smtClean="0"/>
              <a:t>        тимчасово </a:t>
            </a:r>
            <a:r>
              <a:rPr lang="uk-UA" sz="4000" b="1" dirty="0"/>
              <a:t>окупованих територіях</a:t>
            </a:r>
          </a:p>
          <a:p>
            <a:pPr algn="l" defTabSz="783001" eaLnBrk="1" fontAlgn="auto" hangingPunct="1">
              <a:spcBef>
                <a:spcPts val="85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4000" b="1" dirty="0" smtClean="0"/>
              <a:t>        Криму </a:t>
            </a:r>
            <a:r>
              <a:rPr lang="uk-UA" sz="4000" b="1" dirty="0"/>
              <a:t>та непідконтрольних </a:t>
            </a:r>
            <a:r>
              <a:rPr lang="uk-UA" sz="4000" b="1" dirty="0" smtClean="0"/>
              <a:t> Україні</a:t>
            </a:r>
            <a:endParaRPr lang="uk-UA" sz="4000" b="1" dirty="0" smtClean="0"/>
          </a:p>
          <a:p>
            <a:pPr algn="l" defTabSz="783001" eaLnBrk="1" fontAlgn="auto" hangingPunct="1">
              <a:spcBef>
                <a:spcPts val="85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4000" b="1" dirty="0"/>
              <a:t> </a:t>
            </a:r>
            <a:r>
              <a:rPr lang="uk-UA" sz="4000" b="1" dirty="0" smtClean="0"/>
              <a:t>       територіях Донецької </a:t>
            </a:r>
            <a:r>
              <a:rPr lang="uk-UA" sz="4000" b="1" dirty="0"/>
              <a:t>та </a:t>
            </a:r>
            <a:endParaRPr lang="uk-UA" sz="4000" b="1" dirty="0" smtClean="0"/>
          </a:p>
          <a:p>
            <a:pPr algn="l" defTabSz="783001" eaLnBrk="1" fontAlgn="auto" hangingPunct="1">
              <a:spcBef>
                <a:spcPts val="85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4000" b="1" dirty="0" smtClean="0"/>
              <a:t>        Луганської </a:t>
            </a:r>
            <a:r>
              <a:rPr lang="uk-UA" sz="4000" b="1" dirty="0"/>
              <a:t>обл.</a:t>
            </a:r>
          </a:p>
          <a:p>
            <a:pPr algn="l" defTabSz="783001" eaLnBrk="1" fontAlgn="auto" hangingPunct="1">
              <a:spcBef>
                <a:spcPts val="85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4800" b="1" dirty="0" smtClean="0"/>
          </a:p>
          <a:p>
            <a:pPr algn="l" defTabSz="783001" eaLnBrk="1" fontAlgn="auto" hangingPunct="1">
              <a:spcBef>
                <a:spcPts val="85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4800" b="1" dirty="0" smtClean="0">
                <a:solidFill>
                  <a:srgbClr val="C00000"/>
                </a:solidFill>
              </a:rPr>
              <a:t>- 500 </a:t>
            </a:r>
            <a:r>
              <a:rPr lang="uk-UA" sz="4800" b="1" dirty="0">
                <a:solidFill>
                  <a:srgbClr val="C00000"/>
                </a:solidFill>
              </a:rPr>
              <a:t>тисяч </a:t>
            </a:r>
            <a:r>
              <a:rPr lang="uk-UA" sz="4800" b="1" dirty="0" smtClean="0">
                <a:solidFill>
                  <a:srgbClr val="C00000"/>
                </a:solidFill>
              </a:rPr>
              <a:t>учителів </a:t>
            </a:r>
            <a:r>
              <a:rPr lang="uk-UA" sz="4800" b="1" dirty="0">
                <a:solidFill>
                  <a:srgbClr val="C00000"/>
                </a:solidFill>
              </a:rPr>
              <a:t>шкіл та </a:t>
            </a:r>
            <a:r>
              <a:rPr lang="uk-UA" sz="4800" b="1" dirty="0" smtClean="0">
                <a:solidFill>
                  <a:srgbClr val="C00000"/>
                </a:solidFill>
              </a:rPr>
              <a:t>ВНЗ</a:t>
            </a:r>
            <a:endParaRPr lang="ru-RU" sz="4800" dirty="0">
              <a:solidFill>
                <a:srgbClr val="C00000"/>
              </a:solidFill>
            </a:endParaRPr>
          </a:p>
          <a:p>
            <a:pPr algn="l" defTabSz="783001" eaLnBrk="1" fontAlgn="auto" hangingPunct="1">
              <a:spcBef>
                <a:spcPts val="85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4800" b="1" dirty="0" smtClean="0"/>
              <a:t> </a:t>
            </a:r>
          </a:p>
          <a:p>
            <a:pPr algn="l" defTabSz="783001" eaLnBrk="1" fontAlgn="auto" hangingPunct="1">
              <a:spcBef>
                <a:spcPts val="85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4800" b="1" dirty="0" smtClean="0">
                <a:solidFill>
                  <a:srgbClr val="C00000"/>
                </a:solidFill>
              </a:rPr>
              <a:t>- 1,7 </a:t>
            </a:r>
            <a:r>
              <a:rPr lang="uk-UA" sz="4800" b="1" dirty="0">
                <a:solidFill>
                  <a:srgbClr val="C00000"/>
                </a:solidFill>
              </a:rPr>
              <a:t>млн. </a:t>
            </a:r>
            <a:r>
              <a:rPr lang="uk-UA" sz="4800" b="1" dirty="0" smtClean="0">
                <a:solidFill>
                  <a:srgbClr val="C00000"/>
                </a:solidFill>
              </a:rPr>
              <a:t>студентів</a:t>
            </a:r>
            <a:endParaRPr lang="uk-UA" sz="4800" b="1" dirty="0">
              <a:solidFill>
                <a:srgbClr val="C00000"/>
              </a:solidFill>
            </a:endParaRPr>
          </a:p>
          <a:p>
            <a:pPr marL="685800" indent="-685800" algn="l" defTabSz="783001" eaLnBrk="1" fontAlgn="auto" hangingPunct="1">
              <a:spcBef>
                <a:spcPts val="856"/>
              </a:spcBef>
              <a:spcAft>
                <a:spcPts val="0"/>
              </a:spcAft>
              <a:buFontTx/>
              <a:buChar char="-"/>
              <a:defRPr/>
            </a:pPr>
            <a:endParaRPr lang="ru-RU" sz="4800" dirty="0"/>
          </a:p>
          <a:p>
            <a:pPr algn="l" defTabSz="783001" eaLnBrk="1" fontAlgn="auto" hangingPunct="1">
              <a:spcBef>
                <a:spcPts val="85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4800" b="1" dirty="0">
                <a:solidFill>
                  <a:srgbClr val="C00000"/>
                </a:solidFill>
              </a:rPr>
              <a:t>- </a:t>
            </a:r>
            <a:r>
              <a:rPr lang="uk-UA" sz="4800" b="1" dirty="0" smtClean="0">
                <a:solidFill>
                  <a:srgbClr val="C00000"/>
                </a:solidFill>
              </a:rPr>
              <a:t>доросле населення </a:t>
            </a:r>
            <a:endParaRPr lang="ru-RU" sz="4800" dirty="0">
              <a:solidFill>
                <a:srgbClr val="C00000"/>
              </a:solidFill>
            </a:endParaRPr>
          </a:p>
          <a:p>
            <a:pPr defTabSz="783001" eaLnBrk="1" fontAlgn="auto" hangingPunct="1">
              <a:spcBef>
                <a:spcPts val="85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7171" name="Рисунок 3"/>
          <p:cNvPicPr>
            <a:picLocks noChangeAspect="1"/>
          </p:cNvPicPr>
          <p:nvPr/>
        </p:nvPicPr>
        <p:blipFill>
          <a:blip r:embed="rId2"/>
          <a:srcRect l="65475" t="29057" r="3687" b="13828"/>
          <a:stretch>
            <a:fillRect/>
          </a:stretch>
        </p:blipFill>
        <p:spPr bwMode="auto">
          <a:xfrm>
            <a:off x="6018213" y="2292350"/>
            <a:ext cx="4421187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одзаголовок 2"/>
          <p:cNvSpPr txBox="1">
            <a:spLocks/>
          </p:cNvSpPr>
          <p:nvPr/>
        </p:nvSpPr>
        <p:spPr bwMode="auto">
          <a:xfrm>
            <a:off x="450850" y="2012950"/>
            <a:ext cx="4248150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uk-UA" altLang="ru-RU" sz="4800" b="1"/>
              <a:t>АКАДЕМІЯ НАВИЧОК</a:t>
            </a:r>
            <a:endParaRPr lang="ru-RU" altLang="ru-RU" sz="3600"/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uk-UA" altLang="ru-RU" sz="4800" b="1"/>
              <a:t> </a:t>
            </a:r>
            <a:endParaRPr lang="ru-RU" altLang="ru-RU" sz="4800"/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ru-RU" altLang="ru-RU" sz="2400"/>
          </a:p>
        </p:txBody>
      </p:sp>
      <p:pic>
        <p:nvPicPr>
          <p:cNvPr id="819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725" y="28956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Подзаголовок 2"/>
          <p:cNvSpPr txBox="1">
            <a:spLocks/>
          </p:cNvSpPr>
          <p:nvPr/>
        </p:nvSpPr>
        <p:spPr bwMode="auto">
          <a:xfrm>
            <a:off x="5446713" y="2032000"/>
            <a:ext cx="4140200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altLang="ru-RU" sz="4800" b="1"/>
              <a:t>ШКОЛА ОНЛАЙН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uk-UA" altLang="ru-RU" sz="2800" b="1"/>
              <a:t/>
            </a:r>
            <a:br>
              <a:rPr lang="uk-UA" altLang="ru-RU" sz="2800" b="1"/>
            </a:br>
            <a:r>
              <a:rPr lang="uk-UA" altLang="ru-RU" sz="2800" b="1"/>
              <a:t>Онлайн платформа для дистанційної освіти школярів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uk-UA" altLang="ru-RU" sz="2800" b="1"/>
              <a:t>та обміну досвідом для вчителів</a:t>
            </a:r>
            <a:endParaRPr lang="ru-RU" altLang="ru-RU" sz="2800"/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uk-UA" altLang="ru-RU" sz="4800" b="1"/>
              <a:t> </a:t>
            </a:r>
            <a:endParaRPr lang="ru-RU" altLang="ru-RU" sz="4800"/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ru-RU" altLang="ru-RU" sz="2400"/>
          </a:p>
        </p:txBody>
      </p:sp>
      <p:sp>
        <p:nvSpPr>
          <p:cNvPr id="6" name="Прямоугольник 5"/>
          <p:cNvSpPr/>
          <p:nvPr/>
        </p:nvSpPr>
        <p:spPr>
          <a:xfrm>
            <a:off x="1658938" y="242888"/>
            <a:ext cx="7573962" cy="1490662"/>
          </a:xfrm>
          <a:prstGeom prst="rect">
            <a:avLst/>
          </a:prstGeom>
          <a:solidFill>
            <a:srgbClr val="1030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03513" y="409575"/>
            <a:ext cx="5443537" cy="666750"/>
          </a:xfrm>
        </p:spPr>
        <p:txBody>
          <a:bodyPr rtlCol="0">
            <a:normAutofit fontScale="25000" lnSpcReduction="20000"/>
          </a:bodyPr>
          <a:lstStyle/>
          <a:p>
            <a:pPr defTabSz="783001" eaLnBrk="1" fontAlgn="auto" hangingPunct="1">
              <a:spcBef>
                <a:spcPts val="85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19200" b="1" dirty="0" smtClean="0">
                <a:solidFill>
                  <a:schemeClr val="bg1"/>
                </a:solidFill>
              </a:rPr>
              <a:t>СТРАТЕГІЧНІ ПРОЕКТИ МОН</a:t>
            </a:r>
          </a:p>
          <a:p>
            <a:pPr defTabSz="783001" eaLnBrk="1" fontAlgn="auto" hangingPunct="1">
              <a:spcBef>
                <a:spcPts val="85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4800" dirty="0">
              <a:solidFill>
                <a:schemeClr val="bg1"/>
              </a:solidFill>
            </a:endParaRPr>
          </a:p>
          <a:p>
            <a:pPr defTabSz="783001" eaLnBrk="1" fontAlgn="auto" hangingPunct="1">
              <a:spcBef>
                <a:spcPts val="85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4800" b="1" dirty="0">
                <a:solidFill>
                  <a:schemeClr val="bg1"/>
                </a:solidFill>
              </a:rPr>
              <a:t> 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0d8c1e63fe"/>
          <p:cNvPicPr>
            <a:picLocks noChangeAspect="1" noChangeArrowheads="1"/>
          </p:cNvPicPr>
          <p:nvPr/>
        </p:nvPicPr>
        <p:blipFill>
          <a:blip r:embed="rId2"/>
          <a:srcRect l="5957" r="7253"/>
          <a:stretch>
            <a:fillRect/>
          </a:stretch>
        </p:blipFill>
        <p:spPr bwMode="auto">
          <a:xfrm>
            <a:off x="-28575" y="0"/>
            <a:ext cx="10467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t="14197" b="14693"/>
          <a:stretch>
            <a:fillRect/>
          </a:stretch>
        </p:blipFill>
        <p:spPr bwMode="auto">
          <a:xfrm>
            <a:off x="263525" y="595313"/>
            <a:ext cx="990758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Подзаголовок 2"/>
          <p:cNvSpPr txBox="1">
            <a:spLocks/>
          </p:cNvSpPr>
          <p:nvPr/>
        </p:nvSpPr>
        <p:spPr bwMode="auto">
          <a:xfrm>
            <a:off x="406400" y="5602288"/>
            <a:ext cx="9621838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ru-RU" sz="4800" b="1"/>
              <a:t>www.SkillsAcademy.com.ua</a:t>
            </a:r>
            <a:endParaRPr lang="ru-RU" altLang="ru-RU" sz="3600"/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uk-UA" altLang="ru-RU" sz="4800" b="1"/>
              <a:t> </a:t>
            </a:r>
            <a:endParaRPr lang="ru-RU" altLang="ru-RU" sz="4800"/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ru-RU" altLang="ru-RU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588" y="3001963"/>
            <a:ext cx="2105025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3350"/>
            <a:ext cx="10439400" cy="6496050"/>
          </a:xfrm>
        </p:spPr>
        <p:txBody>
          <a:bodyPr rtlCol="0">
            <a:normAutofit/>
          </a:bodyPr>
          <a:lstStyle/>
          <a:p>
            <a:pPr defTabSz="783001" eaLnBrk="1" fontAlgn="auto" hangingPunct="1">
              <a:spcBef>
                <a:spcPts val="85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altLang="ru-RU" sz="4000" b="1" dirty="0" smtClean="0"/>
              <a:t>Онлайн платформа для дистанційного навчання школярів та обміну досвідом для вчителів</a:t>
            </a:r>
            <a:endParaRPr lang="ru-RU" altLang="ru-RU" sz="4000" dirty="0" smtClean="0"/>
          </a:p>
          <a:p>
            <a:pPr defTabSz="783001" eaLnBrk="1" fontAlgn="auto" hangingPunct="1">
              <a:spcBef>
                <a:spcPts val="85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altLang="ru-RU" sz="4000" b="1" dirty="0" smtClean="0">
                <a:solidFill>
                  <a:srgbClr val="C00000"/>
                </a:solidFill>
              </a:rPr>
              <a:t>ШКОЛА ОНЛАЙН</a:t>
            </a:r>
            <a:endParaRPr lang="ru-RU" altLang="ru-RU" sz="4000" dirty="0" smtClean="0">
              <a:solidFill>
                <a:srgbClr val="C00000"/>
              </a:solidFill>
            </a:endParaRPr>
          </a:p>
          <a:p>
            <a:pPr defTabSz="783001" eaLnBrk="1" fontAlgn="auto" hangingPunct="1">
              <a:spcBef>
                <a:spcPts val="85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altLang="ru-RU" sz="4000" b="1" dirty="0" smtClean="0"/>
              <a:t> </a:t>
            </a:r>
            <a:endParaRPr lang="ru-RU" altLang="ru-RU" sz="4000" dirty="0" smtClean="0"/>
          </a:p>
          <a:p>
            <a:pPr defTabSz="783001" eaLnBrk="1" fontAlgn="auto" hangingPunct="1">
              <a:spcBef>
                <a:spcPts val="85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dirty="0" smtClean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504371" y="2837543"/>
            <a:ext cx="3021467" cy="3319689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9" name="Рисунок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8" y="5060950"/>
            <a:ext cx="1506537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141514" y="2837543"/>
            <a:ext cx="3018972" cy="3672114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1" name="Рисунок 15"/>
          <p:cNvPicPr>
            <a:picLocks noChangeAspect="1"/>
          </p:cNvPicPr>
          <p:nvPr/>
        </p:nvPicPr>
        <p:blipFill>
          <a:blip r:embed="rId4"/>
          <a:srcRect l="23688" r="2837"/>
          <a:stretch>
            <a:fillRect/>
          </a:stretch>
        </p:blipFill>
        <p:spPr bwMode="auto">
          <a:xfrm>
            <a:off x="5065713" y="2605088"/>
            <a:ext cx="5094287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трелка вправо 16"/>
          <p:cNvSpPr/>
          <p:nvPr/>
        </p:nvSpPr>
        <p:spPr>
          <a:xfrm>
            <a:off x="3127375" y="3887788"/>
            <a:ext cx="1822450" cy="812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107</Words>
  <Application>Microsoft Office PowerPoint</Application>
  <PresentationFormat>Произвольный</PresentationFormat>
  <Paragraphs>81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Calibri</vt:lpstr>
      <vt:lpstr>Arial</vt:lpstr>
      <vt:lpstr>Calibri Light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Mariya</dc:creator>
  <cp:lastModifiedBy>XTreme</cp:lastModifiedBy>
  <cp:revision>23</cp:revision>
  <dcterms:created xsi:type="dcterms:W3CDTF">2016-02-02T12:50:02Z</dcterms:created>
  <dcterms:modified xsi:type="dcterms:W3CDTF">2016-02-05T09:20:25Z</dcterms:modified>
</cp:coreProperties>
</file>