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3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63DF59-3781-4DB5-83C7-C704D02BFAF8}" type="doc">
      <dgm:prSet loTypeId="urn:microsoft.com/office/officeart/2005/8/layout/process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77A90B1-54FC-4E36-AB7B-BB7394E23E26}">
      <dgm:prSet phldrT="[Текст]"/>
      <dgm:spPr/>
      <dgm:t>
        <a:bodyPr/>
        <a:lstStyle/>
        <a:p>
          <a:r>
            <a:rPr lang="uk-UA" dirty="0" smtClean="0"/>
            <a:t>вдосконалення науково-методичної роботи шляхом формування інноваційного освітянського простору;</a:t>
          </a:r>
          <a:endParaRPr lang="uk-UA" dirty="0"/>
        </a:p>
      </dgm:t>
    </dgm:pt>
    <dgm:pt modelId="{4CB24590-E6C6-4EBC-9B33-105F2BA0FC6E}" type="parTrans" cxnId="{CEF63940-CE99-40A4-9D16-99CC9F19E809}">
      <dgm:prSet/>
      <dgm:spPr/>
      <dgm:t>
        <a:bodyPr/>
        <a:lstStyle/>
        <a:p>
          <a:endParaRPr lang="uk-UA"/>
        </a:p>
      </dgm:t>
    </dgm:pt>
    <dgm:pt modelId="{DF1159C6-8939-4DED-A1A3-41310AA4C81F}" type="sibTrans" cxnId="{CEF63940-CE99-40A4-9D16-99CC9F19E809}">
      <dgm:prSet/>
      <dgm:spPr/>
      <dgm:t>
        <a:bodyPr/>
        <a:lstStyle/>
        <a:p>
          <a:endParaRPr lang="uk-UA"/>
        </a:p>
      </dgm:t>
    </dgm:pt>
    <dgm:pt modelId="{8C0B22AD-4A04-45EB-86D3-F932A21F9FD3}">
      <dgm:prSet phldrT="[Текст]"/>
      <dgm:spPr/>
      <dgm:t>
        <a:bodyPr/>
        <a:lstStyle/>
        <a:p>
          <a:r>
            <a:rPr lang="uk-UA" dirty="0" smtClean="0"/>
            <a:t>реалізації особистісного, індивідуального та диференційованого підходу до підвищення професійної самореалізації педагогічних працівників, розвитку їх професійної компетентності.</a:t>
          </a:r>
          <a:endParaRPr lang="uk-UA" dirty="0"/>
        </a:p>
      </dgm:t>
    </dgm:pt>
    <dgm:pt modelId="{3F3D68A6-04AC-4244-9EAF-866BF1D27A9B}" type="parTrans" cxnId="{7851181E-1505-4BB2-9B0B-DC60560A6F31}">
      <dgm:prSet/>
      <dgm:spPr/>
      <dgm:t>
        <a:bodyPr/>
        <a:lstStyle/>
        <a:p>
          <a:endParaRPr lang="uk-UA"/>
        </a:p>
      </dgm:t>
    </dgm:pt>
    <dgm:pt modelId="{18A231B9-9E4E-4C66-A659-269B50C41709}" type="sibTrans" cxnId="{7851181E-1505-4BB2-9B0B-DC60560A6F31}">
      <dgm:prSet/>
      <dgm:spPr/>
      <dgm:t>
        <a:bodyPr/>
        <a:lstStyle/>
        <a:p>
          <a:endParaRPr lang="uk-UA"/>
        </a:p>
      </dgm:t>
    </dgm:pt>
    <dgm:pt modelId="{165749C5-3EDA-4592-8C54-EA0C33736DA9}" type="pres">
      <dgm:prSet presAssocID="{2C63DF59-3781-4DB5-83C7-C704D02BFA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AD5A93-434F-4B47-95A8-C8C0F695E514}" type="pres">
      <dgm:prSet presAssocID="{8C0B22AD-4A04-45EB-86D3-F932A21F9FD3}" presName="boxAndChildren" presStyleCnt="0"/>
      <dgm:spPr/>
    </dgm:pt>
    <dgm:pt modelId="{5588318D-B11F-41A4-BE28-36E4A79B0C1F}" type="pres">
      <dgm:prSet presAssocID="{8C0B22AD-4A04-45EB-86D3-F932A21F9FD3}" presName="parentTextBox" presStyleLbl="node1" presStyleIdx="0" presStyleCnt="2"/>
      <dgm:spPr/>
      <dgm:t>
        <a:bodyPr/>
        <a:lstStyle/>
        <a:p>
          <a:endParaRPr lang="uk-UA"/>
        </a:p>
      </dgm:t>
    </dgm:pt>
    <dgm:pt modelId="{FCD78F15-5B62-4676-AD0F-D403920BA226}" type="pres">
      <dgm:prSet presAssocID="{DF1159C6-8939-4DED-A1A3-41310AA4C81F}" presName="sp" presStyleCnt="0"/>
      <dgm:spPr/>
    </dgm:pt>
    <dgm:pt modelId="{9388FBC0-6F9A-4A35-8C7C-A98F5D2DF592}" type="pres">
      <dgm:prSet presAssocID="{977A90B1-54FC-4E36-AB7B-BB7394E23E26}" presName="arrowAndChildren" presStyleCnt="0"/>
      <dgm:spPr/>
    </dgm:pt>
    <dgm:pt modelId="{EC76E42D-D1A6-48A4-ACFC-FEB26FE008CD}" type="pres">
      <dgm:prSet presAssocID="{977A90B1-54FC-4E36-AB7B-BB7394E23E26}" presName="parentTextArrow" presStyleLbl="node1" presStyleIdx="1" presStyleCnt="2"/>
      <dgm:spPr/>
      <dgm:t>
        <a:bodyPr/>
        <a:lstStyle/>
        <a:p>
          <a:endParaRPr lang="uk-UA"/>
        </a:p>
      </dgm:t>
    </dgm:pt>
  </dgm:ptLst>
  <dgm:cxnLst>
    <dgm:cxn modelId="{A03828F8-2CB3-4F2D-BE9F-21E1CF211499}" type="presOf" srcId="{8C0B22AD-4A04-45EB-86D3-F932A21F9FD3}" destId="{5588318D-B11F-41A4-BE28-36E4A79B0C1F}" srcOrd="0" destOrd="0" presId="urn:microsoft.com/office/officeart/2005/8/layout/process4"/>
    <dgm:cxn modelId="{7851181E-1505-4BB2-9B0B-DC60560A6F31}" srcId="{2C63DF59-3781-4DB5-83C7-C704D02BFAF8}" destId="{8C0B22AD-4A04-45EB-86D3-F932A21F9FD3}" srcOrd="1" destOrd="0" parTransId="{3F3D68A6-04AC-4244-9EAF-866BF1D27A9B}" sibTransId="{18A231B9-9E4E-4C66-A659-269B50C41709}"/>
    <dgm:cxn modelId="{C010AAC5-2CA3-4393-98BF-EC75CE425115}" type="presOf" srcId="{2C63DF59-3781-4DB5-83C7-C704D02BFAF8}" destId="{165749C5-3EDA-4592-8C54-EA0C33736DA9}" srcOrd="0" destOrd="0" presId="urn:microsoft.com/office/officeart/2005/8/layout/process4"/>
    <dgm:cxn modelId="{CEF63940-CE99-40A4-9D16-99CC9F19E809}" srcId="{2C63DF59-3781-4DB5-83C7-C704D02BFAF8}" destId="{977A90B1-54FC-4E36-AB7B-BB7394E23E26}" srcOrd="0" destOrd="0" parTransId="{4CB24590-E6C6-4EBC-9B33-105F2BA0FC6E}" sibTransId="{DF1159C6-8939-4DED-A1A3-41310AA4C81F}"/>
    <dgm:cxn modelId="{02BCC251-A524-4213-83BD-29369AAFAED4}" type="presOf" srcId="{977A90B1-54FC-4E36-AB7B-BB7394E23E26}" destId="{EC76E42D-D1A6-48A4-ACFC-FEB26FE008CD}" srcOrd="0" destOrd="0" presId="urn:microsoft.com/office/officeart/2005/8/layout/process4"/>
    <dgm:cxn modelId="{81665724-9913-409B-BE03-BD5BB883F87E}" type="presParOf" srcId="{165749C5-3EDA-4592-8C54-EA0C33736DA9}" destId="{AEAD5A93-434F-4B47-95A8-C8C0F695E514}" srcOrd="0" destOrd="0" presId="urn:microsoft.com/office/officeart/2005/8/layout/process4"/>
    <dgm:cxn modelId="{C3E1FAD7-094A-4136-B06F-FE0AC84BCB9C}" type="presParOf" srcId="{AEAD5A93-434F-4B47-95A8-C8C0F695E514}" destId="{5588318D-B11F-41A4-BE28-36E4A79B0C1F}" srcOrd="0" destOrd="0" presId="urn:microsoft.com/office/officeart/2005/8/layout/process4"/>
    <dgm:cxn modelId="{ED44342A-86F8-47C5-ADD9-FA8AB56C2680}" type="presParOf" srcId="{165749C5-3EDA-4592-8C54-EA0C33736DA9}" destId="{FCD78F15-5B62-4676-AD0F-D403920BA226}" srcOrd="1" destOrd="0" presId="urn:microsoft.com/office/officeart/2005/8/layout/process4"/>
    <dgm:cxn modelId="{3C907966-8A8B-4C54-A9AF-27D84F7F0EED}" type="presParOf" srcId="{165749C5-3EDA-4592-8C54-EA0C33736DA9}" destId="{9388FBC0-6F9A-4A35-8C7C-A98F5D2DF592}" srcOrd="2" destOrd="0" presId="urn:microsoft.com/office/officeart/2005/8/layout/process4"/>
    <dgm:cxn modelId="{F341F477-C844-447E-87FD-82C2940ACF21}" type="presParOf" srcId="{9388FBC0-6F9A-4A35-8C7C-A98F5D2DF592}" destId="{EC76E42D-D1A6-48A4-ACFC-FEB26FE008C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2F22B6-A548-4C5D-BEB4-08D2FFDAB0FB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919A54A-9A22-43E6-A7EA-EACCBCAD4788}">
      <dgm:prSet phldrT="[Текст]" custT="1"/>
      <dgm:spPr/>
      <dgm:t>
        <a:bodyPr/>
        <a:lstStyle/>
        <a:p>
          <a:r>
            <a:rPr lang="uk-UA" sz="1800" dirty="0" smtClean="0"/>
            <a:t>науково-методичне забезпечення системи дошкільної, загальної середньої та позашкільної освіти  в умовах реформування;</a:t>
          </a:r>
          <a:endParaRPr lang="uk-UA" sz="1800" dirty="0"/>
        </a:p>
      </dgm:t>
    </dgm:pt>
    <dgm:pt modelId="{187BA2B4-4562-408D-9C7D-5A6D1A03C6AB}" type="parTrans" cxnId="{480987E2-71EC-4DF8-829A-ECBA668F9D8F}">
      <dgm:prSet/>
      <dgm:spPr/>
      <dgm:t>
        <a:bodyPr/>
        <a:lstStyle/>
        <a:p>
          <a:endParaRPr lang="uk-UA"/>
        </a:p>
      </dgm:t>
    </dgm:pt>
    <dgm:pt modelId="{BC20A107-BD4B-4688-ACFB-E731FDA78BBC}" type="sibTrans" cxnId="{480987E2-71EC-4DF8-829A-ECBA668F9D8F}">
      <dgm:prSet/>
      <dgm:spPr/>
      <dgm:t>
        <a:bodyPr/>
        <a:lstStyle/>
        <a:p>
          <a:endParaRPr lang="uk-UA"/>
        </a:p>
      </dgm:t>
    </dgm:pt>
    <dgm:pt modelId="{A6CC3E1F-7BCF-4097-9F89-B4276C41506D}">
      <dgm:prSet phldrT="[Текст]" custT="1"/>
      <dgm:spPr/>
      <dgm:t>
        <a:bodyPr/>
        <a:lstStyle/>
        <a:p>
          <a:r>
            <a:rPr lang="uk-UA" sz="2100" b="0" dirty="0" smtClean="0"/>
            <a:t>вивчення, впровадження, узагальнення та поширення передового досвіду освітян міста;</a:t>
          </a:r>
        </a:p>
      </dgm:t>
    </dgm:pt>
    <dgm:pt modelId="{92F3EC42-CA79-4CE3-90F1-D513D042EA13}" type="parTrans" cxnId="{2B3D5D77-B1A0-4B3B-B3A5-1F38F18F3EAC}">
      <dgm:prSet/>
      <dgm:spPr/>
      <dgm:t>
        <a:bodyPr/>
        <a:lstStyle/>
        <a:p>
          <a:endParaRPr lang="uk-UA"/>
        </a:p>
      </dgm:t>
    </dgm:pt>
    <dgm:pt modelId="{979BC816-4E0C-40D9-8FD1-5C52F1928047}" type="sibTrans" cxnId="{2B3D5D77-B1A0-4B3B-B3A5-1F38F18F3EAC}">
      <dgm:prSet/>
      <dgm:spPr/>
      <dgm:t>
        <a:bodyPr/>
        <a:lstStyle/>
        <a:p>
          <a:endParaRPr lang="uk-UA"/>
        </a:p>
      </dgm:t>
    </dgm:pt>
    <dgm:pt modelId="{505D9A2F-50F0-4812-A8CD-7885F212DDFD}">
      <dgm:prSet phldrT="[Текст]" custT="1"/>
      <dgm:spPr/>
      <dgm:t>
        <a:bodyPr/>
        <a:lstStyle/>
        <a:p>
          <a:r>
            <a:rPr lang="uk-UA" sz="2100" dirty="0" smtClean="0"/>
            <a:t>трансформування наукових ідей у педагогічну практику;</a:t>
          </a:r>
          <a:endParaRPr lang="uk-UA" sz="1200" dirty="0"/>
        </a:p>
      </dgm:t>
    </dgm:pt>
    <dgm:pt modelId="{720B0081-F896-4B66-BE2E-14F8108035CD}" type="parTrans" cxnId="{758F0291-5A81-48C8-985E-00BBE61AD4CF}">
      <dgm:prSet/>
      <dgm:spPr/>
      <dgm:t>
        <a:bodyPr/>
        <a:lstStyle/>
        <a:p>
          <a:endParaRPr lang="uk-UA"/>
        </a:p>
      </dgm:t>
    </dgm:pt>
    <dgm:pt modelId="{8D8191F4-A265-43EA-9642-B94E6D2BDF50}" type="sibTrans" cxnId="{758F0291-5A81-48C8-985E-00BBE61AD4CF}">
      <dgm:prSet/>
      <dgm:spPr/>
      <dgm:t>
        <a:bodyPr/>
        <a:lstStyle/>
        <a:p>
          <a:endParaRPr lang="uk-UA"/>
        </a:p>
      </dgm:t>
    </dgm:pt>
    <dgm:pt modelId="{6EEF2964-0026-4227-8C10-BE181BDD2EA6}">
      <dgm:prSet phldrT="[Текст]" custT="1"/>
      <dgm:spPr/>
      <dgm:t>
        <a:bodyPr/>
        <a:lstStyle/>
        <a:p>
          <a:r>
            <a:rPr lang="uk-UA" sz="2100" dirty="0" smtClean="0"/>
            <a:t>системний моніторинг змісту, форм і методів освіти, її якості та результативності;</a:t>
          </a:r>
          <a:endParaRPr lang="uk-UA" sz="2100" dirty="0"/>
        </a:p>
      </dgm:t>
    </dgm:pt>
    <dgm:pt modelId="{A4FEEE86-44BB-4198-9010-8684103777A6}" type="parTrans" cxnId="{4D09B71F-778D-4F1D-9121-4EFFB65CE583}">
      <dgm:prSet/>
      <dgm:spPr/>
      <dgm:t>
        <a:bodyPr/>
        <a:lstStyle/>
        <a:p>
          <a:endParaRPr lang="uk-UA"/>
        </a:p>
      </dgm:t>
    </dgm:pt>
    <dgm:pt modelId="{FB3A7A4D-73DC-437B-876B-28BDF744CF50}" type="sibTrans" cxnId="{4D09B71F-778D-4F1D-9121-4EFFB65CE583}">
      <dgm:prSet/>
      <dgm:spPr/>
      <dgm:t>
        <a:bodyPr/>
        <a:lstStyle/>
        <a:p>
          <a:endParaRPr lang="uk-UA"/>
        </a:p>
      </dgm:t>
    </dgm:pt>
    <dgm:pt modelId="{6D835872-25D9-4120-9916-A7A53FA61E03}">
      <dgm:prSet phldrT="[Текст]" custT="1"/>
      <dgm:spPr/>
      <dgm:t>
        <a:bodyPr/>
        <a:lstStyle/>
        <a:p>
          <a:r>
            <a:rPr lang="uk-UA" sz="1800" dirty="0" smtClean="0"/>
            <a:t>консультування педагогічних працівників з проблем сучасного розвитку освіти та організації навчально-виховного процесу;</a:t>
          </a:r>
          <a:endParaRPr lang="uk-UA" sz="1800" dirty="0"/>
        </a:p>
      </dgm:t>
    </dgm:pt>
    <dgm:pt modelId="{6402BBDB-719F-45E4-95F5-66F58048B153}" type="parTrans" cxnId="{DF72BBFA-8222-40FB-A738-FE675C212038}">
      <dgm:prSet/>
      <dgm:spPr/>
      <dgm:t>
        <a:bodyPr/>
        <a:lstStyle/>
        <a:p>
          <a:endParaRPr lang="uk-UA"/>
        </a:p>
      </dgm:t>
    </dgm:pt>
    <dgm:pt modelId="{C35F2AA5-D971-4359-866F-1804B881935D}" type="sibTrans" cxnId="{DF72BBFA-8222-40FB-A738-FE675C212038}">
      <dgm:prSet/>
      <dgm:spPr/>
      <dgm:t>
        <a:bodyPr/>
        <a:lstStyle/>
        <a:p>
          <a:endParaRPr lang="uk-UA"/>
        </a:p>
      </dgm:t>
    </dgm:pt>
    <dgm:pt modelId="{01580536-1CA8-4BE7-BA69-E3152F7F5B2A}">
      <dgm:prSet phldrT="[Текст]" custT="1"/>
      <dgm:spPr/>
      <dgm:t>
        <a:bodyPr/>
        <a:lstStyle/>
        <a:p>
          <a:r>
            <a:rPr lang="uk-UA" sz="1800" dirty="0" smtClean="0"/>
            <a:t>планування інноваційної діяльності, що включає інформаційний аналіз потреб, запитів, пошукові дослідження, апробацію та впровадження інноваційних технологій та методичних розробок.</a:t>
          </a:r>
          <a:endParaRPr lang="uk-UA" sz="1800" dirty="0"/>
        </a:p>
      </dgm:t>
    </dgm:pt>
    <dgm:pt modelId="{5DAD04F1-9A37-4B14-B973-A57660F55E5B}" type="parTrans" cxnId="{AC52EF08-F292-40ED-80EC-5E34E5A42E4C}">
      <dgm:prSet/>
      <dgm:spPr/>
      <dgm:t>
        <a:bodyPr/>
        <a:lstStyle/>
        <a:p>
          <a:endParaRPr lang="uk-UA"/>
        </a:p>
      </dgm:t>
    </dgm:pt>
    <dgm:pt modelId="{420246CD-6143-4C45-8689-E8CFA446A904}" type="sibTrans" cxnId="{AC52EF08-F292-40ED-80EC-5E34E5A42E4C}">
      <dgm:prSet/>
      <dgm:spPr/>
      <dgm:t>
        <a:bodyPr/>
        <a:lstStyle/>
        <a:p>
          <a:endParaRPr lang="uk-UA"/>
        </a:p>
      </dgm:t>
    </dgm:pt>
    <dgm:pt modelId="{F565CA48-15C7-41F1-8DFA-E9427B8E0D69}" type="pres">
      <dgm:prSet presAssocID="{002F22B6-A548-4C5D-BEB4-08D2FFDAB0F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EE2460F-7489-4D3C-85C8-2AA6DD132E02}" type="pres">
      <dgm:prSet presAssocID="{002F22B6-A548-4C5D-BEB4-08D2FFDAB0FB}" presName="Name1" presStyleCnt="0"/>
      <dgm:spPr/>
    </dgm:pt>
    <dgm:pt modelId="{90090E52-5F6A-4041-A0AA-54B29FE2082B}" type="pres">
      <dgm:prSet presAssocID="{002F22B6-A548-4C5D-BEB4-08D2FFDAB0FB}" presName="cycle" presStyleCnt="0"/>
      <dgm:spPr/>
    </dgm:pt>
    <dgm:pt modelId="{18A2D1BC-FBC3-4B5B-B1B1-EF6C778DDF3A}" type="pres">
      <dgm:prSet presAssocID="{002F22B6-A548-4C5D-BEB4-08D2FFDAB0FB}" presName="srcNode" presStyleLbl="node1" presStyleIdx="0" presStyleCnt="6"/>
      <dgm:spPr/>
    </dgm:pt>
    <dgm:pt modelId="{B6EFDB71-DA13-4AD8-A1FB-270A652E9633}" type="pres">
      <dgm:prSet presAssocID="{002F22B6-A548-4C5D-BEB4-08D2FFDAB0FB}" presName="conn" presStyleLbl="parChTrans1D2" presStyleIdx="0" presStyleCnt="1"/>
      <dgm:spPr/>
      <dgm:t>
        <a:bodyPr/>
        <a:lstStyle/>
        <a:p>
          <a:endParaRPr lang="ru-RU"/>
        </a:p>
      </dgm:t>
    </dgm:pt>
    <dgm:pt modelId="{ED68E0CC-B903-4494-905A-5C8DB9F103CE}" type="pres">
      <dgm:prSet presAssocID="{002F22B6-A548-4C5D-BEB4-08D2FFDAB0FB}" presName="extraNode" presStyleLbl="node1" presStyleIdx="0" presStyleCnt="6"/>
      <dgm:spPr/>
    </dgm:pt>
    <dgm:pt modelId="{2517D098-14AB-447C-8928-5A7E6A72F0FB}" type="pres">
      <dgm:prSet presAssocID="{002F22B6-A548-4C5D-BEB4-08D2FFDAB0FB}" presName="dstNode" presStyleLbl="node1" presStyleIdx="0" presStyleCnt="6"/>
      <dgm:spPr/>
    </dgm:pt>
    <dgm:pt modelId="{CFBD2972-BAA7-4BA6-A366-13CD20F7A479}" type="pres">
      <dgm:prSet presAssocID="{E919A54A-9A22-43E6-A7EA-EACCBCAD4788}" presName="text_1" presStyleLbl="node1" presStyleIdx="0" presStyleCnt="6" custScaleX="99261" custScaleY="13712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A78139D-8A30-47CD-98F3-D267652D7ECA}" type="pres">
      <dgm:prSet presAssocID="{E919A54A-9A22-43E6-A7EA-EACCBCAD4788}" presName="accent_1" presStyleCnt="0"/>
      <dgm:spPr/>
    </dgm:pt>
    <dgm:pt modelId="{792E5D4F-879A-4481-A3F7-DCCD32102B59}" type="pres">
      <dgm:prSet presAssocID="{E919A54A-9A22-43E6-A7EA-EACCBCAD4788}" presName="accentRepeatNode" presStyleLbl="solidFgAcc1" presStyleIdx="0" presStyleCnt="6"/>
      <dgm:spPr/>
    </dgm:pt>
    <dgm:pt modelId="{5BB4FFDB-1074-4782-A567-C27BC36FEB86}" type="pres">
      <dgm:prSet presAssocID="{A6CC3E1F-7BCF-4097-9F89-B4276C41506D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71E9DF9-39F2-42FD-99FF-0390DB85F41D}" type="pres">
      <dgm:prSet presAssocID="{A6CC3E1F-7BCF-4097-9F89-B4276C41506D}" presName="accent_2" presStyleCnt="0"/>
      <dgm:spPr/>
    </dgm:pt>
    <dgm:pt modelId="{47D0CC0E-0531-4FA6-9C03-195E7B00FB45}" type="pres">
      <dgm:prSet presAssocID="{A6CC3E1F-7BCF-4097-9F89-B4276C41506D}" presName="accentRepeatNode" presStyleLbl="solidFgAcc1" presStyleIdx="1" presStyleCnt="6"/>
      <dgm:spPr/>
    </dgm:pt>
    <dgm:pt modelId="{F607D213-F12A-45A8-A517-B43277D8F6EF}" type="pres">
      <dgm:prSet presAssocID="{505D9A2F-50F0-4812-A8CD-7885F212DDF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6ED1908-535C-4CB5-A394-2C3D21D6CC6E}" type="pres">
      <dgm:prSet presAssocID="{505D9A2F-50F0-4812-A8CD-7885F212DDFD}" presName="accent_3" presStyleCnt="0"/>
      <dgm:spPr/>
    </dgm:pt>
    <dgm:pt modelId="{AFE75E8A-33FE-47C8-BA2E-C49872D5750B}" type="pres">
      <dgm:prSet presAssocID="{505D9A2F-50F0-4812-A8CD-7885F212DDFD}" presName="accentRepeatNode" presStyleLbl="solidFgAcc1" presStyleIdx="2" presStyleCnt="6"/>
      <dgm:spPr/>
    </dgm:pt>
    <dgm:pt modelId="{D6BF4675-8A61-49DA-A4FB-221A0E1D6A36}" type="pres">
      <dgm:prSet presAssocID="{6EEF2964-0026-4227-8C10-BE181BDD2EA6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A324D1F-2DEF-4504-A991-8CE2901B7951}" type="pres">
      <dgm:prSet presAssocID="{6EEF2964-0026-4227-8C10-BE181BDD2EA6}" presName="accent_4" presStyleCnt="0"/>
      <dgm:spPr/>
    </dgm:pt>
    <dgm:pt modelId="{67E473C8-44A1-4245-9BD7-CF030C967604}" type="pres">
      <dgm:prSet presAssocID="{6EEF2964-0026-4227-8C10-BE181BDD2EA6}" presName="accentRepeatNode" presStyleLbl="solidFgAcc1" presStyleIdx="3" presStyleCnt="6"/>
      <dgm:spPr/>
    </dgm:pt>
    <dgm:pt modelId="{C6BC8ECA-D65A-4CAA-B55E-6E58013ED6B3}" type="pres">
      <dgm:prSet presAssocID="{6D835872-25D9-4120-9916-A7A53FA61E03}" presName="text_5" presStyleLbl="node1" presStyleIdx="4" presStyleCnt="6" custScaleX="99209" custScaleY="13049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DF05241-E307-45D0-B62D-6CB561A309CF}" type="pres">
      <dgm:prSet presAssocID="{6D835872-25D9-4120-9916-A7A53FA61E03}" presName="accent_5" presStyleCnt="0"/>
      <dgm:spPr/>
    </dgm:pt>
    <dgm:pt modelId="{0FC92217-90E7-452B-B38C-9048B24C17DA}" type="pres">
      <dgm:prSet presAssocID="{6D835872-25D9-4120-9916-A7A53FA61E03}" presName="accentRepeatNode" presStyleLbl="solidFgAcc1" presStyleIdx="4" presStyleCnt="6"/>
      <dgm:spPr/>
    </dgm:pt>
    <dgm:pt modelId="{13925C02-4B51-4878-A724-D5B90282EA86}" type="pres">
      <dgm:prSet presAssocID="{01580536-1CA8-4BE7-BA69-E3152F7F5B2A}" presName="text_6" presStyleLbl="node1" presStyleIdx="5" presStyleCnt="6" custScaleX="99261" custScaleY="167688" custLinFactNeighborX="796" custLinFactNeighborY="5306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B58A99A-FCB1-427C-B606-2AAD544EFF82}" type="pres">
      <dgm:prSet presAssocID="{01580536-1CA8-4BE7-BA69-E3152F7F5B2A}" presName="accent_6" presStyleCnt="0"/>
      <dgm:spPr/>
    </dgm:pt>
    <dgm:pt modelId="{661D286A-4827-42AF-81DC-F3230EA1E5F0}" type="pres">
      <dgm:prSet presAssocID="{01580536-1CA8-4BE7-BA69-E3152F7F5B2A}" presName="accentRepeatNode" presStyleLbl="solidFgAcc1" presStyleIdx="5" presStyleCnt="6"/>
      <dgm:spPr/>
    </dgm:pt>
  </dgm:ptLst>
  <dgm:cxnLst>
    <dgm:cxn modelId="{2B3D5D77-B1A0-4B3B-B3A5-1F38F18F3EAC}" srcId="{002F22B6-A548-4C5D-BEB4-08D2FFDAB0FB}" destId="{A6CC3E1F-7BCF-4097-9F89-B4276C41506D}" srcOrd="1" destOrd="0" parTransId="{92F3EC42-CA79-4CE3-90F1-D513D042EA13}" sibTransId="{979BC816-4E0C-40D9-8FD1-5C52F1928047}"/>
    <dgm:cxn modelId="{758F0291-5A81-48C8-985E-00BBE61AD4CF}" srcId="{002F22B6-A548-4C5D-BEB4-08D2FFDAB0FB}" destId="{505D9A2F-50F0-4812-A8CD-7885F212DDFD}" srcOrd="2" destOrd="0" parTransId="{720B0081-F896-4B66-BE2E-14F8108035CD}" sibTransId="{8D8191F4-A265-43EA-9642-B94E6D2BDF50}"/>
    <dgm:cxn modelId="{4E8D86D6-E6A0-4C76-9EE4-4EAC932E050D}" type="presOf" srcId="{BC20A107-BD4B-4688-ACFB-E731FDA78BBC}" destId="{B6EFDB71-DA13-4AD8-A1FB-270A652E9633}" srcOrd="0" destOrd="0" presId="urn:microsoft.com/office/officeart/2008/layout/VerticalCurvedList"/>
    <dgm:cxn modelId="{2357EE94-5B87-4BDD-8D01-7DF325409DFE}" type="presOf" srcId="{A6CC3E1F-7BCF-4097-9F89-B4276C41506D}" destId="{5BB4FFDB-1074-4782-A567-C27BC36FEB86}" srcOrd="0" destOrd="0" presId="urn:microsoft.com/office/officeart/2008/layout/VerticalCurvedList"/>
    <dgm:cxn modelId="{9F29C40C-ED0E-40CB-BF8F-C3D3D56CAF79}" type="presOf" srcId="{E919A54A-9A22-43E6-A7EA-EACCBCAD4788}" destId="{CFBD2972-BAA7-4BA6-A366-13CD20F7A479}" srcOrd="0" destOrd="0" presId="urn:microsoft.com/office/officeart/2008/layout/VerticalCurvedList"/>
    <dgm:cxn modelId="{EFD94938-E8D5-41FE-9B21-F3DD5DC9B743}" type="presOf" srcId="{505D9A2F-50F0-4812-A8CD-7885F212DDFD}" destId="{F607D213-F12A-45A8-A517-B43277D8F6EF}" srcOrd="0" destOrd="0" presId="urn:microsoft.com/office/officeart/2008/layout/VerticalCurvedList"/>
    <dgm:cxn modelId="{DF72BBFA-8222-40FB-A738-FE675C212038}" srcId="{002F22B6-A548-4C5D-BEB4-08D2FFDAB0FB}" destId="{6D835872-25D9-4120-9916-A7A53FA61E03}" srcOrd="4" destOrd="0" parTransId="{6402BBDB-719F-45E4-95F5-66F58048B153}" sibTransId="{C35F2AA5-D971-4359-866F-1804B881935D}"/>
    <dgm:cxn modelId="{480987E2-71EC-4DF8-829A-ECBA668F9D8F}" srcId="{002F22B6-A548-4C5D-BEB4-08D2FFDAB0FB}" destId="{E919A54A-9A22-43E6-A7EA-EACCBCAD4788}" srcOrd="0" destOrd="0" parTransId="{187BA2B4-4562-408D-9C7D-5A6D1A03C6AB}" sibTransId="{BC20A107-BD4B-4688-ACFB-E731FDA78BBC}"/>
    <dgm:cxn modelId="{AC52EF08-F292-40ED-80EC-5E34E5A42E4C}" srcId="{002F22B6-A548-4C5D-BEB4-08D2FFDAB0FB}" destId="{01580536-1CA8-4BE7-BA69-E3152F7F5B2A}" srcOrd="5" destOrd="0" parTransId="{5DAD04F1-9A37-4B14-B973-A57660F55E5B}" sibTransId="{420246CD-6143-4C45-8689-E8CFA446A904}"/>
    <dgm:cxn modelId="{DACB3106-0210-431D-AB63-4A8C135F8052}" type="presOf" srcId="{6D835872-25D9-4120-9916-A7A53FA61E03}" destId="{C6BC8ECA-D65A-4CAA-B55E-6E58013ED6B3}" srcOrd="0" destOrd="0" presId="urn:microsoft.com/office/officeart/2008/layout/VerticalCurvedList"/>
    <dgm:cxn modelId="{4D09B71F-778D-4F1D-9121-4EFFB65CE583}" srcId="{002F22B6-A548-4C5D-BEB4-08D2FFDAB0FB}" destId="{6EEF2964-0026-4227-8C10-BE181BDD2EA6}" srcOrd="3" destOrd="0" parTransId="{A4FEEE86-44BB-4198-9010-8684103777A6}" sibTransId="{FB3A7A4D-73DC-437B-876B-28BDF744CF50}"/>
    <dgm:cxn modelId="{0B4D4398-DF6A-4EE5-A99D-64D90ECAADF2}" type="presOf" srcId="{01580536-1CA8-4BE7-BA69-E3152F7F5B2A}" destId="{13925C02-4B51-4878-A724-D5B90282EA86}" srcOrd="0" destOrd="0" presId="urn:microsoft.com/office/officeart/2008/layout/VerticalCurvedList"/>
    <dgm:cxn modelId="{43EAF130-64D7-4043-9B37-0F5C5C93D039}" type="presOf" srcId="{002F22B6-A548-4C5D-BEB4-08D2FFDAB0FB}" destId="{F565CA48-15C7-41F1-8DFA-E9427B8E0D69}" srcOrd="0" destOrd="0" presId="urn:microsoft.com/office/officeart/2008/layout/VerticalCurvedList"/>
    <dgm:cxn modelId="{34B371F2-9ADA-48C7-812A-3C23F08EFF05}" type="presOf" srcId="{6EEF2964-0026-4227-8C10-BE181BDD2EA6}" destId="{D6BF4675-8A61-49DA-A4FB-221A0E1D6A36}" srcOrd="0" destOrd="0" presId="urn:microsoft.com/office/officeart/2008/layout/VerticalCurvedList"/>
    <dgm:cxn modelId="{8AF76686-23DF-4B78-B5D9-8D21125967DA}" type="presParOf" srcId="{F565CA48-15C7-41F1-8DFA-E9427B8E0D69}" destId="{FEE2460F-7489-4D3C-85C8-2AA6DD132E02}" srcOrd="0" destOrd="0" presId="urn:microsoft.com/office/officeart/2008/layout/VerticalCurvedList"/>
    <dgm:cxn modelId="{FE9F67EF-5984-4312-9747-00481302B199}" type="presParOf" srcId="{FEE2460F-7489-4D3C-85C8-2AA6DD132E02}" destId="{90090E52-5F6A-4041-A0AA-54B29FE2082B}" srcOrd="0" destOrd="0" presId="urn:microsoft.com/office/officeart/2008/layout/VerticalCurvedList"/>
    <dgm:cxn modelId="{416D65B9-BF7B-4A88-800F-0164078A5570}" type="presParOf" srcId="{90090E52-5F6A-4041-A0AA-54B29FE2082B}" destId="{18A2D1BC-FBC3-4B5B-B1B1-EF6C778DDF3A}" srcOrd="0" destOrd="0" presId="urn:microsoft.com/office/officeart/2008/layout/VerticalCurvedList"/>
    <dgm:cxn modelId="{6A77FA23-39FF-4F86-9773-D700CD89BB45}" type="presParOf" srcId="{90090E52-5F6A-4041-A0AA-54B29FE2082B}" destId="{B6EFDB71-DA13-4AD8-A1FB-270A652E9633}" srcOrd="1" destOrd="0" presId="urn:microsoft.com/office/officeart/2008/layout/VerticalCurvedList"/>
    <dgm:cxn modelId="{3F3665E3-1353-4938-9A4E-07CEDE420114}" type="presParOf" srcId="{90090E52-5F6A-4041-A0AA-54B29FE2082B}" destId="{ED68E0CC-B903-4494-905A-5C8DB9F103CE}" srcOrd="2" destOrd="0" presId="urn:microsoft.com/office/officeart/2008/layout/VerticalCurvedList"/>
    <dgm:cxn modelId="{D882ADA0-7EB6-4242-8025-52985A495CC7}" type="presParOf" srcId="{90090E52-5F6A-4041-A0AA-54B29FE2082B}" destId="{2517D098-14AB-447C-8928-5A7E6A72F0FB}" srcOrd="3" destOrd="0" presId="urn:microsoft.com/office/officeart/2008/layout/VerticalCurvedList"/>
    <dgm:cxn modelId="{A8C066C1-CAC1-43C0-935A-890236EA541D}" type="presParOf" srcId="{FEE2460F-7489-4D3C-85C8-2AA6DD132E02}" destId="{CFBD2972-BAA7-4BA6-A366-13CD20F7A479}" srcOrd="1" destOrd="0" presId="urn:microsoft.com/office/officeart/2008/layout/VerticalCurvedList"/>
    <dgm:cxn modelId="{19478BE0-1C67-4CDF-A704-B5A489DC754B}" type="presParOf" srcId="{FEE2460F-7489-4D3C-85C8-2AA6DD132E02}" destId="{6A78139D-8A30-47CD-98F3-D267652D7ECA}" srcOrd="2" destOrd="0" presId="urn:microsoft.com/office/officeart/2008/layout/VerticalCurvedList"/>
    <dgm:cxn modelId="{49241E9A-A5B9-4888-BA9B-3F426D659757}" type="presParOf" srcId="{6A78139D-8A30-47CD-98F3-D267652D7ECA}" destId="{792E5D4F-879A-4481-A3F7-DCCD32102B59}" srcOrd="0" destOrd="0" presId="urn:microsoft.com/office/officeart/2008/layout/VerticalCurvedList"/>
    <dgm:cxn modelId="{5118B955-4617-4285-A488-929AD9EFB2DA}" type="presParOf" srcId="{FEE2460F-7489-4D3C-85C8-2AA6DD132E02}" destId="{5BB4FFDB-1074-4782-A567-C27BC36FEB86}" srcOrd="3" destOrd="0" presId="urn:microsoft.com/office/officeart/2008/layout/VerticalCurvedList"/>
    <dgm:cxn modelId="{AE24E797-53EE-436E-93D4-4AF380E62BB3}" type="presParOf" srcId="{FEE2460F-7489-4D3C-85C8-2AA6DD132E02}" destId="{D71E9DF9-39F2-42FD-99FF-0390DB85F41D}" srcOrd="4" destOrd="0" presId="urn:microsoft.com/office/officeart/2008/layout/VerticalCurvedList"/>
    <dgm:cxn modelId="{5595C32F-D9EF-4963-8A86-430D97686C46}" type="presParOf" srcId="{D71E9DF9-39F2-42FD-99FF-0390DB85F41D}" destId="{47D0CC0E-0531-4FA6-9C03-195E7B00FB45}" srcOrd="0" destOrd="0" presId="urn:microsoft.com/office/officeart/2008/layout/VerticalCurvedList"/>
    <dgm:cxn modelId="{B47EF862-8914-471C-B6E4-2C1749503F72}" type="presParOf" srcId="{FEE2460F-7489-4D3C-85C8-2AA6DD132E02}" destId="{F607D213-F12A-45A8-A517-B43277D8F6EF}" srcOrd="5" destOrd="0" presId="urn:microsoft.com/office/officeart/2008/layout/VerticalCurvedList"/>
    <dgm:cxn modelId="{9C79D098-0901-4EE4-9222-1E350796ACB0}" type="presParOf" srcId="{FEE2460F-7489-4D3C-85C8-2AA6DD132E02}" destId="{F6ED1908-535C-4CB5-A394-2C3D21D6CC6E}" srcOrd="6" destOrd="0" presId="urn:microsoft.com/office/officeart/2008/layout/VerticalCurvedList"/>
    <dgm:cxn modelId="{F8AC7A95-34D8-47FA-8919-D13F7DCD7B30}" type="presParOf" srcId="{F6ED1908-535C-4CB5-A394-2C3D21D6CC6E}" destId="{AFE75E8A-33FE-47C8-BA2E-C49872D5750B}" srcOrd="0" destOrd="0" presId="urn:microsoft.com/office/officeart/2008/layout/VerticalCurvedList"/>
    <dgm:cxn modelId="{85E3636A-4E83-48ED-976D-A54AEDE76D6E}" type="presParOf" srcId="{FEE2460F-7489-4D3C-85C8-2AA6DD132E02}" destId="{D6BF4675-8A61-49DA-A4FB-221A0E1D6A36}" srcOrd="7" destOrd="0" presId="urn:microsoft.com/office/officeart/2008/layout/VerticalCurvedList"/>
    <dgm:cxn modelId="{24CBD143-F41D-4C42-BF64-AE7DD5329BB0}" type="presParOf" srcId="{FEE2460F-7489-4D3C-85C8-2AA6DD132E02}" destId="{FA324D1F-2DEF-4504-A991-8CE2901B7951}" srcOrd="8" destOrd="0" presId="urn:microsoft.com/office/officeart/2008/layout/VerticalCurvedList"/>
    <dgm:cxn modelId="{69D54978-534D-4819-962D-A30580217C5F}" type="presParOf" srcId="{FA324D1F-2DEF-4504-A991-8CE2901B7951}" destId="{67E473C8-44A1-4245-9BD7-CF030C967604}" srcOrd="0" destOrd="0" presId="urn:microsoft.com/office/officeart/2008/layout/VerticalCurvedList"/>
    <dgm:cxn modelId="{5C7F606E-5992-4746-AC92-D7D17B098E72}" type="presParOf" srcId="{FEE2460F-7489-4D3C-85C8-2AA6DD132E02}" destId="{C6BC8ECA-D65A-4CAA-B55E-6E58013ED6B3}" srcOrd="9" destOrd="0" presId="urn:microsoft.com/office/officeart/2008/layout/VerticalCurvedList"/>
    <dgm:cxn modelId="{FDE35F5F-7E25-4A70-9BCC-83669E27B647}" type="presParOf" srcId="{FEE2460F-7489-4D3C-85C8-2AA6DD132E02}" destId="{EDF05241-E307-45D0-B62D-6CB561A309CF}" srcOrd="10" destOrd="0" presId="urn:microsoft.com/office/officeart/2008/layout/VerticalCurvedList"/>
    <dgm:cxn modelId="{741D9CA2-6F79-4026-BDF6-079CA566F5F5}" type="presParOf" srcId="{EDF05241-E307-45D0-B62D-6CB561A309CF}" destId="{0FC92217-90E7-452B-B38C-9048B24C17DA}" srcOrd="0" destOrd="0" presId="urn:microsoft.com/office/officeart/2008/layout/VerticalCurvedList"/>
    <dgm:cxn modelId="{EEE2E5E8-BB86-4C45-8356-8D426C03F89E}" type="presParOf" srcId="{FEE2460F-7489-4D3C-85C8-2AA6DD132E02}" destId="{13925C02-4B51-4878-A724-D5B90282EA86}" srcOrd="11" destOrd="0" presId="urn:microsoft.com/office/officeart/2008/layout/VerticalCurvedList"/>
    <dgm:cxn modelId="{7782DAEF-1BB7-43DA-A7D3-1413AA3239C8}" type="presParOf" srcId="{FEE2460F-7489-4D3C-85C8-2AA6DD132E02}" destId="{6B58A99A-FCB1-427C-B606-2AAD544EFF82}" srcOrd="12" destOrd="0" presId="urn:microsoft.com/office/officeart/2008/layout/VerticalCurvedList"/>
    <dgm:cxn modelId="{B8140F66-2E43-4E73-8712-C356C98D8883}" type="presParOf" srcId="{6B58A99A-FCB1-427C-B606-2AAD544EFF82}" destId="{661D286A-4827-42AF-81DC-F3230EA1E5F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BBDCAF-EE7A-44EF-82D7-E74C0C979C3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F15A7FA-E439-4999-8E52-7421A3771A27}">
      <dgm:prSet phldrT="[Текст]"/>
      <dgm:spPr/>
      <dgm:t>
        <a:bodyPr/>
        <a:lstStyle/>
        <a:p>
          <a:r>
            <a:rPr lang="uk-UA" dirty="0" smtClean="0"/>
            <a:t>Методичний кабінет</a:t>
          </a:r>
          <a:endParaRPr lang="uk-UA" dirty="0"/>
        </a:p>
      </dgm:t>
    </dgm:pt>
    <dgm:pt modelId="{1C751377-DD56-4E8F-895E-ED6E63DE5D1F}" type="parTrans" cxnId="{694DAD06-22B6-4A5D-9E96-AED9E2A43849}">
      <dgm:prSet/>
      <dgm:spPr/>
      <dgm:t>
        <a:bodyPr/>
        <a:lstStyle/>
        <a:p>
          <a:endParaRPr lang="uk-UA"/>
        </a:p>
      </dgm:t>
    </dgm:pt>
    <dgm:pt modelId="{8CB65215-261A-4673-8D8F-569CD8E1ED4A}" type="sibTrans" cxnId="{694DAD06-22B6-4A5D-9E96-AED9E2A43849}">
      <dgm:prSet/>
      <dgm:spPr/>
      <dgm:t>
        <a:bodyPr/>
        <a:lstStyle/>
        <a:p>
          <a:endParaRPr lang="uk-UA"/>
        </a:p>
      </dgm:t>
    </dgm:pt>
    <dgm:pt modelId="{D4683105-7369-4F90-9454-861A48C487A5}">
      <dgm:prSet phldrT="[Текст]"/>
      <dgm:spPr/>
      <dgm:t>
        <a:bodyPr/>
        <a:lstStyle/>
        <a:p>
          <a:r>
            <a:rPr lang="uk-UA" dirty="0" smtClean="0"/>
            <a:t>Керівники навчальних закладів</a:t>
          </a:r>
          <a:endParaRPr lang="uk-UA" dirty="0"/>
        </a:p>
      </dgm:t>
    </dgm:pt>
    <dgm:pt modelId="{284884B4-A5F3-4296-8950-65BD26CA74F8}" type="parTrans" cxnId="{E3A4D48C-A394-4BBD-9186-B1DFDF19F042}">
      <dgm:prSet/>
      <dgm:spPr/>
      <dgm:t>
        <a:bodyPr/>
        <a:lstStyle/>
        <a:p>
          <a:endParaRPr lang="uk-UA"/>
        </a:p>
      </dgm:t>
    </dgm:pt>
    <dgm:pt modelId="{C465E2D5-E5C0-43A3-8D6D-1D4A0CF8B311}" type="sibTrans" cxnId="{E3A4D48C-A394-4BBD-9186-B1DFDF19F042}">
      <dgm:prSet/>
      <dgm:spPr/>
      <dgm:t>
        <a:bodyPr/>
        <a:lstStyle/>
        <a:p>
          <a:endParaRPr lang="uk-UA"/>
        </a:p>
      </dgm:t>
    </dgm:pt>
    <dgm:pt modelId="{C62B2630-F09C-4ADB-BFF0-062F2ED989B9}">
      <dgm:prSet phldrT="[Текст]"/>
      <dgm:spPr/>
      <dgm:t>
        <a:bodyPr/>
        <a:lstStyle/>
        <a:p>
          <a:r>
            <a:rPr lang="uk-UA" dirty="0" smtClean="0"/>
            <a:t>Резерв керівників</a:t>
          </a:r>
          <a:endParaRPr lang="uk-UA" dirty="0"/>
        </a:p>
      </dgm:t>
    </dgm:pt>
    <dgm:pt modelId="{0DE5E455-FE96-48A4-80F8-1A933146BDA5}" type="parTrans" cxnId="{0F4BC02E-4B81-411C-A86C-6D5DFE87E539}">
      <dgm:prSet/>
      <dgm:spPr/>
      <dgm:t>
        <a:bodyPr/>
        <a:lstStyle/>
        <a:p>
          <a:endParaRPr lang="uk-UA"/>
        </a:p>
      </dgm:t>
    </dgm:pt>
    <dgm:pt modelId="{8680F9C2-B6FE-4BF1-B4F2-460604650FEF}" type="sibTrans" cxnId="{0F4BC02E-4B81-411C-A86C-6D5DFE87E539}">
      <dgm:prSet/>
      <dgm:spPr/>
      <dgm:t>
        <a:bodyPr/>
        <a:lstStyle/>
        <a:p>
          <a:endParaRPr lang="uk-UA"/>
        </a:p>
      </dgm:t>
    </dgm:pt>
    <dgm:pt modelId="{BB57D820-764F-4EF4-B6FB-8528E13B55C4}">
      <dgm:prSet phldrT="[Текст]"/>
      <dgm:spPr/>
      <dgm:t>
        <a:bodyPr/>
        <a:lstStyle/>
        <a:p>
          <a:r>
            <a:rPr lang="uk-UA" dirty="0" smtClean="0"/>
            <a:t>Педагогічні працівники</a:t>
          </a:r>
          <a:endParaRPr lang="uk-UA" dirty="0"/>
        </a:p>
      </dgm:t>
    </dgm:pt>
    <dgm:pt modelId="{E89884A9-693C-4026-A24F-609D078E2BD3}" type="parTrans" cxnId="{B5AB7815-6B4F-4CB4-B004-516114FD5E4B}">
      <dgm:prSet/>
      <dgm:spPr/>
      <dgm:t>
        <a:bodyPr/>
        <a:lstStyle/>
        <a:p>
          <a:endParaRPr lang="uk-UA"/>
        </a:p>
      </dgm:t>
    </dgm:pt>
    <dgm:pt modelId="{16DA77E4-ABCA-4F9B-970D-FCD816FCC003}" type="sibTrans" cxnId="{B5AB7815-6B4F-4CB4-B004-516114FD5E4B}">
      <dgm:prSet/>
      <dgm:spPr/>
      <dgm:t>
        <a:bodyPr/>
        <a:lstStyle/>
        <a:p>
          <a:endParaRPr lang="uk-UA"/>
        </a:p>
      </dgm:t>
    </dgm:pt>
    <dgm:pt modelId="{FF6D04AA-C431-4CEC-9EDA-65E4B73B67AB}">
      <dgm:prSet phldrT="[Текст]"/>
      <dgm:spPr/>
      <dgm:t>
        <a:bodyPr/>
        <a:lstStyle/>
        <a:p>
          <a:r>
            <a:rPr lang="uk-UA" dirty="0" smtClean="0"/>
            <a:t>Молоді педагоги</a:t>
          </a:r>
          <a:endParaRPr lang="uk-UA" dirty="0"/>
        </a:p>
      </dgm:t>
    </dgm:pt>
    <dgm:pt modelId="{57C6C06C-F638-4EFF-9FD7-DC47C32461AC}" type="parTrans" cxnId="{AB2825BC-692D-4912-8C37-43966FE37A70}">
      <dgm:prSet/>
      <dgm:spPr/>
      <dgm:t>
        <a:bodyPr/>
        <a:lstStyle/>
        <a:p>
          <a:endParaRPr lang="uk-UA"/>
        </a:p>
      </dgm:t>
    </dgm:pt>
    <dgm:pt modelId="{26B8DADF-F0CB-4121-8111-3F9101826592}" type="sibTrans" cxnId="{AB2825BC-692D-4912-8C37-43966FE37A70}">
      <dgm:prSet/>
      <dgm:spPr/>
      <dgm:t>
        <a:bodyPr/>
        <a:lstStyle/>
        <a:p>
          <a:endParaRPr lang="uk-UA"/>
        </a:p>
      </dgm:t>
    </dgm:pt>
    <dgm:pt modelId="{DB17AB7D-B976-4CBF-8E23-66BD3A3631D7}" type="pres">
      <dgm:prSet presAssocID="{9DBBDCAF-EE7A-44EF-82D7-E74C0C979C3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38D108C-488F-4198-83C9-04200FFD403B}" type="pres">
      <dgm:prSet presAssocID="{5F15A7FA-E439-4999-8E52-7421A3771A27}" presName="hierRoot1" presStyleCnt="0"/>
      <dgm:spPr/>
    </dgm:pt>
    <dgm:pt modelId="{894CD40B-76E5-4BC0-98AB-03D27FBD6CBB}" type="pres">
      <dgm:prSet presAssocID="{5F15A7FA-E439-4999-8E52-7421A3771A27}" presName="composite" presStyleCnt="0"/>
      <dgm:spPr/>
    </dgm:pt>
    <dgm:pt modelId="{04973D13-102C-421F-8FD2-422371869DC0}" type="pres">
      <dgm:prSet presAssocID="{5F15A7FA-E439-4999-8E52-7421A3771A27}" presName="background" presStyleLbl="node0" presStyleIdx="0" presStyleCnt="1"/>
      <dgm:spPr/>
    </dgm:pt>
    <dgm:pt modelId="{7B4163DF-F982-409F-AD34-C735B05DE96F}" type="pres">
      <dgm:prSet presAssocID="{5F15A7FA-E439-4999-8E52-7421A3771A2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02CA7B-E16B-43A7-BBDA-15FA5EC2A332}" type="pres">
      <dgm:prSet presAssocID="{5F15A7FA-E439-4999-8E52-7421A3771A27}" presName="hierChild2" presStyleCnt="0"/>
      <dgm:spPr/>
    </dgm:pt>
    <dgm:pt modelId="{EB402DF4-1C03-41C7-B200-D77FE0CF1E97}" type="pres">
      <dgm:prSet presAssocID="{284884B4-A5F3-4296-8950-65BD26CA74F8}" presName="Name10" presStyleLbl="parChTrans1D2" presStyleIdx="0" presStyleCnt="2"/>
      <dgm:spPr/>
      <dgm:t>
        <a:bodyPr/>
        <a:lstStyle/>
        <a:p>
          <a:endParaRPr lang="ru-RU"/>
        </a:p>
      </dgm:t>
    </dgm:pt>
    <dgm:pt modelId="{0B3928DE-C247-4FDC-9621-4AD6B169D9F1}" type="pres">
      <dgm:prSet presAssocID="{D4683105-7369-4F90-9454-861A48C487A5}" presName="hierRoot2" presStyleCnt="0"/>
      <dgm:spPr/>
    </dgm:pt>
    <dgm:pt modelId="{FE49FA06-49B5-4D2F-B771-F1F27DBC7F40}" type="pres">
      <dgm:prSet presAssocID="{D4683105-7369-4F90-9454-861A48C487A5}" presName="composite2" presStyleCnt="0"/>
      <dgm:spPr/>
    </dgm:pt>
    <dgm:pt modelId="{FAA1198A-ACF6-47A6-BCC6-00660EE10CC4}" type="pres">
      <dgm:prSet presAssocID="{D4683105-7369-4F90-9454-861A48C487A5}" presName="background2" presStyleLbl="node2" presStyleIdx="0" presStyleCnt="2"/>
      <dgm:spPr/>
    </dgm:pt>
    <dgm:pt modelId="{8AE42346-5494-42D5-A5C7-107E1BFAA552}" type="pres">
      <dgm:prSet presAssocID="{D4683105-7369-4F90-9454-861A48C487A5}" presName="text2" presStyleLbl="fgAcc2" presStyleIdx="0" presStyleCnt="2" custLinFactNeighborX="-73344" custLinFactNeighborY="46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3C5A8C-4B7D-4FDB-81B9-33344AFEBA16}" type="pres">
      <dgm:prSet presAssocID="{D4683105-7369-4F90-9454-861A48C487A5}" presName="hierChild3" presStyleCnt="0"/>
      <dgm:spPr/>
    </dgm:pt>
    <dgm:pt modelId="{537395BB-DD39-4563-ACB9-093593E49FC4}" type="pres">
      <dgm:prSet presAssocID="{0DE5E455-FE96-48A4-80F8-1A933146BDA5}" presName="Name17" presStyleLbl="parChTrans1D3" presStyleIdx="0" presStyleCnt="2"/>
      <dgm:spPr/>
      <dgm:t>
        <a:bodyPr/>
        <a:lstStyle/>
        <a:p>
          <a:endParaRPr lang="ru-RU"/>
        </a:p>
      </dgm:t>
    </dgm:pt>
    <dgm:pt modelId="{61CA4848-A90B-40C0-8781-89586C76EAC7}" type="pres">
      <dgm:prSet presAssocID="{C62B2630-F09C-4ADB-BFF0-062F2ED989B9}" presName="hierRoot3" presStyleCnt="0"/>
      <dgm:spPr/>
    </dgm:pt>
    <dgm:pt modelId="{465F1E92-31EA-4037-8A75-C580D3983F14}" type="pres">
      <dgm:prSet presAssocID="{C62B2630-F09C-4ADB-BFF0-062F2ED989B9}" presName="composite3" presStyleCnt="0"/>
      <dgm:spPr/>
    </dgm:pt>
    <dgm:pt modelId="{BF41B8F2-A2B8-49C6-9DB5-ABF2EE9F85A0}" type="pres">
      <dgm:prSet presAssocID="{C62B2630-F09C-4ADB-BFF0-062F2ED989B9}" presName="background3" presStyleLbl="node3" presStyleIdx="0" presStyleCnt="2"/>
      <dgm:spPr/>
    </dgm:pt>
    <dgm:pt modelId="{D67241FE-8300-49F2-B6D0-8C2C9485A195}" type="pres">
      <dgm:prSet presAssocID="{C62B2630-F09C-4ADB-BFF0-062F2ED989B9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3D7F94-F13D-4DA6-B14F-C200150BB004}" type="pres">
      <dgm:prSet presAssocID="{C62B2630-F09C-4ADB-BFF0-062F2ED989B9}" presName="hierChild4" presStyleCnt="0"/>
      <dgm:spPr/>
    </dgm:pt>
    <dgm:pt modelId="{D0E770BD-D555-40DE-94FF-D938B4E5F548}" type="pres">
      <dgm:prSet presAssocID="{E89884A9-693C-4026-A24F-609D078E2BD3}" presName="Name10" presStyleLbl="parChTrans1D2" presStyleIdx="1" presStyleCnt="2"/>
      <dgm:spPr/>
      <dgm:t>
        <a:bodyPr/>
        <a:lstStyle/>
        <a:p>
          <a:endParaRPr lang="ru-RU"/>
        </a:p>
      </dgm:t>
    </dgm:pt>
    <dgm:pt modelId="{A81ADA60-CF77-4A1C-B3BB-674B377AE8CA}" type="pres">
      <dgm:prSet presAssocID="{BB57D820-764F-4EF4-B6FB-8528E13B55C4}" presName="hierRoot2" presStyleCnt="0"/>
      <dgm:spPr/>
    </dgm:pt>
    <dgm:pt modelId="{F464318C-952A-42B7-89F2-AED21C99FCC4}" type="pres">
      <dgm:prSet presAssocID="{BB57D820-764F-4EF4-B6FB-8528E13B55C4}" presName="composite2" presStyleCnt="0"/>
      <dgm:spPr/>
    </dgm:pt>
    <dgm:pt modelId="{22DDA53C-37FD-4C99-AF20-AB92658A0E5C}" type="pres">
      <dgm:prSet presAssocID="{BB57D820-764F-4EF4-B6FB-8528E13B55C4}" presName="background2" presStyleLbl="node2" presStyleIdx="1" presStyleCnt="2"/>
      <dgm:spPr/>
    </dgm:pt>
    <dgm:pt modelId="{232B420D-4854-4176-BAD5-A9D5E5FD5995}" type="pres">
      <dgm:prSet presAssocID="{BB57D820-764F-4EF4-B6FB-8528E13B55C4}" presName="text2" presStyleLbl="fgAcc2" presStyleIdx="1" presStyleCnt="2" custLinFactNeighborX="81707" custLinFactNeighborY="-6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0D5DA5-F7EC-4550-9CD2-719F4548E6B8}" type="pres">
      <dgm:prSet presAssocID="{BB57D820-764F-4EF4-B6FB-8528E13B55C4}" presName="hierChild3" presStyleCnt="0"/>
      <dgm:spPr/>
    </dgm:pt>
    <dgm:pt modelId="{BE20D4B7-E700-4590-AE5E-87A44067235E}" type="pres">
      <dgm:prSet presAssocID="{57C6C06C-F638-4EFF-9FD7-DC47C32461AC}" presName="Name17" presStyleLbl="parChTrans1D3" presStyleIdx="1" presStyleCnt="2"/>
      <dgm:spPr/>
      <dgm:t>
        <a:bodyPr/>
        <a:lstStyle/>
        <a:p>
          <a:endParaRPr lang="ru-RU"/>
        </a:p>
      </dgm:t>
    </dgm:pt>
    <dgm:pt modelId="{FCE9DB30-3121-46ED-9E6F-72FD3C3E7901}" type="pres">
      <dgm:prSet presAssocID="{FF6D04AA-C431-4CEC-9EDA-65E4B73B67AB}" presName="hierRoot3" presStyleCnt="0"/>
      <dgm:spPr/>
    </dgm:pt>
    <dgm:pt modelId="{90B85DE2-630B-42C7-ADD9-98A0AC011C72}" type="pres">
      <dgm:prSet presAssocID="{FF6D04AA-C431-4CEC-9EDA-65E4B73B67AB}" presName="composite3" presStyleCnt="0"/>
      <dgm:spPr/>
    </dgm:pt>
    <dgm:pt modelId="{6F14B271-C074-47DB-947E-DDAF8EB122AF}" type="pres">
      <dgm:prSet presAssocID="{FF6D04AA-C431-4CEC-9EDA-65E4B73B67AB}" presName="background3" presStyleLbl="node3" presStyleIdx="1" presStyleCnt="2"/>
      <dgm:spPr/>
    </dgm:pt>
    <dgm:pt modelId="{DAD68347-F73B-4EEA-B6F5-3F7ACE880F24}" type="pres">
      <dgm:prSet presAssocID="{FF6D04AA-C431-4CEC-9EDA-65E4B73B67AB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BCCEED-1FD5-432F-A6B3-ED50F143E7F5}" type="pres">
      <dgm:prSet presAssocID="{FF6D04AA-C431-4CEC-9EDA-65E4B73B67AB}" presName="hierChild4" presStyleCnt="0"/>
      <dgm:spPr/>
    </dgm:pt>
  </dgm:ptLst>
  <dgm:cxnLst>
    <dgm:cxn modelId="{B5AB7815-6B4F-4CB4-B004-516114FD5E4B}" srcId="{5F15A7FA-E439-4999-8E52-7421A3771A27}" destId="{BB57D820-764F-4EF4-B6FB-8528E13B55C4}" srcOrd="1" destOrd="0" parTransId="{E89884A9-693C-4026-A24F-609D078E2BD3}" sibTransId="{16DA77E4-ABCA-4F9B-970D-FCD816FCC003}"/>
    <dgm:cxn modelId="{1C43D5EE-8E01-4E50-B54A-4EB147B2C8AE}" type="presOf" srcId="{C62B2630-F09C-4ADB-BFF0-062F2ED989B9}" destId="{D67241FE-8300-49F2-B6D0-8C2C9485A195}" srcOrd="0" destOrd="0" presId="urn:microsoft.com/office/officeart/2005/8/layout/hierarchy1"/>
    <dgm:cxn modelId="{109885EA-A9B2-485E-9170-E5F760E091F4}" type="presOf" srcId="{BB57D820-764F-4EF4-B6FB-8528E13B55C4}" destId="{232B420D-4854-4176-BAD5-A9D5E5FD5995}" srcOrd="0" destOrd="0" presId="urn:microsoft.com/office/officeart/2005/8/layout/hierarchy1"/>
    <dgm:cxn modelId="{0F4BC02E-4B81-411C-A86C-6D5DFE87E539}" srcId="{D4683105-7369-4F90-9454-861A48C487A5}" destId="{C62B2630-F09C-4ADB-BFF0-062F2ED989B9}" srcOrd="0" destOrd="0" parTransId="{0DE5E455-FE96-48A4-80F8-1A933146BDA5}" sibTransId="{8680F9C2-B6FE-4BF1-B4F2-460604650FEF}"/>
    <dgm:cxn modelId="{CC35EAC3-DA29-45E5-9EFB-A134BCBBAA51}" type="presOf" srcId="{FF6D04AA-C431-4CEC-9EDA-65E4B73B67AB}" destId="{DAD68347-F73B-4EEA-B6F5-3F7ACE880F24}" srcOrd="0" destOrd="0" presId="urn:microsoft.com/office/officeart/2005/8/layout/hierarchy1"/>
    <dgm:cxn modelId="{AB2825BC-692D-4912-8C37-43966FE37A70}" srcId="{BB57D820-764F-4EF4-B6FB-8528E13B55C4}" destId="{FF6D04AA-C431-4CEC-9EDA-65E4B73B67AB}" srcOrd="0" destOrd="0" parTransId="{57C6C06C-F638-4EFF-9FD7-DC47C32461AC}" sibTransId="{26B8DADF-F0CB-4121-8111-3F9101826592}"/>
    <dgm:cxn modelId="{F1DE5BDB-0E8E-475B-9627-DC68D728D2A9}" type="presOf" srcId="{E89884A9-693C-4026-A24F-609D078E2BD3}" destId="{D0E770BD-D555-40DE-94FF-D938B4E5F548}" srcOrd="0" destOrd="0" presId="urn:microsoft.com/office/officeart/2005/8/layout/hierarchy1"/>
    <dgm:cxn modelId="{7EA1C4D8-716A-4479-A3DF-937C732A3CB6}" type="presOf" srcId="{0DE5E455-FE96-48A4-80F8-1A933146BDA5}" destId="{537395BB-DD39-4563-ACB9-093593E49FC4}" srcOrd="0" destOrd="0" presId="urn:microsoft.com/office/officeart/2005/8/layout/hierarchy1"/>
    <dgm:cxn modelId="{7EE58C0B-FE93-4368-B18C-ECD7DAD8F6D0}" type="presOf" srcId="{D4683105-7369-4F90-9454-861A48C487A5}" destId="{8AE42346-5494-42D5-A5C7-107E1BFAA552}" srcOrd="0" destOrd="0" presId="urn:microsoft.com/office/officeart/2005/8/layout/hierarchy1"/>
    <dgm:cxn modelId="{E3A4D48C-A394-4BBD-9186-B1DFDF19F042}" srcId="{5F15A7FA-E439-4999-8E52-7421A3771A27}" destId="{D4683105-7369-4F90-9454-861A48C487A5}" srcOrd="0" destOrd="0" parTransId="{284884B4-A5F3-4296-8950-65BD26CA74F8}" sibTransId="{C465E2D5-E5C0-43A3-8D6D-1D4A0CF8B311}"/>
    <dgm:cxn modelId="{E1EA214E-2511-4F79-9FDB-FAF74DA12F05}" type="presOf" srcId="{57C6C06C-F638-4EFF-9FD7-DC47C32461AC}" destId="{BE20D4B7-E700-4590-AE5E-87A44067235E}" srcOrd="0" destOrd="0" presId="urn:microsoft.com/office/officeart/2005/8/layout/hierarchy1"/>
    <dgm:cxn modelId="{D55F84C8-41E3-41C3-86F6-62A3D6B6BA24}" type="presOf" srcId="{5F15A7FA-E439-4999-8E52-7421A3771A27}" destId="{7B4163DF-F982-409F-AD34-C735B05DE96F}" srcOrd="0" destOrd="0" presId="urn:microsoft.com/office/officeart/2005/8/layout/hierarchy1"/>
    <dgm:cxn modelId="{C7B30A2B-4B86-4810-9DF4-B36B9E789328}" type="presOf" srcId="{284884B4-A5F3-4296-8950-65BD26CA74F8}" destId="{EB402DF4-1C03-41C7-B200-D77FE0CF1E97}" srcOrd="0" destOrd="0" presId="urn:microsoft.com/office/officeart/2005/8/layout/hierarchy1"/>
    <dgm:cxn modelId="{B8D1C5A9-92BD-4019-9762-B76C9292C9F8}" type="presOf" srcId="{9DBBDCAF-EE7A-44EF-82D7-E74C0C979C34}" destId="{DB17AB7D-B976-4CBF-8E23-66BD3A3631D7}" srcOrd="0" destOrd="0" presId="urn:microsoft.com/office/officeart/2005/8/layout/hierarchy1"/>
    <dgm:cxn modelId="{694DAD06-22B6-4A5D-9E96-AED9E2A43849}" srcId="{9DBBDCAF-EE7A-44EF-82D7-E74C0C979C34}" destId="{5F15A7FA-E439-4999-8E52-7421A3771A27}" srcOrd="0" destOrd="0" parTransId="{1C751377-DD56-4E8F-895E-ED6E63DE5D1F}" sibTransId="{8CB65215-261A-4673-8D8F-569CD8E1ED4A}"/>
    <dgm:cxn modelId="{84CC5396-87B8-4B93-858A-DF5DF251AA8E}" type="presParOf" srcId="{DB17AB7D-B976-4CBF-8E23-66BD3A3631D7}" destId="{F38D108C-488F-4198-83C9-04200FFD403B}" srcOrd="0" destOrd="0" presId="urn:microsoft.com/office/officeart/2005/8/layout/hierarchy1"/>
    <dgm:cxn modelId="{40C1F15A-F77F-482E-BF0C-1D9E2D1F0CD2}" type="presParOf" srcId="{F38D108C-488F-4198-83C9-04200FFD403B}" destId="{894CD40B-76E5-4BC0-98AB-03D27FBD6CBB}" srcOrd="0" destOrd="0" presId="urn:microsoft.com/office/officeart/2005/8/layout/hierarchy1"/>
    <dgm:cxn modelId="{0B5A144D-1CBF-4A12-84A5-E564B2D0EF3D}" type="presParOf" srcId="{894CD40B-76E5-4BC0-98AB-03D27FBD6CBB}" destId="{04973D13-102C-421F-8FD2-422371869DC0}" srcOrd="0" destOrd="0" presId="urn:microsoft.com/office/officeart/2005/8/layout/hierarchy1"/>
    <dgm:cxn modelId="{4074B1A2-4A70-46BE-B857-E4D8CAEB793C}" type="presParOf" srcId="{894CD40B-76E5-4BC0-98AB-03D27FBD6CBB}" destId="{7B4163DF-F982-409F-AD34-C735B05DE96F}" srcOrd="1" destOrd="0" presId="urn:microsoft.com/office/officeart/2005/8/layout/hierarchy1"/>
    <dgm:cxn modelId="{1FA9F9A0-AC6A-4FFC-9016-7083AE3A0153}" type="presParOf" srcId="{F38D108C-488F-4198-83C9-04200FFD403B}" destId="{8302CA7B-E16B-43A7-BBDA-15FA5EC2A332}" srcOrd="1" destOrd="0" presId="urn:microsoft.com/office/officeart/2005/8/layout/hierarchy1"/>
    <dgm:cxn modelId="{C768A5FF-50DB-4596-B1F5-4A76E878D345}" type="presParOf" srcId="{8302CA7B-E16B-43A7-BBDA-15FA5EC2A332}" destId="{EB402DF4-1C03-41C7-B200-D77FE0CF1E97}" srcOrd="0" destOrd="0" presId="urn:microsoft.com/office/officeart/2005/8/layout/hierarchy1"/>
    <dgm:cxn modelId="{73071C12-3ED5-4D13-8572-03A6B1899075}" type="presParOf" srcId="{8302CA7B-E16B-43A7-BBDA-15FA5EC2A332}" destId="{0B3928DE-C247-4FDC-9621-4AD6B169D9F1}" srcOrd="1" destOrd="0" presId="urn:microsoft.com/office/officeart/2005/8/layout/hierarchy1"/>
    <dgm:cxn modelId="{9D23395B-D88F-454B-92E6-584930C753A7}" type="presParOf" srcId="{0B3928DE-C247-4FDC-9621-4AD6B169D9F1}" destId="{FE49FA06-49B5-4D2F-B771-F1F27DBC7F40}" srcOrd="0" destOrd="0" presId="urn:microsoft.com/office/officeart/2005/8/layout/hierarchy1"/>
    <dgm:cxn modelId="{A9E272C9-49B9-4C1E-ABCF-D11B2BA0CDC3}" type="presParOf" srcId="{FE49FA06-49B5-4D2F-B771-F1F27DBC7F40}" destId="{FAA1198A-ACF6-47A6-BCC6-00660EE10CC4}" srcOrd="0" destOrd="0" presId="urn:microsoft.com/office/officeart/2005/8/layout/hierarchy1"/>
    <dgm:cxn modelId="{29100419-6FB6-433A-A09C-08F03745CC81}" type="presParOf" srcId="{FE49FA06-49B5-4D2F-B771-F1F27DBC7F40}" destId="{8AE42346-5494-42D5-A5C7-107E1BFAA552}" srcOrd="1" destOrd="0" presId="urn:microsoft.com/office/officeart/2005/8/layout/hierarchy1"/>
    <dgm:cxn modelId="{FCE6BB47-DC18-4C98-BB08-AE5B0E4C8458}" type="presParOf" srcId="{0B3928DE-C247-4FDC-9621-4AD6B169D9F1}" destId="{C73C5A8C-4B7D-4FDB-81B9-33344AFEBA16}" srcOrd="1" destOrd="0" presId="urn:microsoft.com/office/officeart/2005/8/layout/hierarchy1"/>
    <dgm:cxn modelId="{4ABC654A-3705-483A-A8D6-2FF8E73A1A88}" type="presParOf" srcId="{C73C5A8C-4B7D-4FDB-81B9-33344AFEBA16}" destId="{537395BB-DD39-4563-ACB9-093593E49FC4}" srcOrd="0" destOrd="0" presId="urn:microsoft.com/office/officeart/2005/8/layout/hierarchy1"/>
    <dgm:cxn modelId="{A8F02773-24E1-45B9-97CE-F02517509FF9}" type="presParOf" srcId="{C73C5A8C-4B7D-4FDB-81B9-33344AFEBA16}" destId="{61CA4848-A90B-40C0-8781-89586C76EAC7}" srcOrd="1" destOrd="0" presId="urn:microsoft.com/office/officeart/2005/8/layout/hierarchy1"/>
    <dgm:cxn modelId="{50ACC69C-2F9C-4A4E-A00F-56C943854C9C}" type="presParOf" srcId="{61CA4848-A90B-40C0-8781-89586C76EAC7}" destId="{465F1E92-31EA-4037-8A75-C580D3983F14}" srcOrd="0" destOrd="0" presId="urn:microsoft.com/office/officeart/2005/8/layout/hierarchy1"/>
    <dgm:cxn modelId="{CCA75F94-2DD1-465B-A995-3ED8FC2EC221}" type="presParOf" srcId="{465F1E92-31EA-4037-8A75-C580D3983F14}" destId="{BF41B8F2-A2B8-49C6-9DB5-ABF2EE9F85A0}" srcOrd="0" destOrd="0" presId="urn:microsoft.com/office/officeart/2005/8/layout/hierarchy1"/>
    <dgm:cxn modelId="{2675A1A6-6B8E-497A-AE5A-997AC684588D}" type="presParOf" srcId="{465F1E92-31EA-4037-8A75-C580D3983F14}" destId="{D67241FE-8300-49F2-B6D0-8C2C9485A195}" srcOrd="1" destOrd="0" presId="urn:microsoft.com/office/officeart/2005/8/layout/hierarchy1"/>
    <dgm:cxn modelId="{87888CFA-E580-4CC0-B986-DCB4844CA938}" type="presParOf" srcId="{61CA4848-A90B-40C0-8781-89586C76EAC7}" destId="{2C3D7F94-F13D-4DA6-B14F-C200150BB004}" srcOrd="1" destOrd="0" presId="urn:microsoft.com/office/officeart/2005/8/layout/hierarchy1"/>
    <dgm:cxn modelId="{C6623E7D-3A42-4771-94F5-3DBA3674A940}" type="presParOf" srcId="{8302CA7B-E16B-43A7-BBDA-15FA5EC2A332}" destId="{D0E770BD-D555-40DE-94FF-D938B4E5F548}" srcOrd="2" destOrd="0" presId="urn:microsoft.com/office/officeart/2005/8/layout/hierarchy1"/>
    <dgm:cxn modelId="{53789BB4-0265-44F1-A2C0-771F1E9E15A8}" type="presParOf" srcId="{8302CA7B-E16B-43A7-BBDA-15FA5EC2A332}" destId="{A81ADA60-CF77-4A1C-B3BB-674B377AE8CA}" srcOrd="3" destOrd="0" presId="urn:microsoft.com/office/officeart/2005/8/layout/hierarchy1"/>
    <dgm:cxn modelId="{1FD596BA-D531-4ABD-B578-5DDBCF0E22F2}" type="presParOf" srcId="{A81ADA60-CF77-4A1C-B3BB-674B377AE8CA}" destId="{F464318C-952A-42B7-89F2-AED21C99FCC4}" srcOrd="0" destOrd="0" presId="urn:microsoft.com/office/officeart/2005/8/layout/hierarchy1"/>
    <dgm:cxn modelId="{40F0CD84-3833-4C72-B73C-8D1AFAEBF183}" type="presParOf" srcId="{F464318C-952A-42B7-89F2-AED21C99FCC4}" destId="{22DDA53C-37FD-4C99-AF20-AB92658A0E5C}" srcOrd="0" destOrd="0" presId="urn:microsoft.com/office/officeart/2005/8/layout/hierarchy1"/>
    <dgm:cxn modelId="{DE85EF40-B0B5-40D1-A8C7-4D10CA7712CD}" type="presParOf" srcId="{F464318C-952A-42B7-89F2-AED21C99FCC4}" destId="{232B420D-4854-4176-BAD5-A9D5E5FD5995}" srcOrd="1" destOrd="0" presId="urn:microsoft.com/office/officeart/2005/8/layout/hierarchy1"/>
    <dgm:cxn modelId="{68E8171D-52C4-4CB5-B2A1-3A8326C518F7}" type="presParOf" srcId="{A81ADA60-CF77-4A1C-B3BB-674B377AE8CA}" destId="{F90D5DA5-F7EC-4550-9CD2-719F4548E6B8}" srcOrd="1" destOrd="0" presId="urn:microsoft.com/office/officeart/2005/8/layout/hierarchy1"/>
    <dgm:cxn modelId="{4BC7B600-4221-40BD-8905-10E4D12C1726}" type="presParOf" srcId="{F90D5DA5-F7EC-4550-9CD2-719F4548E6B8}" destId="{BE20D4B7-E700-4590-AE5E-87A44067235E}" srcOrd="0" destOrd="0" presId="urn:microsoft.com/office/officeart/2005/8/layout/hierarchy1"/>
    <dgm:cxn modelId="{7E53C9CE-CA58-4B90-8EB8-D7FCFE319554}" type="presParOf" srcId="{F90D5DA5-F7EC-4550-9CD2-719F4548E6B8}" destId="{FCE9DB30-3121-46ED-9E6F-72FD3C3E7901}" srcOrd="1" destOrd="0" presId="urn:microsoft.com/office/officeart/2005/8/layout/hierarchy1"/>
    <dgm:cxn modelId="{02D4A85D-2425-49E1-A217-792B94F39BFB}" type="presParOf" srcId="{FCE9DB30-3121-46ED-9E6F-72FD3C3E7901}" destId="{90B85DE2-630B-42C7-ADD9-98A0AC011C72}" srcOrd="0" destOrd="0" presId="urn:microsoft.com/office/officeart/2005/8/layout/hierarchy1"/>
    <dgm:cxn modelId="{1569872A-A90A-4472-AC0E-E463FFAC423F}" type="presParOf" srcId="{90B85DE2-630B-42C7-ADD9-98A0AC011C72}" destId="{6F14B271-C074-47DB-947E-DDAF8EB122AF}" srcOrd="0" destOrd="0" presId="urn:microsoft.com/office/officeart/2005/8/layout/hierarchy1"/>
    <dgm:cxn modelId="{FBC16EE8-CED0-4882-BA75-43D477ECB95A}" type="presParOf" srcId="{90B85DE2-630B-42C7-ADD9-98A0AC011C72}" destId="{DAD68347-F73B-4EEA-B6F5-3F7ACE880F24}" srcOrd="1" destOrd="0" presId="urn:microsoft.com/office/officeart/2005/8/layout/hierarchy1"/>
    <dgm:cxn modelId="{212341F1-6D32-4427-91EE-4561F32E0D73}" type="presParOf" srcId="{FCE9DB30-3121-46ED-9E6F-72FD3C3E7901}" destId="{EEBCCEED-1FD5-432F-A6B3-ED50F143E7F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CF013F-2B76-413A-9D28-AC9F587AE020}" type="doc">
      <dgm:prSet loTypeId="urn:microsoft.com/office/officeart/2005/8/layout/list1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uk-UA"/>
        </a:p>
      </dgm:t>
    </dgm:pt>
    <dgm:pt modelId="{6949F34C-CE1E-4505-9A7E-095B2E20FA6E}">
      <dgm:prSet phldrT="[Текст]" custT="1"/>
      <dgm:spPr/>
      <dgm:t>
        <a:bodyPr/>
        <a:lstStyle/>
        <a:p>
          <a:pPr algn="l"/>
          <a:r>
            <a:rPr lang="uk-UA" sz="2100" dirty="0" smtClean="0"/>
            <a:t>Відділ освіти визначає мету, завдання розвитку освіти міста, аналізує освітню діяльність закладів;</a:t>
          </a:r>
          <a:endParaRPr lang="uk-UA" sz="2100" dirty="0"/>
        </a:p>
      </dgm:t>
    </dgm:pt>
    <dgm:pt modelId="{2AC9EC7B-0FD9-4A6A-8C2C-629C2B39F47C}" type="parTrans" cxnId="{18D3B412-D07C-4876-8770-6C8B43879761}">
      <dgm:prSet/>
      <dgm:spPr/>
      <dgm:t>
        <a:bodyPr/>
        <a:lstStyle/>
        <a:p>
          <a:endParaRPr lang="uk-UA"/>
        </a:p>
      </dgm:t>
    </dgm:pt>
    <dgm:pt modelId="{2F67C7D7-3F53-4AA3-A810-59606B7ED572}" type="sibTrans" cxnId="{18D3B412-D07C-4876-8770-6C8B43879761}">
      <dgm:prSet/>
      <dgm:spPr/>
      <dgm:t>
        <a:bodyPr/>
        <a:lstStyle/>
        <a:p>
          <a:endParaRPr lang="uk-UA"/>
        </a:p>
      </dgm:t>
    </dgm:pt>
    <dgm:pt modelId="{D077AB25-C215-43C4-8AAF-F1D1D972F467}">
      <dgm:prSet phldrT="[Текст]" custT="1"/>
      <dgm:spPr/>
      <dgm:t>
        <a:bodyPr/>
        <a:lstStyle/>
        <a:p>
          <a:r>
            <a:rPr lang="uk-UA" sz="2100" dirty="0" smtClean="0"/>
            <a:t>Методичний кабінет координує діяльність суб`єктів науково-методичного середовища, надаючи методичну допомогу;</a:t>
          </a:r>
          <a:endParaRPr lang="uk-UA" sz="2100" dirty="0"/>
        </a:p>
      </dgm:t>
    </dgm:pt>
    <dgm:pt modelId="{BB7B1E2E-E015-46D9-8CE5-DD3C2F2D8ACC}" type="parTrans" cxnId="{154BDA68-00E6-46AF-B7E3-34BED278468E}">
      <dgm:prSet/>
      <dgm:spPr/>
      <dgm:t>
        <a:bodyPr/>
        <a:lstStyle/>
        <a:p>
          <a:endParaRPr lang="uk-UA"/>
        </a:p>
      </dgm:t>
    </dgm:pt>
    <dgm:pt modelId="{40C5C46D-4B08-428C-8B09-E3068BC42BDE}" type="sibTrans" cxnId="{154BDA68-00E6-46AF-B7E3-34BED278468E}">
      <dgm:prSet/>
      <dgm:spPr/>
      <dgm:t>
        <a:bodyPr/>
        <a:lstStyle/>
        <a:p>
          <a:endParaRPr lang="uk-UA"/>
        </a:p>
      </dgm:t>
    </dgm:pt>
    <dgm:pt modelId="{DE167EA7-81A7-4FB4-A706-F045086D890E}">
      <dgm:prSet phldrT="[Текст]" custT="1"/>
      <dgm:spPr/>
      <dgm:t>
        <a:bodyPr/>
        <a:lstStyle/>
        <a:p>
          <a:r>
            <a:rPr lang="uk-UA" sz="2100" dirty="0" smtClean="0"/>
            <a:t>Опорні школи здійснюють науково-методичне забезпечення трансформування нових педагогічних ідей, інноваційних технологій, перспективного педагогічного досвіду.</a:t>
          </a:r>
          <a:endParaRPr lang="uk-UA" sz="2100" dirty="0"/>
        </a:p>
      </dgm:t>
    </dgm:pt>
    <dgm:pt modelId="{C8DB8FC5-57B9-48A9-8B8D-ADBC2B301CAA}" type="parTrans" cxnId="{EC3265CD-2E2E-4EBD-836D-C42FB8CADA3B}">
      <dgm:prSet/>
      <dgm:spPr/>
      <dgm:t>
        <a:bodyPr/>
        <a:lstStyle/>
        <a:p>
          <a:endParaRPr lang="uk-UA"/>
        </a:p>
      </dgm:t>
    </dgm:pt>
    <dgm:pt modelId="{7E2FD966-22AA-44C9-97D0-9D07BB9DC018}" type="sibTrans" cxnId="{EC3265CD-2E2E-4EBD-836D-C42FB8CADA3B}">
      <dgm:prSet/>
      <dgm:spPr/>
      <dgm:t>
        <a:bodyPr/>
        <a:lstStyle/>
        <a:p>
          <a:endParaRPr lang="uk-UA"/>
        </a:p>
      </dgm:t>
    </dgm:pt>
    <dgm:pt modelId="{C6390913-8E6C-400D-AC76-97F30A0312F4}" type="pres">
      <dgm:prSet presAssocID="{DCCF013F-2B76-413A-9D28-AC9F587AE02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ABEE25-91EC-4063-8720-66DCB0A4BF09}" type="pres">
      <dgm:prSet presAssocID="{6949F34C-CE1E-4505-9A7E-095B2E20FA6E}" presName="parentLin" presStyleCnt="0"/>
      <dgm:spPr/>
    </dgm:pt>
    <dgm:pt modelId="{58DD0898-19D1-4086-A5A9-8FA190755C4B}" type="pres">
      <dgm:prSet presAssocID="{6949F34C-CE1E-4505-9A7E-095B2E20FA6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F8B4F0E-F92A-4CF3-9C5F-5A8B52B31916}" type="pres">
      <dgm:prSet presAssocID="{6949F34C-CE1E-4505-9A7E-095B2E20FA6E}" presName="parentText" presStyleLbl="node1" presStyleIdx="0" presStyleCnt="3" custScaleX="125181" custScaleY="36400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5ACF9A1-478A-4783-84F8-3635C72D4D16}" type="pres">
      <dgm:prSet presAssocID="{6949F34C-CE1E-4505-9A7E-095B2E20FA6E}" presName="negativeSpace" presStyleCnt="0"/>
      <dgm:spPr/>
    </dgm:pt>
    <dgm:pt modelId="{A2F73D20-6A4D-4098-A621-71E53D9752B8}" type="pres">
      <dgm:prSet presAssocID="{6949F34C-CE1E-4505-9A7E-095B2E20FA6E}" presName="childText" presStyleLbl="conFgAcc1" presStyleIdx="0" presStyleCnt="3">
        <dgm:presLayoutVars>
          <dgm:bulletEnabled val="1"/>
        </dgm:presLayoutVars>
      </dgm:prSet>
      <dgm:spPr/>
    </dgm:pt>
    <dgm:pt modelId="{185ACF85-991D-432A-A4C3-B2DFCC198B59}" type="pres">
      <dgm:prSet presAssocID="{2F67C7D7-3F53-4AA3-A810-59606B7ED572}" presName="spaceBetweenRectangles" presStyleCnt="0"/>
      <dgm:spPr/>
    </dgm:pt>
    <dgm:pt modelId="{5EB70DBD-C44B-477A-A5C3-10DE1A2D64B5}" type="pres">
      <dgm:prSet presAssocID="{D077AB25-C215-43C4-8AAF-F1D1D972F467}" presName="parentLin" presStyleCnt="0"/>
      <dgm:spPr/>
    </dgm:pt>
    <dgm:pt modelId="{76D037A6-2918-4A1A-922B-B6F4B06B88BF}" type="pres">
      <dgm:prSet presAssocID="{D077AB25-C215-43C4-8AAF-F1D1D972F46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1A010D8-7C9A-492C-84C7-E7FB7C7DB6EC}" type="pres">
      <dgm:prSet presAssocID="{D077AB25-C215-43C4-8AAF-F1D1D972F467}" presName="parentText" presStyleLbl="node1" presStyleIdx="1" presStyleCnt="3" custScaleX="131137" custScaleY="37285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B284902-F24C-4AAD-BA1A-5BF12EB2BF36}" type="pres">
      <dgm:prSet presAssocID="{D077AB25-C215-43C4-8AAF-F1D1D972F467}" presName="negativeSpace" presStyleCnt="0"/>
      <dgm:spPr/>
    </dgm:pt>
    <dgm:pt modelId="{570982E3-9EDA-4D0C-B077-0A12C56E35AB}" type="pres">
      <dgm:prSet presAssocID="{D077AB25-C215-43C4-8AAF-F1D1D972F467}" presName="childText" presStyleLbl="conFgAcc1" presStyleIdx="1" presStyleCnt="3">
        <dgm:presLayoutVars>
          <dgm:bulletEnabled val="1"/>
        </dgm:presLayoutVars>
      </dgm:prSet>
      <dgm:spPr/>
    </dgm:pt>
    <dgm:pt modelId="{D7565A40-162B-4F1E-A131-716595CE5A87}" type="pres">
      <dgm:prSet presAssocID="{40C5C46D-4B08-428C-8B09-E3068BC42BDE}" presName="spaceBetweenRectangles" presStyleCnt="0"/>
      <dgm:spPr/>
    </dgm:pt>
    <dgm:pt modelId="{BB3461B6-8697-41F0-8E3F-638EB5292610}" type="pres">
      <dgm:prSet presAssocID="{DE167EA7-81A7-4FB4-A706-F045086D890E}" presName="parentLin" presStyleCnt="0"/>
      <dgm:spPr/>
    </dgm:pt>
    <dgm:pt modelId="{D3838082-5F4C-4632-8C4A-6E3F5EB77C4B}" type="pres">
      <dgm:prSet presAssocID="{DE167EA7-81A7-4FB4-A706-F045086D890E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6B9D4F1-98E7-4F59-9E18-04D275B7E48D}" type="pres">
      <dgm:prSet presAssocID="{DE167EA7-81A7-4FB4-A706-F045086D890E}" presName="parentText" presStyleLbl="node1" presStyleIdx="2" presStyleCnt="3" custScaleX="136823" custScaleY="3968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C29A0F2-8FF9-47C6-AEB4-2B83CB3E2E7D}" type="pres">
      <dgm:prSet presAssocID="{DE167EA7-81A7-4FB4-A706-F045086D890E}" presName="negativeSpace" presStyleCnt="0"/>
      <dgm:spPr/>
    </dgm:pt>
    <dgm:pt modelId="{18DBDA7D-761B-4440-B003-466978005793}" type="pres">
      <dgm:prSet presAssocID="{DE167EA7-81A7-4FB4-A706-F045086D890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8D3B412-D07C-4876-8770-6C8B43879761}" srcId="{DCCF013F-2B76-413A-9D28-AC9F587AE020}" destId="{6949F34C-CE1E-4505-9A7E-095B2E20FA6E}" srcOrd="0" destOrd="0" parTransId="{2AC9EC7B-0FD9-4A6A-8C2C-629C2B39F47C}" sibTransId="{2F67C7D7-3F53-4AA3-A810-59606B7ED572}"/>
    <dgm:cxn modelId="{BB5A41F5-D12C-4630-8A7F-A04840F4CC4C}" type="presOf" srcId="{6949F34C-CE1E-4505-9A7E-095B2E20FA6E}" destId="{DF8B4F0E-F92A-4CF3-9C5F-5A8B52B31916}" srcOrd="1" destOrd="0" presId="urn:microsoft.com/office/officeart/2005/8/layout/list1"/>
    <dgm:cxn modelId="{154BDA68-00E6-46AF-B7E3-34BED278468E}" srcId="{DCCF013F-2B76-413A-9D28-AC9F587AE020}" destId="{D077AB25-C215-43C4-8AAF-F1D1D972F467}" srcOrd="1" destOrd="0" parTransId="{BB7B1E2E-E015-46D9-8CE5-DD3C2F2D8ACC}" sibTransId="{40C5C46D-4B08-428C-8B09-E3068BC42BDE}"/>
    <dgm:cxn modelId="{CF12AA88-A4DE-4588-B164-6D3FA5EC269A}" type="presOf" srcId="{DE167EA7-81A7-4FB4-A706-F045086D890E}" destId="{D3838082-5F4C-4632-8C4A-6E3F5EB77C4B}" srcOrd="0" destOrd="0" presId="urn:microsoft.com/office/officeart/2005/8/layout/list1"/>
    <dgm:cxn modelId="{FD3D0EC2-B773-4C70-AD3B-1E5195E66215}" type="presOf" srcId="{6949F34C-CE1E-4505-9A7E-095B2E20FA6E}" destId="{58DD0898-19D1-4086-A5A9-8FA190755C4B}" srcOrd="0" destOrd="0" presId="urn:microsoft.com/office/officeart/2005/8/layout/list1"/>
    <dgm:cxn modelId="{7E173BEE-E05F-4E52-B594-7519A9EE08C1}" type="presOf" srcId="{D077AB25-C215-43C4-8AAF-F1D1D972F467}" destId="{91A010D8-7C9A-492C-84C7-E7FB7C7DB6EC}" srcOrd="1" destOrd="0" presId="urn:microsoft.com/office/officeart/2005/8/layout/list1"/>
    <dgm:cxn modelId="{8F2730A1-1F35-4C6F-9A51-2E1EDC43E655}" type="presOf" srcId="{D077AB25-C215-43C4-8AAF-F1D1D972F467}" destId="{76D037A6-2918-4A1A-922B-B6F4B06B88BF}" srcOrd="0" destOrd="0" presId="urn:microsoft.com/office/officeart/2005/8/layout/list1"/>
    <dgm:cxn modelId="{EC3265CD-2E2E-4EBD-836D-C42FB8CADA3B}" srcId="{DCCF013F-2B76-413A-9D28-AC9F587AE020}" destId="{DE167EA7-81A7-4FB4-A706-F045086D890E}" srcOrd="2" destOrd="0" parTransId="{C8DB8FC5-57B9-48A9-8B8D-ADBC2B301CAA}" sibTransId="{7E2FD966-22AA-44C9-97D0-9D07BB9DC018}"/>
    <dgm:cxn modelId="{D3695E75-1B85-46A6-B7CF-D15C7BF5CA25}" type="presOf" srcId="{DCCF013F-2B76-413A-9D28-AC9F587AE020}" destId="{C6390913-8E6C-400D-AC76-97F30A0312F4}" srcOrd="0" destOrd="0" presId="urn:microsoft.com/office/officeart/2005/8/layout/list1"/>
    <dgm:cxn modelId="{150427E5-46C8-4345-A83A-196FC47CF903}" type="presOf" srcId="{DE167EA7-81A7-4FB4-A706-F045086D890E}" destId="{C6B9D4F1-98E7-4F59-9E18-04D275B7E48D}" srcOrd="1" destOrd="0" presId="urn:microsoft.com/office/officeart/2005/8/layout/list1"/>
    <dgm:cxn modelId="{E8561BBA-5952-461B-B489-49C95368F890}" type="presParOf" srcId="{C6390913-8E6C-400D-AC76-97F30A0312F4}" destId="{EFABEE25-91EC-4063-8720-66DCB0A4BF09}" srcOrd="0" destOrd="0" presId="urn:microsoft.com/office/officeart/2005/8/layout/list1"/>
    <dgm:cxn modelId="{2110B419-6E0C-43CC-B0AA-820CE860F654}" type="presParOf" srcId="{EFABEE25-91EC-4063-8720-66DCB0A4BF09}" destId="{58DD0898-19D1-4086-A5A9-8FA190755C4B}" srcOrd="0" destOrd="0" presId="urn:microsoft.com/office/officeart/2005/8/layout/list1"/>
    <dgm:cxn modelId="{F936A028-1F85-4BF1-BF7A-C57609CD5912}" type="presParOf" srcId="{EFABEE25-91EC-4063-8720-66DCB0A4BF09}" destId="{DF8B4F0E-F92A-4CF3-9C5F-5A8B52B31916}" srcOrd="1" destOrd="0" presId="urn:microsoft.com/office/officeart/2005/8/layout/list1"/>
    <dgm:cxn modelId="{4597EF6B-FFD1-40E3-90FD-CBF94B2784FA}" type="presParOf" srcId="{C6390913-8E6C-400D-AC76-97F30A0312F4}" destId="{F5ACF9A1-478A-4783-84F8-3635C72D4D16}" srcOrd="1" destOrd="0" presId="urn:microsoft.com/office/officeart/2005/8/layout/list1"/>
    <dgm:cxn modelId="{08F2D4D0-0B9F-4CE1-9F89-BB386C6EDC9C}" type="presParOf" srcId="{C6390913-8E6C-400D-AC76-97F30A0312F4}" destId="{A2F73D20-6A4D-4098-A621-71E53D9752B8}" srcOrd="2" destOrd="0" presId="urn:microsoft.com/office/officeart/2005/8/layout/list1"/>
    <dgm:cxn modelId="{A05F29A9-C9B3-4BFB-AAD5-481083C9C672}" type="presParOf" srcId="{C6390913-8E6C-400D-AC76-97F30A0312F4}" destId="{185ACF85-991D-432A-A4C3-B2DFCC198B59}" srcOrd="3" destOrd="0" presId="urn:microsoft.com/office/officeart/2005/8/layout/list1"/>
    <dgm:cxn modelId="{FC504DB4-61E3-4DBB-86E3-8AEB1547DD0C}" type="presParOf" srcId="{C6390913-8E6C-400D-AC76-97F30A0312F4}" destId="{5EB70DBD-C44B-477A-A5C3-10DE1A2D64B5}" srcOrd="4" destOrd="0" presId="urn:microsoft.com/office/officeart/2005/8/layout/list1"/>
    <dgm:cxn modelId="{1A0E665D-642F-4F66-8EB9-C29D1DFC7019}" type="presParOf" srcId="{5EB70DBD-C44B-477A-A5C3-10DE1A2D64B5}" destId="{76D037A6-2918-4A1A-922B-B6F4B06B88BF}" srcOrd="0" destOrd="0" presId="urn:microsoft.com/office/officeart/2005/8/layout/list1"/>
    <dgm:cxn modelId="{11113220-5273-4D62-AFF2-9EE457B1985D}" type="presParOf" srcId="{5EB70DBD-C44B-477A-A5C3-10DE1A2D64B5}" destId="{91A010D8-7C9A-492C-84C7-E7FB7C7DB6EC}" srcOrd="1" destOrd="0" presId="urn:microsoft.com/office/officeart/2005/8/layout/list1"/>
    <dgm:cxn modelId="{11FC5206-C3C2-49AA-AE30-F55DBF617923}" type="presParOf" srcId="{C6390913-8E6C-400D-AC76-97F30A0312F4}" destId="{7B284902-F24C-4AAD-BA1A-5BF12EB2BF36}" srcOrd="5" destOrd="0" presId="urn:microsoft.com/office/officeart/2005/8/layout/list1"/>
    <dgm:cxn modelId="{B5929C51-6C39-4653-BC83-FE3128158AD7}" type="presParOf" srcId="{C6390913-8E6C-400D-AC76-97F30A0312F4}" destId="{570982E3-9EDA-4D0C-B077-0A12C56E35AB}" srcOrd="6" destOrd="0" presId="urn:microsoft.com/office/officeart/2005/8/layout/list1"/>
    <dgm:cxn modelId="{D08755EE-D366-4EFB-A0A7-2A5E34D61197}" type="presParOf" srcId="{C6390913-8E6C-400D-AC76-97F30A0312F4}" destId="{D7565A40-162B-4F1E-A131-716595CE5A87}" srcOrd="7" destOrd="0" presId="urn:microsoft.com/office/officeart/2005/8/layout/list1"/>
    <dgm:cxn modelId="{36503D0B-B4E3-4D0C-BBEF-76380AABE227}" type="presParOf" srcId="{C6390913-8E6C-400D-AC76-97F30A0312F4}" destId="{BB3461B6-8697-41F0-8E3F-638EB5292610}" srcOrd="8" destOrd="0" presId="urn:microsoft.com/office/officeart/2005/8/layout/list1"/>
    <dgm:cxn modelId="{4623551C-D5A4-448E-BE6F-582752535260}" type="presParOf" srcId="{BB3461B6-8697-41F0-8E3F-638EB5292610}" destId="{D3838082-5F4C-4632-8C4A-6E3F5EB77C4B}" srcOrd="0" destOrd="0" presId="urn:microsoft.com/office/officeart/2005/8/layout/list1"/>
    <dgm:cxn modelId="{BD204D34-B2A6-4B98-A985-5D219D0CF4D2}" type="presParOf" srcId="{BB3461B6-8697-41F0-8E3F-638EB5292610}" destId="{C6B9D4F1-98E7-4F59-9E18-04D275B7E48D}" srcOrd="1" destOrd="0" presId="urn:microsoft.com/office/officeart/2005/8/layout/list1"/>
    <dgm:cxn modelId="{101A0708-B034-49C2-8498-31E91CE45923}" type="presParOf" srcId="{C6390913-8E6C-400D-AC76-97F30A0312F4}" destId="{AC29A0F2-8FF9-47C6-AEB4-2B83CB3E2E7D}" srcOrd="9" destOrd="0" presId="urn:microsoft.com/office/officeart/2005/8/layout/list1"/>
    <dgm:cxn modelId="{A26BCB8E-648D-43CA-AB71-20191F2DA0C2}" type="presParOf" srcId="{C6390913-8E6C-400D-AC76-97F30A0312F4}" destId="{18DBDA7D-761B-4440-B003-46697800579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E7AFEC-AF9A-4DA2-A6CA-F441AA278649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B449F4F-AF29-43EE-BEDB-D54F6CB6824F}">
      <dgm:prSet phldrT="[Текст]"/>
      <dgm:spPr/>
      <dgm:t>
        <a:bodyPr/>
        <a:lstStyle/>
        <a:p>
          <a:r>
            <a:rPr lang="uk-UA" dirty="0" smtClean="0"/>
            <a:t>Навчально-методичні семінари для директорів шкіл</a:t>
          </a:r>
          <a:endParaRPr lang="uk-UA" dirty="0"/>
        </a:p>
      </dgm:t>
    </dgm:pt>
    <dgm:pt modelId="{CAA0B3AA-D4D2-449C-A8C8-F011A745743C}" type="parTrans" cxnId="{0FC505F8-F597-440E-9E6E-8CC6D6678EDD}">
      <dgm:prSet/>
      <dgm:spPr/>
      <dgm:t>
        <a:bodyPr/>
        <a:lstStyle/>
        <a:p>
          <a:endParaRPr lang="uk-UA"/>
        </a:p>
      </dgm:t>
    </dgm:pt>
    <dgm:pt modelId="{7698FAE7-B8CE-4F7F-8D2E-49D605099A97}" type="sibTrans" cxnId="{0FC505F8-F597-440E-9E6E-8CC6D6678EDD}">
      <dgm:prSet/>
      <dgm:spPr/>
      <dgm:t>
        <a:bodyPr/>
        <a:lstStyle/>
        <a:p>
          <a:endParaRPr lang="uk-UA"/>
        </a:p>
      </dgm:t>
    </dgm:pt>
    <dgm:pt modelId="{BFB6AE73-3CC0-4198-B6A7-F9DEC5CA59E6}">
      <dgm:prSet phldrT="[Текст]"/>
      <dgm:spPr/>
      <dgm:t>
        <a:bodyPr/>
        <a:lstStyle/>
        <a:p>
          <a:r>
            <a:rPr lang="uk-UA" dirty="0" smtClean="0"/>
            <a:t>Постійно діючий семінар для заступників директорів шкіл</a:t>
          </a:r>
          <a:endParaRPr lang="uk-UA" dirty="0"/>
        </a:p>
      </dgm:t>
    </dgm:pt>
    <dgm:pt modelId="{10E0ECB2-8B68-4C10-B703-A186C64A7A53}" type="parTrans" cxnId="{A35711D4-0B2D-4664-8888-680B0CD06386}">
      <dgm:prSet/>
      <dgm:spPr/>
      <dgm:t>
        <a:bodyPr/>
        <a:lstStyle/>
        <a:p>
          <a:endParaRPr lang="uk-UA"/>
        </a:p>
      </dgm:t>
    </dgm:pt>
    <dgm:pt modelId="{7A7F556D-D358-49AA-9DC6-1E4299A48943}" type="sibTrans" cxnId="{A35711D4-0B2D-4664-8888-680B0CD06386}">
      <dgm:prSet/>
      <dgm:spPr/>
      <dgm:t>
        <a:bodyPr/>
        <a:lstStyle/>
        <a:p>
          <a:endParaRPr lang="uk-UA"/>
        </a:p>
      </dgm:t>
    </dgm:pt>
    <dgm:pt modelId="{E776A119-5E17-4182-A839-CCAFBB66161A}">
      <dgm:prSet phldrT="[Текст]"/>
      <dgm:spPr/>
      <dgm:t>
        <a:bodyPr/>
        <a:lstStyle/>
        <a:p>
          <a:r>
            <a:rPr lang="uk-UA" dirty="0" smtClean="0"/>
            <a:t>Школа молодого управлінця</a:t>
          </a:r>
          <a:endParaRPr lang="uk-UA" dirty="0"/>
        </a:p>
      </dgm:t>
    </dgm:pt>
    <dgm:pt modelId="{5A9BA053-300F-4D5B-B169-126DA9FE3245}" type="parTrans" cxnId="{2EFF4567-353A-404A-8C25-07EDC269A80E}">
      <dgm:prSet/>
      <dgm:spPr/>
      <dgm:t>
        <a:bodyPr/>
        <a:lstStyle/>
        <a:p>
          <a:endParaRPr lang="uk-UA"/>
        </a:p>
      </dgm:t>
    </dgm:pt>
    <dgm:pt modelId="{FBD021ED-9A32-465D-AE08-664529CF7F63}" type="sibTrans" cxnId="{2EFF4567-353A-404A-8C25-07EDC269A80E}">
      <dgm:prSet/>
      <dgm:spPr/>
      <dgm:t>
        <a:bodyPr/>
        <a:lstStyle/>
        <a:p>
          <a:endParaRPr lang="uk-UA"/>
        </a:p>
      </dgm:t>
    </dgm:pt>
    <dgm:pt modelId="{60AE29B8-69D2-40A8-AAEB-FF2156DA97FF}">
      <dgm:prSet phldrT="[Текст]"/>
      <dgm:spPr/>
      <dgm:t>
        <a:bodyPr/>
        <a:lstStyle/>
        <a:p>
          <a:r>
            <a:rPr lang="uk-UA" dirty="0" smtClean="0"/>
            <a:t>Школа резерву керівників кадрів </a:t>
          </a:r>
          <a:endParaRPr lang="uk-UA" dirty="0"/>
        </a:p>
      </dgm:t>
    </dgm:pt>
    <dgm:pt modelId="{3DB79080-B05B-46C7-9C3B-CB60AB793E76}" type="parTrans" cxnId="{EB96735D-4115-4A11-888E-C91D0A83E694}">
      <dgm:prSet/>
      <dgm:spPr/>
      <dgm:t>
        <a:bodyPr/>
        <a:lstStyle/>
        <a:p>
          <a:endParaRPr lang="uk-UA"/>
        </a:p>
      </dgm:t>
    </dgm:pt>
    <dgm:pt modelId="{266BD6ED-474A-4443-9E22-8005CA657278}" type="sibTrans" cxnId="{EB96735D-4115-4A11-888E-C91D0A83E694}">
      <dgm:prSet/>
      <dgm:spPr/>
      <dgm:t>
        <a:bodyPr/>
        <a:lstStyle/>
        <a:p>
          <a:endParaRPr lang="uk-UA"/>
        </a:p>
      </dgm:t>
    </dgm:pt>
    <dgm:pt modelId="{EDF34BE6-12C1-40CB-9FCC-C864CE52B743}" type="pres">
      <dgm:prSet presAssocID="{D3E7AFEC-AF9A-4DA2-A6CA-F441AA27864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96B6C9-EF1A-4D65-8171-ECCC4F458DD0}" type="pres">
      <dgm:prSet presAssocID="{D3E7AFEC-AF9A-4DA2-A6CA-F441AA278649}" presName="diamond" presStyleLbl="bgShp" presStyleIdx="0" presStyleCnt="1"/>
      <dgm:spPr/>
    </dgm:pt>
    <dgm:pt modelId="{4F00C69F-FC9C-4BF8-B8B1-DCCE1E010844}" type="pres">
      <dgm:prSet presAssocID="{D3E7AFEC-AF9A-4DA2-A6CA-F441AA278649}" presName="quad1" presStyleLbl="node1" presStyleIdx="0" presStyleCnt="4" custLinFactNeighborX="-69453" custLinFactNeighborY="-81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A7DEB6-1C2F-40A8-B089-EF12AA540AE4}" type="pres">
      <dgm:prSet presAssocID="{D3E7AFEC-AF9A-4DA2-A6CA-F441AA278649}" presName="quad2" presStyleLbl="node1" presStyleIdx="1" presStyleCnt="4" custLinFactNeighborX="62059" custLinFactNeighborY="-81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A5F131A-A646-4379-BDB9-00A6CFA487C5}" type="pres">
      <dgm:prSet presAssocID="{D3E7AFEC-AF9A-4DA2-A6CA-F441AA278649}" presName="quad3" presStyleLbl="node1" presStyleIdx="2" presStyleCnt="4" custLinFactNeighborX="-69453" custLinFactNeighborY="260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0386939-61E2-4FBE-8771-C5D0DC7FDAEF}" type="pres">
      <dgm:prSet presAssocID="{D3E7AFEC-AF9A-4DA2-A6CA-F441AA278649}" presName="quad4" presStyleLbl="node1" presStyleIdx="3" presStyleCnt="4" custLinFactNeighborX="74222" custLinFactNeighborY="260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EFF4567-353A-404A-8C25-07EDC269A80E}" srcId="{D3E7AFEC-AF9A-4DA2-A6CA-F441AA278649}" destId="{E776A119-5E17-4182-A839-CCAFBB66161A}" srcOrd="2" destOrd="0" parTransId="{5A9BA053-300F-4D5B-B169-126DA9FE3245}" sibTransId="{FBD021ED-9A32-465D-AE08-664529CF7F63}"/>
    <dgm:cxn modelId="{6EAC5CB2-7B29-4E76-B8ED-BCAE897BAFFA}" type="presOf" srcId="{60AE29B8-69D2-40A8-AAEB-FF2156DA97FF}" destId="{80386939-61E2-4FBE-8771-C5D0DC7FDAEF}" srcOrd="0" destOrd="0" presId="urn:microsoft.com/office/officeart/2005/8/layout/matrix3"/>
    <dgm:cxn modelId="{93D4AAE1-0353-421E-9524-8B3724121952}" type="presOf" srcId="{D3E7AFEC-AF9A-4DA2-A6CA-F441AA278649}" destId="{EDF34BE6-12C1-40CB-9FCC-C864CE52B743}" srcOrd="0" destOrd="0" presId="urn:microsoft.com/office/officeart/2005/8/layout/matrix3"/>
    <dgm:cxn modelId="{988742A9-4630-4602-908D-77BEF4C39961}" type="presOf" srcId="{BFB6AE73-3CC0-4198-B6A7-F9DEC5CA59E6}" destId="{E7A7DEB6-1C2F-40A8-B089-EF12AA540AE4}" srcOrd="0" destOrd="0" presId="urn:microsoft.com/office/officeart/2005/8/layout/matrix3"/>
    <dgm:cxn modelId="{C02FCCAD-E5A1-4737-BFE9-FA6B58F38E52}" type="presOf" srcId="{E776A119-5E17-4182-A839-CCAFBB66161A}" destId="{AA5F131A-A646-4379-BDB9-00A6CFA487C5}" srcOrd="0" destOrd="0" presId="urn:microsoft.com/office/officeart/2005/8/layout/matrix3"/>
    <dgm:cxn modelId="{EB96735D-4115-4A11-888E-C91D0A83E694}" srcId="{D3E7AFEC-AF9A-4DA2-A6CA-F441AA278649}" destId="{60AE29B8-69D2-40A8-AAEB-FF2156DA97FF}" srcOrd="3" destOrd="0" parTransId="{3DB79080-B05B-46C7-9C3B-CB60AB793E76}" sibTransId="{266BD6ED-474A-4443-9E22-8005CA657278}"/>
    <dgm:cxn modelId="{A35711D4-0B2D-4664-8888-680B0CD06386}" srcId="{D3E7AFEC-AF9A-4DA2-A6CA-F441AA278649}" destId="{BFB6AE73-3CC0-4198-B6A7-F9DEC5CA59E6}" srcOrd="1" destOrd="0" parTransId="{10E0ECB2-8B68-4C10-B703-A186C64A7A53}" sibTransId="{7A7F556D-D358-49AA-9DC6-1E4299A48943}"/>
    <dgm:cxn modelId="{40D91BB5-E4F9-4BEF-B95B-B3222C71007B}" type="presOf" srcId="{7B449F4F-AF29-43EE-BEDB-D54F6CB6824F}" destId="{4F00C69F-FC9C-4BF8-B8B1-DCCE1E010844}" srcOrd="0" destOrd="0" presId="urn:microsoft.com/office/officeart/2005/8/layout/matrix3"/>
    <dgm:cxn modelId="{0FC505F8-F597-440E-9E6E-8CC6D6678EDD}" srcId="{D3E7AFEC-AF9A-4DA2-A6CA-F441AA278649}" destId="{7B449F4F-AF29-43EE-BEDB-D54F6CB6824F}" srcOrd="0" destOrd="0" parTransId="{CAA0B3AA-D4D2-449C-A8C8-F011A745743C}" sibTransId="{7698FAE7-B8CE-4F7F-8D2E-49D605099A97}"/>
    <dgm:cxn modelId="{E6B5A592-8CA1-48DC-85A0-6106110EBF80}" type="presParOf" srcId="{EDF34BE6-12C1-40CB-9FCC-C864CE52B743}" destId="{5096B6C9-EF1A-4D65-8171-ECCC4F458DD0}" srcOrd="0" destOrd="0" presId="urn:microsoft.com/office/officeart/2005/8/layout/matrix3"/>
    <dgm:cxn modelId="{92242432-9C56-40DA-8619-2A653F46EFAF}" type="presParOf" srcId="{EDF34BE6-12C1-40CB-9FCC-C864CE52B743}" destId="{4F00C69F-FC9C-4BF8-B8B1-DCCE1E010844}" srcOrd="1" destOrd="0" presId="urn:microsoft.com/office/officeart/2005/8/layout/matrix3"/>
    <dgm:cxn modelId="{1E5C8BBB-D100-4F8F-AC4B-55E8F431D6D4}" type="presParOf" srcId="{EDF34BE6-12C1-40CB-9FCC-C864CE52B743}" destId="{E7A7DEB6-1C2F-40A8-B089-EF12AA540AE4}" srcOrd="2" destOrd="0" presId="urn:microsoft.com/office/officeart/2005/8/layout/matrix3"/>
    <dgm:cxn modelId="{65802B9C-7B53-4CDF-9FD7-AFC2759077E2}" type="presParOf" srcId="{EDF34BE6-12C1-40CB-9FCC-C864CE52B743}" destId="{AA5F131A-A646-4379-BDB9-00A6CFA487C5}" srcOrd="3" destOrd="0" presId="urn:microsoft.com/office/officeart/2005/8/layout/matrix3"/>
    <dgm:cxn modelId="{3CC7EF64-AA75-4933-BA8A-78587815A338}" type="presParOf" srcId="{EDF34BE6-12C1-40CB-9FCC-C864CE52B743}" destId="{80386939-61E2-4FBE-8771-C5D0DC7FDAE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969881-8436-4E00-B8E7-C5CE473CFDFA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53613EAB-64E4-405D-82F4-C31CC0C6D9DF}">
      <dgm:prSet phldrT="[Текст]" custT="1"/>
      <dgm:spPr/>
      <dgm:t>
        <a:bodyPr/>
        <a:lstStyle/>
        <a:p>
          <a:r>
            <a:rPr lang="uk-UA" sz="3000" dirty="0" smtClean="0"/>
            <a:t>фронтальні</a:t>
          </a:r>
          <a:endParaRPr lang="uk-UA" sz="3000" dirty="0"/>
        </a:p>
      </dgm:t>
    </dgm:pt>
    <dgm:pt modelId="{040B8DB2-052E-43B2-8118-11D806CCEFA5}" type="parTrans" cxnId="{7982A8D9-0486-42E3-921D-9ACCA639CDDC}">
      <dgm:prSet/>
      <dgm:spPr/>
      <dgm:t>
        <a:bodyPr/>
        <a:lstStyle/>
        <a:p>
          <a:endParaRPr lang="uk-UA"/>
        </a:p>
      </dgm:t>
    </dgm:pt>
    <dgm:pt modelId="{5209569E-0BA0-4C50-9E20-97F89F7A7402}" type="sibTrans" cxnId="{7982A8D9-0486-42E3-921D-9ACCA639CDDC}">
      <dgm:prSet/>
      <dgm:spPr/>
      <dgm:t>
        <a:bodyPr/>
        <a:lstStyle/>
        <a:p>
          <a:endParaRPr lang="uk-UA"/>
        </a:p>
      </dgm:t>
    </dgm:pt>
    <dgm:pt modelId="{BCF61753-72AA-49D2-8FD5-A97BEE546D6F}">
      <dgm:prSet phldrT="[Текст]" custT="1"/>
      <dgm:spPr/>
      <dgm:t>
        <a:bodyPr/>
        <a:lstStyle/>
        <a:p>
          <a:r>
            <a:rPr lang="uk-UA" sz="3000" dirty="0" smtClean="0"/>
            <a:t>індивідуальні</a:t>
          </a:r>
          <a:endParaRPr lang="uk-UA" sz="3000" dirty="0"/>
        </a:p>
      </dgm:t>
    </dgm:pt>
    <dgm:pt modelId="{D3C29E01-3F66-4D84-92B7-99BDE438FF94}" type="parTrans" cxnId="{81BB0666-D0A5-4413-BD78-62613BECFC02}">
      <dgm:prSet/>
      <dgm:spPr/>
      <dgm:t>
        <a:bodyPr/>
        <a:lstStyle/>
        <a:p>
          <a:endParaRPr lang="uk-UA"/>
        </a:p>
      </dgm:t>
    </dgm:pt>
    <dgm:pt modelId="{725C7765-3F3A-4C93-BDAD-A9DCA91DE22F}" type="sibTrans" cxnId="{81BB0666-D0A5-4413-BD78-62613BECFC02}">
      <dgm:prSet/>
      <dgm:spPr/>
      <dgm:t>
        <a:bodyPr/>
        <a:lstStyle/>
        <a:p>
          <a:endParaRPr lang="uk-UA"/>
        </a:p>
      </dgm:t>
    </dgm:pt>
    <dgm:pt modelId="{9958E883-1467-476F-990D-4FAD90894D20}">
      <dgm:prSet phldrT="[Текст]" custT="1"/>
      <dgm:spPr/>
      <dgm:t>
        <a:bodyPr/>
        <a:lstStyle/>
        <a:p>
          <a:r>
            <a:rPr lang="uk-UA" sz="3000" smtClean="0"/>
            <a:t>групові</a:t>
          </a:r>
          <a:endParaRPr lang="uk-UA" sz="3000" dirty="0"/>
        </a:p>
      </dgm:t>
    </dgm:pt>
    <dgm:pt modelId="{8B905A5C-122C-4B9B-ABF6-02CD10F587B5}" type="parTrans" cxnId="{60FBDEA0-6648-433F-BD30-ADAD0415D6A8}">
      <dgm:prSet/>
      <dgm:spPr/>
      <dgm:t>
        <a:bodyPr/>
        <a:lstStyle/>
        <a:p>
          <a:endParaRPr lang="uk-UA"/>
        </a:p>
      </dgm:t>
    </dgm:pt>
    <dgm:pt modelId="{58A1B3E5-13D2-49CB-9133-675345C4A2C0}" type="sibTrans" cxnId="{60FBDEA0-6648-433F-BD30-ADAD0415D6A8}">
      <dgm:prSet/>
      <dgm:spPr/>
      <dgm:t>
        <a:bodyPr/>
        <a:lstStyle/>
        <a:p>
          <a:endParaRPr lang="uk-UA"/>
        </a:p>
      </dgm:t>
    </dgm:pt>
    <dgm:pt modelId="{7AF4717D-A027-4536-A3D6-C6D2CBB032D3}" type="pres">
      <dgm:prSet presAssocID="{7E969881-8436-4E00-B8E7-C5CE473CFDFA}" presName="compositeShape" presStyleCnt="0">
        <dgm:presLayoutVars>
          <dgm:chMax val="7"/>
          <dgm:dir/>
          <dgm:resizeHandles val="exact"/>
        </dgm:presLayoutVars>
      </dgm:prSet>
      <dgm:spPr/>
    </dgm:pt>
    <dgm:pt modelId="{10E31075-A4C2-419F-BC4D-346A5DA40E1A}" type="pres">
      <dgm:prSet presAssocID="{7E969881-8436-4E00-B8E7-C5CE473CFDFA}" presName="wedge1" presStyleLbl="node1" presStyleIdx="0" presStyleCnt="3" custScaleX="112063" custLinFactNeighborX="1422" custLinFactNeighborY="-441"/>
      <dgm:spPr/>
      <dgm:t>
        <a:bodyPr/>
        <a:lstStyle/>
        <a:p>
          <a:endParaRPr lang="ru-RU"/>
        </a:p>
      </dgm:t>
    </dgm:pt>
    <dgm:pt modelId="{ABFE035A-9AB9-4608-B030-B56FB7B310CF}" type="pres">
      <dgm:prSet presAssocID="{7E969881-8436-4E00-B8E7-C5CE473CFDFA}" presName="dummy1a" presStyleCnt="0"/>
      <dgm:spPr/>
    </dgm:pt>
    <dgm:pt modelId="{5094DC87-EC54-4464-B610-A2BC8C170187}" type="pres">
      <dgm:prSet presAssocID="{7E969881-8436-4E00-B8E7-C5CE473CFDFA}" presName="dummy1b" presStyleCnt="0"/>
      <dgm:spPr/>
    </dgm:pt>
    <dgm:pt modelId="{75C42F7D-1634-4FBD-B748-FCDFADD11F43}" type="pres">
      <dgm:prSet presAssocID="{7E969881-8436-4E00-B8E7-C5CE473CFDF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2CBC53-A9B4-4F94-870B-FF99036D6871}" type="pres">
      <dgm:prSet presAssocID="{7E969881-8436-4E00-B8E7-C5CE473CFDFA}" presName="wedge2" presStyleLbl="node1" presStyleIdx="1" presStyleCnt="3"/>
      <dgm:spPr/>
      <dgm:t>
        <a:bodyPr/>
        <a:lstStyle/>
        <a:p>
          <a:endParaRPr lang="uk-UA"/>
        </a:p>
      </dgm:t>
    </dgm:pt>
    <dgm:pt modelId="{1CC70C31-354A-4837-B044-E44FF14F014F}" type="pres">
      <dgm:prSet presAssocID="{7E969881-8436-4E00-B8E7-C5CE473CFDFA}" presName="dummy2a" presStyleCnt="0"/>
      <dgm:spPr/>
    </dgm:pt>
    <dgm:pt modelId="{0310C731-5A51-4601-B3C5-F8FDA66D747A}" type="pres">
      <dgm:prSet presAssocID="{7E969881-8436-4E00-B8E7-C5CE473CFDFA}" presName="dummy2b" presStyleCnt="0"/>
      <dgm:spPr/>
    </dgm:pt>
    <dgm:pt modelId="{58A4A903-C172-4BFE-8E6D-3EDA2AC052F4}" type="pres">
      <dgm:prSet presAssocID="{7E969881-8436-4E00-B8E7-C5CE473CFDF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C2792C8-88AF-49C4-9C1D-DDE21609C855}" type="pres">
      <dgm:prSet presAssocID="{7E969881-8436-4E00-B8E7-C5CE473CFDFA}" presName="wedge3" presStyleLbl="node1" presStyleIdx="2" presStyleCnt="3" custScaleX="114512"/>
      <dgm:spPr/>
      <dgm:t>
        <a:bodyPr/>
        <a:lstStyle/>
        <a:p>
          <a:endParaRPr lang="uk-UA"/>
        </a:p>
      </dgm:t>
    </dgm:pt>
    <dgm:pt modelId="{FB4D3E6D-528A-4C13-B09D-2678845FE31A}" type="pres">
      <dgm:prSet presAssocID="{7E969881-8436-4E00-B8E7-C5CE473CFDFA}" presName="dummy3a" presStyleCnt="0"/>
      <dgm:spPr/>
    </dgm:pt>
    <dgm:pt modelId="{D2AE2F06-4273-4885-A33B-8B84EF793EBB}" type="pres">
      <dgm:prSet presAssocID="{7E969881-8436-4E00-B8E7-C5CE473CFDFA}" presName="dummy3b" presStyleCnt="0"/>
      <dgm:spPr/>
    </dgm:pt>
    <dgm:pt modelId="{1CEDF890-015D-4891-8AC5-D41FE3E02FC1}" type="pres">
      <dgm:prSet presAssocID="{7E969881-8436-4E00-B8E7-C5CE473CFDF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1CB534A-11C8-42E4-8E8C-0C86B1B3595C}" type="pres">
      <dgm:prSet presAssocID="{5209569E-0BA0-4C50-9E20-97F89F7A7402}" presName="arrowWedge1" presStyleLbl="fgSibTrans2D1" presStyleIdx="0" presStyleCnt="3"/>
      <dgm:spPr/>
    </dgm:pt>
    <dgm:pt modelId="{C2552625-F86D-48D3-A49B-94CDB75047DE}" type="pres">
      <dgm:prSet presAssocID="{725C7765-3F3A-4C93-BDAD-A9DCA91DE22F}" presName="arrowWedge2" presStyleLbl="fgSibTrans2D1" presStyleIdx="1" presStyleCnt="3"/>
      <dgm:spPr/>
    </dgm:pt>
    <dgm:pt modelId="{3F35C1C4-0D97-4D24-B6F0-EA5BE35871D6}" type="pres">
      <dgm:prSet presAssocID="{58A1B3E5-13D2-49CB-9133-675345C4A2C0}" presName="arrowWedge3" presStyleLbl="fgSibTrans2D1" presStyleIdx="2" presStyleCnt="3"/>
      <dgm:spPr/>
    </dgm:pt>
  </dgm:ptLst>
  <dgm:cxnLst>
    <dgm:cxn modelId="{E506835F-173E-41B5-B1E9-4F6C64478587}" type="presOf" srcId="{9958E883-1467-476F-990D-4FAD90894D20}" destId="{4C2792C8-88AF-49C4-9C1D-DDE21609C855}" srcOrd="0" destOrd="0" presId="urn:microsoft.com/office/officeart/2005/8/layout/cycle8"/>
    <dgm:cxn modelId="{BF785F31-5C98-46E5-8014-FC200AABC06F}" type="presOf" srcId="{9958E883-1467-476F-990D-4FAD90894D20}" destId="{1CEDF890-015D-4891-8AC5-D41FE3E02FC1}" srcOrd="1" destOrd="0" presId="urn:microsoft.com/office/officeart/2005/8/layout/cycle8"/>
    <dgm:cxn modelId="{5C322BD1-2C2A-4682-8580-8AC94134A473}" type="presOf" srcId="{53613EAB-64E4-405D-82F4-C31CC0C6D9DF}" destId="{75C42F7D-1634-4FBD-B748-FCDFADD11F43}" srcOrd="1" destOrd="0" presId="urn:microsoft.com/office/officeart/2005/8/layout/cycle8"/>
    <dgm:cxn modelId="{6A7E9691-5350-4110-9FA3-514F36E321B3}" type="presOf" srcId="{7E969881-8436-4E00-B8E7-C5CE473CFDFA}" destId="{7AF4717D-A027-4536-A3D6-C6D2CBB032D3}" srcOrd="0" destOrd="0" presId="urn:microsoft.com/office/officeart/2005/8/layout/cycle8"/>
    <dgm:cxn modelId="{81BB0666-D0A5-4413-BD78-62613BECFC02}" srcId="{7E969881-8436-4E00-B8E7-C5CE473CFDFA}" destId="{BCF61753-72AA-49D2-8FD5-A97BEE546D6F}" srcOrd="1" destOrd="0" parTransId="{D3C29E01-3F66-4D84-92B7-99BDE438FF94}" sibTransId="{725C7765-3F3A-4C93-BDAD-A9DCA91DE22F}"/>
    <dgm:cxn modelId="{9E96496D-D21E-4289-BB95-445213144A22}" type="presOf" srcId="{BCF61753-72AA-49D2-8FD5-A97BEE546D6F}" destId="{1D2CBC53-A9B4-4F94-870B-FF99036D6871}" srcOrd="0" destOrd="0" presId="urn:microsoft.com/office/officeart/2005/8/layout/cycle8"/>
    <dgm:cxn modelId="{7982A8D9-0486-42E3-921D-9ACCA639CDDC}" srcId="{7E969881-8436-4E00-B8E7-C5CE473CFDFA}" destId="{53613EAB-64E4-405D-82F4-C31CC0C6D9DF}" srcOrd="0" destOrd="0" parTransId="{040B8DB2-052E-43B2-8118-11D806CCEFA5}" sibTransId="{5209569E-0BA0-4C50-9E20-97F89F7A7402}"/>
    <dgm:cxn modelId="{F6EF42EA-9110-475C-A933-D93CDE298092}" type="presOf" srcId="{53613EAB-64E4-405D-82F4-C31CC0C6D9DF}" destId="{10E31075-A4C2-419F-BC4D-346A5DA40E1A}" srcOrd="0" destOrd="0" presId="urn:microsoft.com/office/officeart/2005/8/layout/cycle8"/>
    <dgm:cxn modelId="{60FBDEA0-6648-433F-BD30-ADAD0415D6A8}" srcId="{7E969881-8436-4E00-B8E7-C5CE473CFDFA}" destId="{9958E883-1467-476F-990D-4FAD90894D20}" srcOrd="2" destOrd="0" parTransId="{8B905A5C-122C-4B9B-ABF6-02CD10F587B5}" sibTransId="{58A1B3E5-13D2-49CB-9133-675345C4A2C0}"/>
    <dgm:cxn modelId="{96E78542-3B43-404D-951D-424DA303FE2B}" type="presOf" srcId="{BCF61753-72AA-49D2-8FD5-A97BEE546D6F}" destId="{58A4A903-C172-4BFE-8E6D-3EDA2AC052F4}" srcOrd="1" destOrd="0" presId="urn:microsoft.com/office/officeart/2005/8/layout/cycle8"/>
    <dgm:cxn modelId="{EE9982BE-D107-4CB0-996F-153589D3C1F4}" type="presParOf" srcId="{7AF4717D-A027-4536-A3D6-C6D2CBB032D3}" destId="{10E31075-A4C2-419F-BC4D-346A5DA40E1A}" srcOrd="0" destOrd="0" presId="urn:microsoft.com/office/officeart/2005/8/layout/cycle8"/>
    <dgm:cxn modelId="{5213AAF0-4021-4FBF-81D2-C247FFBFE7CD}" type="presParOf" srcId="{7AF4717D-A027-4536-A3D6-C6D2CBB032D3}" destId="{ABFE035A-9AB9-4608-B030-B56FB7B310CF}" srcOrd="1" destOrd="0" presId="urn:microsoft.com/office/officeart/2005/8/layout/cycle8"/>
    <dgm:cxn modelId="{AC406B1B-F5A8-4DE7-AC60-0FF1D643AFED}" type="presParOf" srcId="{7AF4717D-A027-4536-A3D6-C6D2CBB032D3}" destId="{5094DC87-EC54-4464-B610-A2BC8C170187}" srcOrd="2" destOrd="0" presId="urn:microsoft.com/office/officeart/2005/8/layout/cycle8"/>
    <dgm:cxn modelId="{B04C8137-84AE-45EA-8353-D3B59809347D}" type="presParOf" srcId="{7AF4717D-A027-4536-A3D6-C6D2CBB032D3}" destId="{75C42F7D-1634-4FBD-B748-FCDFADD11F43}" srcOrd="3" destOrd="0" presId="urn:microsoft.com/office/officeart/2005/8/layout/cycle8"/>
    <dgm:cxn modelId="{53057F3D-3D86-4372-909E-6538FEEC6754}" type="presParOf" srcId="{7AF4717D-A027-4536-A3D6-C6D2CBB032D3}" destId="{1D2CBC53-A9B4-4F94-870B-FF99036D6871}" srcOrd="4" destOrd="0" presId="urn:microsoft.com/office/officeart/2005/8/layout/cycle8"/>
    <dgm:cxn modelId="{0F1B2D0A-5AE8-44E2-AF45-7422E2984664}" type="presParOf" srcId="{7AF4717D-A027-4536-A3D6-C6D2CBB032D3}" destId="{1CC70C31-354A-4837-B044-E44FF14F014F}" srcOrd="5" destOrd="0" presId="urn:microsoft.com/office/officeart/2005/8/layout/cycle8"/>
    <dgm:cxn modelId="{EB9AAF84-F1EB-46BB-B41D-06DE87509C07}" type="presParOf" srcId="{7AF4717D-A027-4536-A3D6-C6D2CBB032D3}" destId="{0310C731-5A51-4601-B3C5-F8FDA66D747A}" srcOrd="6" destOrd="0" presId="urn:microsoft.com/office/officeart/2005/8/layout/cycle8"/>
    <dgm:cxn modelId="{67CD09FE-5013-4111-9B9D-864BFACBBBF2}" type="presParOf" srcId="{7AF4717D-A027-4536-A3D6-C6D2CBB032D3}" destId="{58A4A903-C172-4BFE-8E6D-3EDA2AC052F4}" srcOrd="7" destOrd="0" presId="urn:microsoft.com/office/officeart/2005/8/layout/cycle8"/>
    <dgm:cxn modelId="{599FBC3A-3277-4734-B0E5-A9F408C88F6E}" type="presParOf" srcId="{7AF4717D-A027-4536-A3D6-C6D2CBB032D3}" destId="{4C2792C8-88AF-49C4-9C1D-DDE21609C855}" srcOrd="8" destOrd="0" presId="urn:microsoft.com/office/officeart/2005/8/layout/cycle8"/>
    <dgm:cxn modelId="{173F7A17-14E9-4A58-AB11-733911E1AF5A}" type="presParOf" srcId="{7AF4717D-A027-4536-A3D6-C6D2CBB032D3}" destId="{FB4D3E6D-528A-4C13-B09D-2678845FE31A}" srcOrd="9" destOrd="0" presId="urn:microsoft.com/office/officeart/2005/8/layout/cycle8"/>
    <dgm:cxn modelId="{E95A0F9E-F99E-491F-A439-22501C2D81F2}" type="presParOf" srcId="{7AF4717D-A027-4536-A3D6-C6D2CBB032D3}" destId="{D2AE2F06-4273-4885-A33B-8B84EF793EBB}" srcOrd="10" destOrd="0" presId="urn:microsoft.com/office/officeart/2005/8/layout/cycle8"/>
    <dgm:cxn modelId="{B635D574-15DC-425F-963C-82B6DD95F114}" type="presParOf" srcId="{7AF4717D-A027-4536-A3D6-C6D2CBB032D3}" destId="{1CEDF890-015D-4891-8AC5-D41FE3E02FC1}" srcOrd="11" destOrd="0" presId="urn:microsoft.com/office/officeart/2005/8/layout/cycle8"/>
    <dgm:cxn modelId="{306A08FF-747C-477E-AC6A-A38E764E7135}" type="presParOf" srcId="{7AF4717D-A027-4536-A3D6-C6D2CBB032D3}" destId="{C1CB534A-11C8-42E4-8E8C-0C86B1B3595C}" srcOrd="12" destOrd="0" presId="urn:microsoft.com/office/officeart/2005/8/layout/cycle8"/>
    <dgm:cxn modelId="{47A4A49E-FEF0-43B0-8665-95DDF8689ACD}" type="presParOf" srcId="{7AF4717D-A027-4536-A3D6-C6D2CBB032D3}" destId="{C2552625-F86D-48D3-A49B-94CDB75047DE}" srcOrd="13" destOrd="0" presId="urn:microsoft.com/office/officeart/2005/8/layout/cycle8"/>
    <dgm:cxn modelId="{94D9C24B-A732-4AF2-AF3E-3E9AF9A4966C}" type="presParOf" srcId="{7AF4717D-A027-4536-A3D6-C6D2CBB032D3}" destId="{3F35C1C4-0D97-4D24-B6F0-EA5BE35871D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667684A-850B-43B4-BDF3-A0A9CE43EBF5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D552069-F803-4ED9-8272-B22E1A2854B5}">
      <dgm:prSet phldrT="[Текст]" custT="1"/>
      <dgm:spPr/>
      <dgm:t>
        <a:bodyPr/>
        <a:lstStyle/>
        <a:p>
          <a:r>
            <a:rPr lang="uk-UA" sz="25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Професійність</a:t>
          </a:r>
          <a:endParaRPr lang="uk-UA" sz="25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7F2782-D244-4F7D-AE72-D458D0C9C7AC}" type="parTrans" cxnId="{849B5B58-C475-400D-8E8B-66FABB71AB94}">
      <dgm:prSet/>
      <dgm:spPr/>
      <dgm:t>
        <a:bodyPr/>
        <a:lstStyle/>
        <a:p>
          <a:endParaRPr lang="uk-UA"/>
        </a:p>
      </dgm:t>
    </dgm:pt>
    <dgm:pt modelId="{BF9E876A-FFBB-42F4-9937-35A30065B706}" type="sibTrans" cxnId="{849B5B58-C475-400D-8E8B-66FABB71AB94}">
      <dgm:prSet/>
      <dgm:spPr/>
      <dgm:t>
        <a:bodyPr/>
        <a:lstStyle/>
        <a:p>
          <a:endParaRPr lang="uk-UA"/>
        </a:p>
      </dgm:t>
    </dgm:pt>
    <dgm:pt modelId="{9F3766B0-1508-4D08-8101-C79672A42685}">
      <dgm:prSet phldrT="[Текст]" custT="1"/>
      <dgm:spPr/>
      <dgm:t>
        <a:bodyPr/>
        <a:lstStyle/>
        <a:p>
          <a:r>
            <a:rPr lang="uk-UA" sz="1800" b="1" dirty="0" smtClean="0"/>
            <a:t>Знання предмета діяльності</a:t>
          </a:r>
          <a:endParaRPr lang="uk-UA" sz="1800" b="1" dirty="0"/>
        </a:p>
      </dgm:t>
    </dgm:pt>
    <dgm:pt modelId="{A755D265-3AE9-4840-B4BD-F2A4C887DBED}" type="parTrans" cxnId="{AE8CFDA2-8E34-4839-9C4B-E53F3E78369F}">
      <dgm:prSet/>
      <dgm:spPr/>
      <dgm:t>
        <a:bodyPr/>
        <a:lstStyle/>
        <a:p>
          <a:endParaRPr lang="uk-UA"/>
        </a:p>
      </dgm:t>
    </dgm:pt>
    <dgm:pt modelId="{B8EC75AE-43D0-42FD-821B-629D4B98BE7F}" type="sibTrans" cxnId="{AE8CFDA2-8E34-4839-9C4B-E53F3E78369F}">
      <dgm:prSet/>
      <dgm:spPr/>
      <dgm:t>
        <a:bodyPr/>
        <a:lstStyle/>
        <a:p>
          <a:endParaRPr lang="uk-UA"/>
        </a:p>
      </dgm:t>
    </dgm:pt>
    <dgm:pt modelId="{4C3AFA62-CFFB-4B83-BC31-5CEE46B48225}">
      <dgm:prSet phldrT="[Текст]" custT="1"/>
      <dgm:spPr/>
      <dgm:t>
        <a:bodyPr/>
        <a:lstStyle/>
        <a:p>
          <a:r>
            <a:rPr lang="uk-UA" sz="1800" b="1" dirty="0" smtClean="0"/>
            <a:t>Педагогічний такт</a:t>
          </a:r>
          <a:endParaRPr lang="uk-UA" sz="1800" b="1" dirty="0"/>
        </a:p>
      </dgm:t>
    </dgm:pt>
    <dgm:pt modelId="{C02E3142-B5A2-4FA0-91E2-41CD3F176186}" type="parTrans" cxnId="{4B6268DE-AD2C-4D91-804A-F756C4741A93}">
      <dgm:prSet/>
      <dgm:spPr/>
      <dgm:t>
        <a:bodyPr/>
        <a:lstStyle/>
        <a:p>
          <a:endParaRPr lang="uk-UA"/>
        </a:p>
      </dgm:t>
    </dgm:pt>
    <dgm:pt modelId="{B9F5547B-AEB2-4AA1-BADF-C6EBD34649AD}" type="sibTrans" cxnId="{4B6268DE-AD2C-4D91-804A-F756C4741A93}">
      <dgm:prSet/>
      <dgm:spPr/>
      <dgm:t>
        <a:bodyPr/>
        <a:lstStyle/>
        <a:p>
          <a:endParaRPr lang="uk-UA"/>
        </a:p>
      </dgm:t>
    </dgm:pt>
    <dgm:pt modelId="{ABEAE923-1650-4807-8F3E-0ADF8D6B56C5}">
      <dgm:prSet phldrT="[Текст]" custT="1"/>
      <dgm:spPr/>
      <dgm:t>
        <a:bodyPr/>
        <a:lstStyle/>
        <a:p>
          <a:r>
            <a:rPr lang="uk-UA" sz="25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Особисті якості</a:t>
          </a:r>
          <a:endParaRPr lang="uk-UA" sz="25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BC0DE0-5773-4231-95B0-E689690EE892}" type="parTrans" cxnId="{D005E8EF-50A4-4000-98ED-8FD0EF5A78F4}">
      <dgm:prSet/>
      <dgm:spPr/>
      <dgm:t>
        <a:bodyPr/>
        <a:lstStyle/>
        <a:p>
          <a:endParaRPr lang="uk-UA"/>
        </a:p>
      </dgm:t>
    </dgm:pt>
    <dgm:pt modelId="{5CEEB31D-FDCD-421C-B736-41F3E884C680}" type="sibTrans" cxnId="{D005E8EF-50A4-4000-98ED-8FD0EF5A78F4}">
      <dgm:prSet/>
      <dgm:spPr/>
      <dgm:t>
        <a:bodyPr/>
        <a:lstStyle/>
        <a:p>
          <a:endParaRPr lang="uk-UA"/>
        </a:p>
      </dgm:t>
    </dgm:pt>
    <dgm:pt modelId="{0600BBE6-3A5C-4F60-BAB2-EA4CBB9911AB}">
      <dgm:prSet phldrT="[Текст]" custT="1"/>
      <dgm:spPr/>
      <dgm:t>
        <a:bodyPr/>
        <a:lstStyle/>
        <a:p>
          <a:r>
            <a:rPr lang="uk-UA" sz="1700" b="1" dirty="0" smtClean="0"/>
            <a:t>Високий рівень соціальної відповідальності</a:t>
          </a:r>
          <a:endParaRPr lang="uk-UA" sz="1700" b="1" dirty="0"/>
        </a:p>
      </dgm:t>
    </dgm:pt>
    <dgm:pt modelId="{DFEE2423-8A94-4D78-83BF-68DA2D2538E5}" type="parTrans" cxnId="{3F00D85E-C111-485D-BF88-CBA1A876269D}">
      <dgm:prSet/>
      <dgm:spPr/>
      <dgm:t>
        <a:bodyPr/>
        <a:lstStyle/>
        <a:p>
          <a:endParaRPr lang="uk-UA"/>
        </a:p>
      </dgm:t>
    </dgm:pt>
    <dgm:pt modelId="{72070A2D-D135-4859-BE22-99BDBF939FC6}" type="sibTrans" cxnId="{3F00D85E-C111-485D-BF88-CBA1A876269D}">
      <dgm:prSet/>
      <dgm:spPr/>
      <dgm:t>
        <a:bodyPr/>
        <a:lstStyle/>
        <a:p>
          <a:endParaRPr lang="uk-UA"/>
        </a:p>
      </dgm:t>
    </dgm:pt>
    <dgm:pt modelId="{09D5B3C8-B095-414D-95E7-777A75BBD3F3}">
      <dgm:prSet phldrT="[Текст]" custT="1"/>
      <dgm:spPr/>
      <dgm:t>
        <a:bodyPr/>
        <a:lstStyle/>
        <a:p>
          <a:r>
            <a:rPr lang="uk-UA" sz="1700" b="1" dirty="0" smtClean="0"/>
            <a:t>Креативність мислення</a:t>
          </a:r>
          <a:endParaRPr lang="uk-UA" sz="1700" b="1" dirty="0"/>
        </a:p>
      </dgm:t>
    </dgm:pt>
    <dgm:pt modelId="{EECF9598-1512-4816-BA48-1CAA3761ABB5}" type="parTrans" cxnId="{54D66E11-08D6-4650-BA19-120066FF3476}">
      <dgm:prSet/>
      <dgm:spPr/>
      <dgm:t>
        <a:bodyPr/>
        <a:lstStyle/>
        <a:p>
          <a:endParaRPr lang="uk-UA"/>
        </a:p>
      </dgm:t>
    </dgm:pt>
    <dgm:pt modelId="{72C63C53-2123-4C40-9682-082DB39BA6AE}" type="sibTrans" cxnId="{54D66E11-08D6-4650-BA19-120066FF3476}">
      <dgm:prSet/>
      <dgm:spPr/>
      <dgm:t>
        <a:bodyPr/>
        <a:lstStyle/>
        <a:p>
          <a:endParaRPr lang="uk-UA"/>
        </a:p>
      </dgm:t>
    </dgm:pt>
    <dgm:pt modelId="{639FA2A8-2609-455F-9F75-D4A9A0D0F7EA}">
      <dgm:prSet phldrT="[Текст]" custT="1"/>
      <dgm:spPr/>
      <dgm:t>
        <a:bodyPr/>
        <a:lstStyle/>
        <a:p>
          <a:r>
            <a:rPr lang="uk-UA" sz="25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Компетентності</a:t>
          </a:r>
          <a:endParaRPr lang="uk-UA" sz="25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AC2E43-0FCC-4DB6-AB83-3CA8581867C5}" type="parTrans" cxnId="{A5D44A37-65B9-4BF2-BA59-5989AE745A83}">
      <dgm:prSet/>
      <dgm:spPr/>
      <dgm:t>
        <a:bodyPr/>
        <a:lstStyle/>
        <a:p>
          <a:endParaRPr lang="uk-UA"/>
        </a:p>
      </dgm:t>
    </dgm:pt>
    <dgm:pt modelId="{7D08225D-7185-437A-AA44-A925059AB062}" type="sibTrans" cxnId="{A5D44A37-65B9-4BF2-BA59-5989AE745A83}">
      <dgm:prSet/>
      <dgm:spPr/>
      <dgm:t>
        <a:bodyPr/>
        <a:lstStyle/>
        <a:p>
          <a:endParaRPr lang="uk-UA"/>
        </a:p>
      </dgm:t>
    </dgm:pt>
    <dgm:pt modelId="{4E624612-8BD1-4816-95D8-C4947ABD4138}">
      <dgm:prSet phldrT="[Текст]" custT="1"/>
      <dgm:spPr/>
      <dgm:t>
        <a:bodyPr/>
        <a:lstStyle/>
        <a:p>
          <a:r>
            <a:rPr lang="uk-UA" sz="1800" b="1" dirty="0" smtClean="0"/>
            <a:t>Інтелектуальна</a:t>
          </a:r>
          <a:endParaRPr lang="uk-UA" sz="1800" b="1" dirty="0"/>
        </a:p>
      </dgm:t>
    </dgm:pt>
    <dgm:pt modelId="{D392E6DD-FEC8-4AB2-BB01-64186B226733}" type="parTrans" cxnId="{6BE97FBC-5B7D-49B1-9EA0-48C908AEA484}">
      <dgm:prSet/>
      <dgm:spPr/>
      <dgm:t>
        <a:bodyPr/>
        <a:lstStyle/>
        <a:p>
          <a:endParaRPr lang="uk-UA"/>
        </a:p>
      </dgm:t>
    </dgm:pt>
    <dgm:pt modelId="{24D66501-A4E6-461F-A98C-B5D4E8699930}" type="sibTrans" cxnId="{6BE97FBC-5B7D-49B1-9EA0-48C908AEA484}">
      <dgm:prSet/>
      <dgm:spPr/>
      <dgm:t>
        <a:bodyPr/>
        <a:lstStyle/>
        <a:p>
          <a:endParaRPr lang="uk-UA"/>
        </a:p>
      </dgm:t>
    </dgm:pt>
    <dgm:pt modelId="{4F3DA7B3-A835-40E3-81CF-E18B0EDCE867}">
      <dgm:prSet phldrT="[Текст]" custT="1"/>
      <dgm:spPr/>
      <dgm:t>
        <a:bodyPr/>
        <a:lstStyle/>
        <a:p>
          <a:r>
            <a:rPr lang="uk-UA" sz="1800" b="1" dirty="0" smtClean="0"/>
            <a:t>Дидактична</a:t>
          </a:r>
          <a:endParaRPr lang="uk-UA" sz="1800" b="1" dirty="0"/>
        </a:p>
      </dgm:t>
    </dgm:pt>
    <dgm:pt modelId="{E248A795-8698-4810-A5FC-CF71B501060E}" type="parTrans" cxnId="{A5121FC9-E72D-4D06-A891-109DAB1CF7DA}">
      <dgm:prSet/>
      <dgm:spPr/>
      <dgm:t>
        <a:bodyPr/>
        <a:lstStyle/>
        <a:p>
          <a:endParaRPr lang="uk-UA"/>
        </a:p>
      </dgm:t>
    </dgm:pt>
    <dgm:pt modelId="{80B973F5-9406-445B-A638-54258E3CC3FC}" type="sibTrans" cxnId="{A5121FC9-E72D-4D06-A891-109DAB1CF7DA}">
      <dgm:prSet/>
      <dgm:spPr/>
      <dgm:t>
        <a:bodyPr/>
        <a:lstStyle/>
        <a:p>
          <a:endParaRPr lang="uk-UA"/>
        </a:p>
      </dgm:t>
    </dgm:pt>
    <dgm:pt modelId="{EB0E6FAB-569A-4F25-92B6-17629A49290E}">
      <dgm:prSet phldrT="[Текст]" custT="1"/>
      <dgm:spPr/>
      <dgm:t>
        <a:bodyPr/>
        <a:lstStyle/>
        <a:p>
          <a:r>
            <a:rPr lang="uk-UA" sz="25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Творчі якості</a:t>
          </a:r>
          <a:endParaRPr lang="uk-UA" sz="25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116522-59F0-4CD0-89B6-A7150179AA80}" type="parTrans" cxnId="{E3F8E237-5846-4C0B-8CC5-EDEDABA596F0}">
      <dgm:prSet/>
      <dgm:spPr/>
      <dgm:t>
        <a:bodyPr/>
        <a:lstStyle/>
        <a:p>
          <a:endParaRPr lang="uk-UA"/>
        </a:p>
      </dgm:t>
    </dgm:pt>
    <dgm:pt modelId="{390A12C9-37FE-450C-8347-A6B1A1E44119}" type="sibTrans" cxnId="{E3F8E237-5846-4C0B-8CC5-EDEDABA596F0}">
      <dgm:prSet/>
      <dgm:spPr/>
      <dgm:t>
        <a:bodyPr/>
        <a:lstStyle/>
        <a:p>
          <a:endParaRPr lang="uk-UA"/>
        </a:p>
      </dgm:t>
    </dgm:pt>
    <dgm:pt modelId="{BC1C6D74-B606-4CC8-BFB8-3C7E87F5FA3F}">
      <dgm:prSet phldrT="[Текст]" custT="1"/>
      <dgm:spPr/>
      <dgm:t>
        <a:bodyPr/>
        <a:lstStyle/>
        <a:p>
          <a:r>
            <a:rPr lang="uk-UA" sz="1800" b="1" dirty="0" smtClean="0"/>
            <a:t>Любов до дітей</a:t>
          </a:r>
          <a:endParaRPr lang="uk-UA" sz="1800" b="1" dirty="0"/>
        </a:p>
      </dgm:t>
    </dgm:pt>
    <dgm:pt modelId="{2CAAB83E-49BE-419F-9E00-27F498CED7F9}" type="parTrans" cxnId="{17A632BA-BDB4-4AD8-9044-1CC2B3E3CC6F}">
      <dgm:prSet/>
      <dgm:spPr/>
      <dgm:t>
        <a:bodyPr/>
        <a:lstStyle/>
        <a:p>
          <a:endParaRPr lang="uk-UA"/>
        </a:p>
      </dgm:t>
    </dgm:pt>
    <dgm:pt modelId="{D17F703E-D73B-4717-809E-587DE083119A}" type="sibTrans" cxnId="{17A632BA-BDB4-4AD8-9044-1CC2B3E3CC6F}">
      <dgm:prSet/>
      <dgm:spPr/>
      <dgm:t>
        <a:bodyPr/>
        <a:lstStyle/>
        <a:p>
          <a:endParaRPr lang="uk-UA"/>
        </a:p>
      </dgm:t>
    </dgm:pt>
    <dgm:pt modelId="{DA0CE66E-AE59-4C65-AD4C-BA7DF9A7FFE1}">
      <dgm:prSet phldrT="[Текст]" custT="1"/>
      <dgm:spPr/>
      <dgm:t>
        <a:bodyPr/>
        <a:lstStyle/>
        <a:p>
          <a:r>
            <a:rPr lang="uk-UA" sz="1800" b="1" dirty="0" smtClean="0"/>
            <a:t>Розумна вимогливість</a:t>
          </a:r>
          <a:endParaRPr lang="uk-UA" sz="1800" b="1" dirty="0"/>
        </a:p>
      </dgm:t>
    </dgm:pt>
    <dgm:pt modelId="{34C6305F-D5CA-4237-B9EF-F9534D217FDC}" type="parTrans" cxnId="{9593AF46-9E7F-4343-9D0C-199C0CAF1ACD}">
      <dgm:prSet/>
      <dgm:spPr/>
      <dgm:t>
        <a:bodyPr/>
        <a:lstStyle/>
        <a:p>
          <a:endParaRPr lang="uk-UA"/>
        </a:p>
      </dgm:t>
    </dgm:pt>
    <dgm:pt modelId="{CE3F5A29-1C4F-418F-B09F-09979C9B04DF}" type="sibTrans" cxnId="{9593AF46-9E7F-4343-9D0C-199C0CAF1ACD}">
      <dgm:prSet/>
      <dgm:spPr/>
      <dgm:t>
        <a:bodyPr/>
        <a:lstStyle/>
        <a:p>
          <a:endParaRPr lang="uk-UA"/>
        </a:p>
      </dgm:t>
    </dgm:pt>
    <dgm:pt modelId="{3EA24E15-F690-48FF-B500-D5249BD301B5}">
      <dgm:prSet phldrT="[Текст]" custT="1"/>
      <dgm:spPr/>
      <dgm:t>
        <a:bodyPr/>
        <a:lstStyle/>
        <a:p>
          <a:r>
            <a:rPr lang="uk-UA" sz="1800" b="1" dirty="0" err="1" smtClean="0"/>
            <a:t>інноваційність</a:t>
          </a:r>
          <a:endParaRPr lang="uk-UA" sz="1800" b="1" dirty="0"/>
        </a:p>
      </dgm:t>
    </dgm:pt>
    <dgm:pt modelId="{948A9DC0-E0A4-43DD-BFFB-BF920FAA33AD}" type="parTrans" cxnId="{8F847BC5-8F3F-4A58-9F97-71B05950D758}">
      <dgm:prSet/>
      <dgm:spPr/>
      <dgm:t>
        <a:bodyPr/>
        <a:lstStyle/>
        <a:p>
          <a:endParaRPr lang="uk-UA"/>
        </a:p>
      </dgm:t>
    </dgm:pt>
    <dgm:pt modelId="{9AD7C238-C25A-43D7-A2EB-37FBC7E11B2A}" type="sibTrans" cxnId="{8F847BC5-8F3F-4A58-9F97-71B05950D758}">
      <dgm:prSet/>
      <dgm:spPr/>
      <dgm:t>
        <a:bodyPr/>
        <a:lstStyle/>
        <a:p>
          <a:endParaRPr lang="uk-UA"/>
        </a:p>
      </dgm:t>
    </dgm:pt>
    <dgm:pt modelId="{760AA65A-75A2-422C-BE18-1C0017508033}">
      <dgm:prSet phldrT="[Текст]" custT="1"/>
      <dgm:spPr/>
      <dgm:t>
        <a:bodyPr/>
        <a:lstStyle/>
        <a:p>
          <a:r>
            <a:rPr lang="uk-UA" sz="1700" b="1" dirty="0" smtClean="0"/>
            <a:t>Прагнення до самоосвіти</a:t>
          </a:r>
          <a:endParaRPr lang="uk-UA" sz="1700" b="1" dirty="0"/>
        </a:p>
      </dgm:t>
    </dgm:pt>
    <dgm:pt modelId="{76246114-46D7-4661-8B10-70E5B36DA3B6}" type="parTrans" cxnId="{FFAACFFA-A989-4E95-98E3-4D47C39EDF12}">
      <dgm:prSet/>
      <dgm:spPr/>
      <dgm:t>
        <a:bodyPr/>
        <a:lstStyle/>
        <a:p>
          <a:endParaRPr lang="uk-UA"/>
        </a:p>
      </dgm:t>
    </dgm:pt>
    <dgm:pt modelId="{59191697-CB8D-4FEB-B15D-71B3D7EBF9E6}" type="sibTrans" cxnId="{FFAACFFA-A989-4E95-98E3-4D47C39EDF12}">
      <dgm:prSet/>
      <dgm:spPr/>
      <dgm:t>
        <a:bodyPr/>
        <a:lstStyle/>
        <a:p>
          <a:endParaRPr lang="uk-UA"/>
        </a:p>
      </dgm:t>
    </dgm:pt>
    <dgm:pt modelId="{20E61834-A13B-40C7-AEC6-5A00D1BFBB01}">
      <dgm:prSet phldrT="[Текст]" custT="1"/>
      <dgm:spPr/>
      <dgm:t>
        <a:bodyPr/>
        <a:lstStyle/>
        <a:p>
          <a:r>
            <a:rPr lang="uk-UA" sz="1700" b="1" dirty="0" smtClean="0"/>
            <a:t>Духовна культура, справжня </a:t>
          </a:r>
          <a:r>
            <a:rPr lang="uk-UA" sz="1700" b="1" dirty="0" err="1" smtClean="0"/>
            <a:t>інтелегентність</a:t>
          </a:r>
          <a:endParaRPr lang="uk-UA" sz="1700" b="1" dirty="0"/>
        </a:p>
      </dgm:t>
    </dgm:pt>
    <dgm:pt modelId="{A38C709F-F43F-4414-827C-750A3EF788C4}" type="parTrans" cxnId="{3FC1C5B4-33A1-4ABB-A1B1-56D4AF4434A4}">
      <dgm:prSet/>
      <dgm:spPr/>
      <dgm:t>
        <a:bodyPr/>
        <a:lstStyle/>
        <a:p>
          <a:endParaRPr lang="uk-UA"/>
        </a:p>
      </dgm:t>
    </dgm:pt>
    <dgm:pt modelId="{C9B3F34C-BC1A-47B6-BDAA-882D34FD4104}" type="sibTrans" cxnId="{3FC1C5B4-33A1-4ABB-A1B1-56D4AF4434A4}">
      <dgm:prSet/>
      <dgm:spPr/>
      <dgm:t>
        <a:bodyPr/>
        <a:lstStyle/>
        <a:p>
          <a:endParaRPr lang="uk-UA"/>
        </a:p>
      </dgm:t>
    </dgm:pt>
    <dgm:pt modelId="{C1CEA4D7-CC80-44AA-B5CA-06B00AB8B588}">
      <dgm:prSet phldrT="[Текст]" custT="1"/>
      <dgm:spPr/>
      <dgm:t>
        <a:bodyPr/>
        <a:lstStyle/>
        <a:p>
          <a:r>
            <a:rPr lang="uk-UA" sz="1700" b="1" dirty="0" smtClean="0"/>
            <a:t>Гуманність, оптимізм</a:t>
          </a:r>
          <a:endParaRPr lang="uk-UA" sz="1700" b="1" dirty="0"/>
        </a:p>
      </dgm:t>
    </dgm:pt>
    <dgm:pt modelId="{F38D4FE8-F733-4FD4-B828-717639DB794E}" type="parTrans" cxnId="{FB7B59F5-2296-47A4-A7CC-283BE40A2003}">
      <dgm:prSet/>
      <dgm:spPr/>
      <dgm:t>
        <a:bodyPr/>
        <a:lstStyle/>
        <a:p>
          <a:endParaRPr lang="uk-UA"/>
        </a:p>
      </dgm:t>
    </dgm:pt>
    <dgm:pt modelId="{B2361B50-2172-461B-8662-DFE98875923A}" type="sibTrans" cxnId="{FB7B59F5-2296-47A4-A7CC-283BE40A2003}">
      <dgm:prSet/>
      <dgm:spPr/>
      <dgm:t>
        <a:bodyPr/>
        <a:lstStyle/>
        <a:p>
          <a:endParaRPr lang="uk-UA"/>
        </a:p>
      </dgm:t>
    </dgm:pt>
    <dgm:pt modelId="{6B022264-7A81-48A2-9F5A-FF6E8D1964D4}">
      <dgm:prSet phldrT="[Текст]" custT="1"/>
      <dgm:spPr/>
      <dgm:t>
        <a:bodyPr/>
        <a:lstStyle/>
        <a:p>
          <a:r>
            <a:rPr lang="uk-UA" sz="1700" b="1" dirty="0" smtClean="0"/>
            <a:t>Критичність і самокритичність</a:t>
          </a:r>
          <a:endParaRPr lang="uk-UA" sz="1700" b="1" dirty="0"/>
        </a:p>
      </dgm:t>
    </dgm:pt>
    <dgm:pt modelId="{46F1A7D4-382B-4A57-ADBB-F0D281A49521}" type="parTrans" cxnId="{AA7DA517-AA16-4394-B0BD-F78509A0516A}">
      <dgm:prSet/>
      <dgm:spPr/>
      <dgm:t>
        <a:bodyPr/>
        <a:lstStyle/>
        <a:p>
          <a:endParaRPr lang="uk-UA"/>
        </a:p>
      </dgm:t>
    </dgm:pt>
    <dgm:pt modelId="{5D3F0154-07AA-480B-B9AA-909AC38119C9}" type="sibTrans" cxnId="{AA7DA517-AA16-4394-B0BD-F78509A0516A}">
      <dgm:prSet/>
      <dgm:spPr/>
      <dgm:t>
        <a:bodyPr/>
        <a:lstStyle/>
        <a:p>
          <a:endParaRPr lang="uk-UA"/>
        </a:p>
      </dgm:t>
    </dgm:pt>
    <dgm:pt modelId="{F118BF4C-FBE1-4F00-AD06-9E110764B3FE}">
      <dgm:prSet phldrT="[Текст]" custT="1"/>
      <dgm:spPr/>
      <dgm:t>
        <a:bodyPr/>
        <a:lstStyle/>
        <a:p>
          <a:r>
            <a:rPr lang="uk-UA" sz="1800" b="1" dirty="0" smtClean="0"/>
            <a:t>Психологічна</a:t>
          </a:r>
          <a:endParaRPr lang="uk-UA" sz="1800" b="1" dirty="0"/>
        </a:p>
      </dgm:t>
    </dgm:pt>
    <dgm:pt modelId="{71808A15-3830-4D82-9A99-82D81939B810}" type="parTrans" cxnId="{80E23168-B2D2-4816-A319-10D06D5058E0}">
      <dgm:prSet/>
      <dgm:spPr/>
      <dgm:t>
        <a:bodyPr/>
        <a:lstStyle/>
        <a:p>
          <a:endParaRPr lang="uk-UA"/>
        </a:p>
      </dgm:t>
    </dgm:pt>
    <dgm:pt modelId="{6237C0AD-8A96-4977-9F84-526E3FBF993E}" type="sibTrans" cxnId="{80E23168-B2D2-4816-A319-10D06D5058E0}">
      <dgm:prSet/>
      <dgm:spPr/>
      <dgm:t>
        <a:bodyPr/>
        <a:lstStyle/>
        <a:p>
          <a:endParaRPr lang="uk-UA"/>
        </a:p>
      </dgm:t>
    </dgm:pt>
    <dgm:pt modelId="{588CB7F3-9AC5-4080-AD18-5BCF9F8AC2B3}">
      <dgm:prSet phldrT="[Текст]" custT="1"/>
      <dgm:spPr/>
      <dgm:t>
        <a:bodyPr/>
        <a:lstStyle/>
        <a:p>
          <a:r>
            <a:rPr lang="uk-UA" sz="1800" b="1" dirty="0" smtClean="0"/>
            <a:t>Управлінська</a:t>
          </a:r>
          <a:endParaRPr lang="uk-UA" sz="1800" b="1" dirty="0"/>
        </a:p>
      </dgm:t>
    </dgm:pt>
    <dgm:pt modelId="{A32FAB7E-0D2D-47CD-9422-12551BCC448B}" type="parTrans" cxnId="{0875D6D9-29C4-41EE-810C-EC9503263017}">
      <dgm:prSet/>
      <dgm:spPr/>
      <dgm:t>
        <a:bodyPr/>
        <a:lstStyle/>
        <a:p>
          <a:endParaRPr lang="uk-UA"/>
        </a:p>
      </dgm:t>
    </dgm:pt>
    <dgm:pt modelId="{A6A18A00-B409-442A-9EBA-A3B160837B2D}" type="sibTrans" cxnId="{0875D6D9-29C4-41EE-810C-EC9503263017}">
      <dgm:prSet/>
      <dgm:spPr/>
      <dgm:t>
        <a:bodyPr/>
        <a:lstStyle/>
        <a:p>
          <a:endParaRPr lang="uk-UA"/>
        </a:p>
      </dgm:t>
    </dgm:pt>
    <dgm:pt modelId="{6E7858A0-6BEE-4AA9-AEC7-61E3B48995D0}">
      <dgm:prSet phldrT="[Текст]" custT="1"/>
      <dgm:spPr/>
      <dgm:t>
        <a:bodyPr/>
        <a:lstStyle/>
        <a:p>
          <a:r>
            <a:rPr lang="uk-UA" sz="1800" b="1" dirty="0" smtClean="0"/>
            <a:t>Мотиваційна</a:t>
          </a:r>
          <a:endParaRPr lang="uk-UA" sz="1800" b="1" dirty="0"/>
        </a:p>
      </dgm:t>
    </dgm:pt>
    <dgm:pt modelId="{ACE170FA-1B9D-4470-ACEC-CBC14FB9A19E}" type="parTrans" cxnId="{078D5436-C23B-49DE-B13A-3B1A91F2A66E}">
      <dgm:prSet/>
      <dgm:spPr/>
      <dgm:t>
        <a:bodyPr/>
        <a:lstStyle/>
        <a:p>
          <a:endParaRPr lang="uk-UA"/>
        </a:p>
      </dgm:t>
    </dgm:pt>
    <dgm:pt modelId="{E9BA517B-1B3E-41D8-8FCC-B1C7E36B5ECC}" type="sibTrans" cxnId="{078D5436-C23B-49DE-B13A-3B1A91F2A66E}">
      <dgm:prSet/>
      <dgm:spPr/>
      <dgm:t>
        <a:bodyPr/>
        <a:lstStyle/>
        <a:p>
          <a:endParaRPr lang="uk-UA"/>
        </a:p>
      </dgm:t>
    </dgm:pt>
    <dgm:pt modelId="{48CC71DF-C74C-458D-9B7E-001BF6A46D37}">
      <dgm:prSet phldrT="[Текст]" custT="1"/>
      <dgm:spPr/>
      <dgm:t>
        <a:bodyPr/>
        <a:lstStyle/>
        <a:p>
          <a:r>
            <a:rPr lang="uk-UA" sz="1800" b="1" dirty="0" smtClean="0"/>
            <a:t>Комунікативна</a:t>
          </a:r>
          <a:endParaRPr lang="uk-UA" sz="1800" b="1" dirty="0"/>
        </a:p>
      </dgm:t>
    </dgm:pt>
    <dgm:pt modelId="{BF3CBA35-509D-439D-BED0-079557302FB9}" type="parTrans" cxnId="{158685BB-6BCD-45D9-8C02-542533F5B532}">
      <dgm:prSet/>
      <dgm:spPr/>
      <dgm:t>
        <a:bodyPr/>
        <a:lstStyle/>
        <a:p>
          <a:endParaRPr lang="uk-UA"/>
        </a:p>
      </dgm:t>
    </dgm:pt>
    <dgm:pt modelId="{C6C96D9D-D823-4905-B3F4-0DBC56AE2020}" type="sibTrans" cxnId="{158685BB-6BCD-45D9-8C02-542533F5B532}">
      <dgm:prSet/>
      <dgm:spPr/>
      <dgm:t>
        <a:bodyPr/>
        <a:lstStyle/>
        <a:p>
          <a:endParaRPr lang="uk-UA"/>
        </a:p>
      </dgm:t>
    </dgm:pt>
    <dgm:pt modelId="{0CB20C68-E1E4-41DD-A108-163F61628940}">
      <dgm:prSet phldrT="[Текст]" custT="1"/>
      <dgm:spPr/>
      <dgm:t>
        <a:bodyPr/>
        <a:lstStyle/>
        <a:p>
          <a:r>
            <a:rPr lang="uk-UA" sz="1800" b="1" dirty="0" smtClean="0"/>
            <a:t>Проектна </a:t>
          </a:r>
          <a:endParaRPr lang="uk-UA" sz="1800" b="1" dirty="0"/>
        </a:p>
      </dgm:t>
    </dgm:pt>
    <dgm:pt modelId="{D0E567B4-18EE-4ACA-80F0-52E5C1BE7316}" type="parTrans" cxnId="{C0039BC0-117E-48C6-AEC0-FF401109C5B2}">
      <dgm:prSet/>
      <dgm:spPr/>
      <dgm:t>
        <a:bodyPr/>
        <a:lstStyle/>
        <a:p>
          <a:endParaRPr lang="uk-UA"/>
        </a:p>
      </dgm:t>
    </dgm:pt>
    <dgm:pt modelId="{0E4E0895-E162-460D-87F4-920E6BB124BB}" type="sibTrans" cxnId="{C0039BC0-117E-48C6-AEC0-FF401109C5B2}">
      <dgm:prSet/>
      <dgm:spPr/>
      <dgm:t>
        <a:bodyPr/>
        <a:lstStyle/>
        <a:p>
          <a:endParaRPr lang="uk-UA"/>
        </a:p>
      </dgm:t>
    </dgm:pt>
    <dgm:pt modelId="{2BC118C5-E640-46F8-A2D3-A7EDA4A44819}">
      <dgm:prSet phldrT="[Текст]" custT="1"/>
      <dgm:spPr/>
      <dgm:t>
        <a:bodyPr/>
        <a:lstStyle/>
        <a:p>
          <a:r>
            <a:rPr lang="uk-UA" sz="1800" b="1" dirty="0" smtClean="0"/>
            <a:t>Методична </a:t>
          </a:r>
          <a:endParaRPr lang="uk-UA" sz="1800" b="1" dirty="0"/>
        </a:p>
      </dgm:t>
    </dgm:pt>
    <dgm:pt modelId="{23D6379E-5069-4CDE-9147-66C315F82820}" type="parTrans" cxnId="{84FF6A04-F1D3-4A4F-B602-985192E3367D}">
      <dgm:prSet/>
      <dgm:spPr/>
      <dgm:t>
        <a:bodyPr/>
        <a:lstStyle/>
        <a:p>
          <a:endParaRPr lang="uk-UA"/>
        </a:p>
      </dgm:t>
    </dgm:pt>
    <dgm:pt modelId="{2A131905-9337-48B4-9058-ED6DAD03ACD2}" type="sibTrans" cxnId="{84FF6A04-F1D3-4A4F-B602-985192E3367D}">
      <dgm:prSet/>
      <dgm:spPr/>
      <dgm:t>
        <a:bodyPr/>
        <a:lstStyle/>
        <a:p>
          <a:endParaRPr lang="uk-UA"/>
        </a:p>
      </dgm:t>
    </dgm:pt>
    <dgm:pt modelId="{0AB9090A-042F-4355-B8CD-0D3CF12AC7F7}">
      <dgm:prSet phldrT="[Текст]" custT="1"/>
      <dgm:spPr/>
      <dgm:t>
        <a:bodyPr/>
        <a:lstStyle/>
        <a:p>
          <a:r>
            <a:rPr lang="uk-UA" sz="1800" b="1" dirty="0" smtClean="0"/>
            <a:t>Креативність</a:t>
          </a:r>
          <a:endParaRPr lang="uk-UA" sz="1800" b="1" dirty="0"/>
        </a:p>
      </dgm:t>
    </dgm:pt>
    <dgm:pt modelId="{1199226D-25AA-4C93-A07C-BC403A33C782}" type="parTrans" cxnId="{C1CA37E1-F5AC-423F-B5E2-60B8F7CBA1EB}">
      <dgm:prSet/>
      <dgm:spPr/>
      <dgm:t>
        <a:bodyPr/>
        <a:lstStyle/>
        <a:p>
          <a:endParaRPr lang="uk-UA"/>
        </a:p>
      </dgm:t>
    </dgm:pt>
    <dgm:pt modelId="{7E4644C8-90C9-48E4-BC98-E8B405478D18}" type="sibTrans" cxnId="{C1CA37E1-F5AC-423F-B5E2-60B8F7CBA1EB}">
      <dgm:prSet/>
      <dgm:spPr/>
      <dgm:t>
        <a:bodyPr/>
        <a:lstStyle/>
        <a:p>
          <a:endParaRPr lang="uk-UA"/>
        </a:p>
      </dgm:t>
    </dgm:pt>
    <dgm:pt modelId="{9E5986BB-D84E-4EB0-AF47-B35553BFC3AA}">
      <dgm:prSet phldrT="[Текст]" custT="1"/>
      <dgm:spPr/>
      <dgm:t>
        <a:bodyPr/>
        <a:lstStyle/>
        <a:p>
          <a:r>
            <a:rPr lang="uk-UA" sz="1800" b="1" dirty="0" smtClean="0"/>
            <a:t>Інтуїція</a:t>
          </a:r>
          <a:endParaRPr lang="uk-UA" sz="1800" b="1" dirty="0"/>
        </a:p>
      </dgm:t>
    </dgm:pt>
    <dgm:pt modelId="{5B2A874F-1ADF-4FC8-BE63-B1E33B5681B2}" type="parTrans" cxnId="{F9A44F5F-A044-4025-82A3-2A1E23833A37}">
      <dgm:prSet/>
      <dgm:spPr/>
      <dgm:t>
        <a:bodyPr/>
        <a:lstStyle/>
        <a:p>
          <a:endParaRPr lang="uk-UA"/>
        </a:p>
      </dgm:t>
    </dgm:pt>
    <dgm:pt modelId="{CC431C5C-58C8-4593-94A4-0917921ED606}" type="sibTrans" cxnId="{F9A44F5F-A044-4025-82A3-2A1E23833A37}">
      <dgm:prSet/>
      <dgm:spPr/>
      <dgm:t>
        <a:bodyPr/>
        <a:lstStyle/>
        <a:p>
          <a:endParaRPr lang="uk-UA"/>
        </a:p>
      </dgm:t>
    </dgm:pt>
    <dgm:pt modelId="{81D5D10E-1484-46AC-A410-DD06D70C7BB1}">
      <dgm:prSet phldrT="[Текст]" custT="1"/>
      <dgm:spPr/>
      <dgm:t>
        <a:bodyPr/>
        <a:lstStyle/>
        <a:p>
          <a:r>
            <a:rPr lang="uk-UA" sz="1800" b="1" dirty="0" smtClean="0"/>
            <a:t>Здатність мати декілька підходів до рішення однієї проблеми</a:t>
          </a:r>
          <a:endParaRPr lang="uk-UA" sz="1800" b="1" dirty="0"/>
        </a:p>
      </dgm:t>
    </dgm:pt>
    <dgm:pt modelId="{7D914EDA-F7E7-426F-809C-1037AEA1703B}" type="parTrans" cxnId="{B52DFC77-C2BD-4190-AFB8-9E1C81C524D0}">
      <dgm:prSet/>
      <dgm:spPr/>
      <dgm:t>
        <a:bodyPr/>
        <a:lstStyle/>
        <a:p>
          <a:endParaRPr lang="uk-UA"/>
        </a:p>
      </dgm:t>
    </dgm:pt>
    <dgm:pt modelId="{CBEEAD7D-8FE6-43FD-97C5-6FE79C0E554E}" type="sibTrans" cxnId="{B52DFC77-C2BD-4190-AFB8-9E1C81C524D0}">
      <dgm:prSet/>
      <dgm:spPr/>
      <dgm:t>
        <a:bodyPr/>
        <a:lstStyle/>
        <a:p>
          <a:endParaRPr lang="uk-UA"/>
        </a:p>
      </dgm:t>
    </dgm:pt>
    <dgm:pt modelId="{6F68A1B0-E4A6-4773-A8EC-2D124A60B424}">
      <dgm:prSet phldrT="[Текст]" custT="1"/>
      <dgm:spPr/>
      <dgm:t>
        <a:bodyPr/>
        <a:lstStyle/>
        <a:p>
          <a:r>
            <a:rPr lang="uk-UA" sz="1800" b="1" dirty="0" smtClean="0"/>
            <a:t>Оригінальність</a:t>
          </a:r>
          <a:endParaRPr lang="uk-UA" sz="1800" b="1" dirty="0"/>
        </a:p>
      </dgm:t>
    </dgm:pt>
    <dgm:pt modelId="{1777D22B-CCB4-4D22-857C-EE960BA14C6F}" type="parTrans" cxnId="{758500C3-43B5-45ED-A2B9-6E7A8118046F}">
      <dgm:prSet/>
      <dgm:spPr/>
      <dgm:t>
        <a:bodyPr/>
        <a:lstStyle/>
        <a:p>
          <a:endParaRPr lang="uk-UA"/>
        </a:p>
      </dgm:t>
    </dgm:pt>
    <dgm:pt modelId="{1C081AF8-10BF-4023-AEB2-5ABD57C8CB68}" type="sibTrans" cxnId="{758500C3-43B5-45ED-A2B9-6E7A8118046F}">
      <dgm:prSet/>
      <dgm:spPr/>
      <dgm:t>
        <a:bodyPr/>
        <a:lstStyle/>
        <a:p>
          <a:endParaRPr lang="uk-UA"/>
        </a:p>
      </dgm:t>
    </dgm:pt>
    <dgm:pt modelId="{6DFF1E80-8418-420A-AFBF-F7308807ABD5}">
      <dgm:prSet phldrT="[Текст]" custT="1"/>
      <dgm:spPr/>
      <dgm:t>
        <a:bodyPr/>
        <a:lstStyle/>
        <a:p>
          <a:r>
            <a:rPr lang="uk-UA" sz="1800" b="1" dirty="0" smtClean="0"/>
            <a:t>асоціативність</a:t>
          </a:r>
          <a:endParaRPr lang="uk-UA" sz="1800" b="1" dirty="0"/>
        </a:p>
      </dgm:t>
    </dgm:pt>
    <dgm:pt modelId="{394136FB-4E16-4553-A9EC-0D4C932DCEF5}" type="parTrans" cxnId="{5176A4E7-5B8E-4F7F-8381-31C17D3DC966}">
      <dgm:prSet/>
      <dgm:spPr/>
      <dgm:t>
        <a:bodyPr/>
        <a:lstStyle/>
        <a:p>
          <a:endParaRPr lang="uk-UA"/>
        </a:p>
      </dgm:t>
    </dgm:pt>
    <dgm:pt modelId="{BB7B4175-6C78-485A-9387-7FDB1D70BBFA}" type="sibTrans" cxnId="{5176A4E7-5B8E-4F7F-8381-31C17D3DC966}">
      <dgm:prSet/>
      <dgm:spPr/>
      <dgm:t>
        <a:bodyPr/>
        <a:lstStyle/>
        <a:p>
          <a:endParaRPr lang="uk-UA"/>
        </a:p>
      </dgm:t>
    </dgm:pt>
    <dgm:pt modelId="{CF4C6335-6073-4622-B93E-015892BA602A}" type="pres">
      <dgm:prSet presAssocID="{F667684A-850B-43B4-BDF3-A0A9CE43EBF5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0DEF105-92B2-4E2C-93BC-782639C9C137}" type="pres">
      <dgm:prSet presAssocID="{6D552069-F803-4ED9-8272-B22E1A2854B5}" presName="compositeNode" presStyleCnt="0">
        <dgm:presLayoutVars>
          <dgm:bulletEnabled val="1"/>
        </dgm:presLayoutVars>
      </dgm:prSet>
      <dgm:spPr/>
    </dgm:pt>
    <dgm:pt modelId="{EDFAD7F2-5030-412B-BABC-ECBD6E8F2A41}" type="pres">
      <dgm:prSet presAssocID="{6D552069-F803-4ED9-8272-B22E1A2854B5}" presName="image" presStyleLbl="fgImgPlace1" presStyleIdx="0" presStyleCnt="4" custLinFactNeighborX="-39591" custLinFactNeighborY="-4982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2730DC9-FB46-4EF2-807D-6243EBC0983E}" type="pres">
      <dgm:prSet presAssocID="{6D552069-F803-4ED9-8272-B22E1A2854B5}" presName="childNode" presStyleLbl="node1" presStyleIdx="0" presStyleCnt="4" custScaleX="131688" custScaleY="120072" custLinFactNeighborX="21042" custLinFactNeighborY="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E050AC-7F84-4BE7-AF9B-177F98CEA561}" type="pres">
      <dgm:prSet presAssocID="{6D552069-F803-4ED9-8272-B22E1A2854B5}" presName="parentNode" presStyleLbl="revTx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C99643-EFBA-4A33-9F38-71847934B5A0}" type="pres">
      <dgm:prSet presAssocID="{BF9E876A-FFBB-42F4-9937-35A30065B706}" presName="sibTrans" presStyleCnt="0"/>
      <dgm:spPr/>
    </dgm:pt>
    <dgm:pt modelId="{1095A1BA-A1EA-41B3-982B-C9A49FEB0C77}" type="pres">
      <dgm:prSet presAssocID="{ABEAE923-1650-4807-8F3E-0ADF8D6B56C5}" presName="compositeNode" presStyleCnt="0">
        <dgm:presLayoutVars>
          <dgm:bulletEnabled val="1"/>
        </dgm:presLayoutVars>
      </dgm:prSet>
      <dgm:spPr/>
    </dgm:pt>
    <dgm:pt modelId="{C05CDAB8-1D94-43C5-B23A-4DB5ECB587CD}" type="pres">
      <dgm:prSet presAssocID="{ABEAE923-1650-4807-8F3E-0ADF8D6B56C5}" presName="image" presStyleLbl="fgImgPlace1" presStyleIdx="1" presStyleCnt="4" custLinFactNeighborX="-17274" custLinFactNeighborY="-7449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2D71A33-17D7-4DC0-A24B-EB84BDB3EB66}" type="pres">
      <dgm:prSet presAssocID="{ABEAE923-1650-4807-8F3E-0ADF8D6B56C5}" presName="childNode" presStyleLbl="node1" presStyleIdx="1" presStyleCnt="4" custScaleX="132794" custScaleY="121157" custLinFactNeighborX="21956" custLinFactNeighborY="54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89B90D1-A79F-4560-8CEC-DB971FA196BE}" type="pres">
      <dgm:prSet presAssocID="{ABEAE923-1650-4807-8F3E-0ADF8D6B56C5}" presName="parentNode" presStyleLbl="revTx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9634AC-D076-40F3-BD02-8E4D9B1DA19B}" type="pres">
      <dgm:prSet presAssocID="{5CEEB31D-FDCD-421C-B736-41F3E884C680}" presName="sibTrans" presStyleCnt="0"/>
      <dgm:spPr/>
    </dgm:pt>
    <dgm:pt modelId="{06DFC490-5B18-46D1-BE9F-C0920108F07C}" type="pres">
      <dgm:prSet presAssocID="{639FA2A8-2609-455F-9F75-D4A9A0D0F7EA}" presName="compositeNode" presStyleCnt="0">
        <dgm:presLayoutVars>
          <dgm:bulletEnabled val="1"/>
        </dgm:presLayoutVars>
      </dgm:prSet>
      <dgm:spPr/>
    </dgm:pt>
    <dgm:pt modelId="{EEFF9BFD-1552-4E34-9815-70B7C0CB2789}" type="pres">
      <dgm:prSet presAssocID="{639FA2A8-2609-455F-9F75-D4A9A0D0F7EA}" presName="image" presStyleLbl="fgImgPlace1" presStyleIdx="2" presStyleCnt="4" custLinFactNeighborX="-8184" custLinFactNeighborY="-1332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2488DB3-E968-4A99-8FA6-9E47538551B5}" type="pres">
      <dgm:prSet presAssocID="{639FA2A8-2609-455F-9F75-D4A9A0D0F7EA}" presName="childNode" presStyleLbl="node1" presStyleIdx="2" presStyleCnt="4" custScaleX="128225" custScaleY="119281" custLinFactNeighborX="21265" custLinFactNeighborY="10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E53853F-824D-4AC1-9811-54D30D763316}" type="pres">
      <dgm:prSet presAssocID="{639FA2A8-2609-455F-9F75-D4A9A0D0F7EA}" presName="parentNode" presStyleLbl="revTx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22549-45F7-4908-A86B-31221AB4DB2F}" type="pres">
      <dgm:prSet presAssocID="{7D08225D-7185-437A-AA44-A925059AB062}" presName="sibTrans" presStyleCnt="0"/>
      <dgm:spPr/>
    </dgm:pt>
    <dgm:pt modelId="{FE3CD172-9530-4E5A-84A7-10BE88B4929E}" type="pres">
      <dgm:prSet presAssocID="{EB0E6FAB-569A-4F25-92B6-17629A49290E}" presName="compositeNode" presStyleCnt="0">
        <dgm:presLayoutVars>
          <dgm:bulletEnabled val="1"/>
        </dgm:presLayoutVars>
      </dgm:prSet>
      <dgm:spPr/>
    </dgm:pt>
    <dgm:pt modelId="{F9640AF4-F3BC-4CAC-BB3F-479690B1794D}" type="pres">
      <dgm:prSet presAssocID="{EB0E6FAB-569A-4F25-92B6-17629A49290E}" presName="image" presStyleLbl="fgImgPlace1" presStyleIdx="3" presStyleCnt="4" custLinFactNeighborX="-12595" custLinFactNeighborY="-9289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F8A9ACF-133E-47C0-9D87-577E9BC4AA78}" type="pres">
      <dgm:prSet presAssocID="{EB0E6FAB-569A-4F25-92B6-17629A49290E}" presName="childNode" presStyleLbl="node1" presStyleIdx="3" presStyleCnt="4" custScaleX="113058" custScaleY="120187" custLinFactNeighborX="17109" custLinFactNeighborY="-49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8A4DA61-8348-4980-BC40-2A5FF3BBD848}" type="pres">
      <dgm:prSet presAssocID="{EB0E6FAB-569A-4F25-92B6-17629A49290E}" presName="parentNode" presStyleLbl="revTx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CCFD60-B8FD-49B5-A96D-B7BFE3E79375}" type="presOf" srcId="{F118BF4C-FBE1-4F00-AD06-9E110764B3FE}" destId="{42488DB3-E968-4A99-8FA6-9E47538551B5}" srcOrd="0" destOrd="1" presId="urn:microsoft.com/office/officeart/2005/8/layout/hList2"/>
    <dgm:cxn modelId="{C0039BC0-117E-48C6-AEC0-FF401109C5B2}" srcId="{639FA2A8-2609-455F-9F75-D4A9A0D0F7EA}" destId="{0CB20C68-E1E4-41DD-A108-163F61628940}" srcOrd="5" destOrd="0" parTransId="{D0E567B4-18EE-4ACA-80F0-52E5C1BE7316}" sibTransId="{0E4E0895-E162-460D-87F4-920E6BB124BB}"/>
    <dgm:cxn modelId="{213C77AD-160A-4832-94ED-AE568402F530}" type="presOf" srcId="{9F3766B0-1508-4D08-8101-C79672A42685}" destId="{72730DC9-FB46-4EF2-807D-6243EBC0983E}" srcOrd="0" destOrd="0" presId="urn:microsoft.com/office/officeart/2005/8/layout/hList2"/>
    <dgm:cxn modelId="{9593AF46-9E7F-4343-9D0C-199C0CAF1ACD}" srcId="{6D552069-F803-4ED9-8272-B22E1A2854B5}" destId="{DA0CE66E-AE59-4C65-AD4C-BA7DF9A7FFE1}" srcOrd="2" destOrd="0" parTransId="{34C6305F-D5CA-4237-B9EF-F9534D217FDC}" sibTransId="{CE3F5A29-1C4F-418F-B09F-09979C9B04DF}"/>
    <dgm:cxn modelId="{FFAACFFA-A989-4E95-98E3-4D47C39EDF12}" srcId="{ABEAE923-1650-4807-8F3E-0ADF8D6B56C5}" destId="{760AA65A-75A2-422C-BE18-1C0017508033}" srcOrd="1" destOrd="0" parTransId="{76246114-46D7-4661-8B10-70E5B36DA3B6}" sibTransId="{59191697-CB8D-4FEB-B15D-71B3D7EBF9E6}"/>
    <dgm:cxn modelId="{8F847BC5-8F3F-4A58-9F97-71B05950D758}" srcId="{6D552069-F803-4ED9-8272-B22E1A2854B5}" destId="{3EA24E15-F690-48FF-B500-D5249BD301B5}" srcOrd="4" destOrd="0" parTransId="{948A9DC0-E0A4-43DD-BFFB-BF920FAA33AD}" sibTransId="{9AD7C238-C25A-43D7-A2EB-37FBC7E11B2A}"/>
    <dgm:cxn modelId="{E3F8E237-5846-4C0B-8CC5-EDEDABA596F0}" srcId="{F667684A-850B-43B4-BDF3-A0A9CE43EBF5}" destId="{EB0E6FAB-569A-4F25-92B6-17629A49290E}" srcOrd="3" destOrd="0" parTransId="{9F116522-59F0-4CD0-89B6-A7150179AA80}" sibTransId="{390A12C9-37FE-450C-8347-A6B1A1E44119}"/>
    <dgm:cxn modelId="{849B5B58-C475-400D-8E8B-66FABB71AB94}" srcId="{F667684A-850B-43B4-BDF3-A0A9CE43EBF5}" destId="{6D552069-F803-4ED9-8272-B22E1A2854B5}" srcOrd="0" destOrd="0" parTransId="{9D7F2782-D244-4F7D-AE72-D458D0C9C7AC}" sibTransId="{BF9E876A-FFBB-42F4-9937-35A30065B706}"/>
    <dgm:cxn modelId="{1E1A1D56-9788-473B-AD1B-60B0B1407BB6}" type="presOf" srcId="{0600BBE6-3A5C-4F60-BAB2-EA4CBB9911AB}" destId="{C2D71A33-17D7-4DC0-A24B-EB84BDB3EB66}" srcOrd="0" destOrd="0" presId="urn:microsoft.com/office/officeart/2005/8/layout/hList2"/>
    <dgm:cxn modelId="{0875D6D9-29C4-41EE-810C-EC9503263017}" srcId="{639FA2A8-2609-455F-9F75-D4A9A0D0F7EA}" destId="{588CB7F3-9AC5-4080-AD18-5BCF9F8AC2B3}" srcOrd="2" destOrd="0" parTransId="{A32FAB7E-0D2D-47CD-9422-12551BCC448B}" sibTransId="{A6A18A00-B409-442A-9EBA-A3B160837B2D}"/>
    <dgm:cxn modelId="{5176A4E7-5B8E-4F7F-8381-31C17D3DC966}" srcId="{EB0E6FAB-569A-4F25-92B6-17629A49290E}" destId="{6DFF1E80-8418-420A-AFBF-F7308807ABD5}" srcOrd="4" destOrd="0" parTransId="{394136FB-4E16-4553-A9EC-0D4C932DCEF5}" sibTransId="{BB7B4175-6C78-485A-9387-7FDB1D70BBFA}"/>
    <dgm:cxn modelId="{FB7B59F5-2296-47A4-A7CC-283BE40A2003}" srcId="{ABEAE923-1650-4807-8F3E-0ADF8D6B56C5}" destId="{C1CEA4D7-CC80-44AA-B5CA-06B00AB8B588}" srcOrd="3" destOrd="0" parTransId="{F38D4FE8-F733-4FD4-B828-717639DB794E}" sibTransId="{B2361B50-2172-461B-8662-DFE98875923A}"/>
    <dgm:cxn modelId="{84D30D20-79D4-4939-AC52-C690F8C35B33}" type="presOf" srcId="{760AA65A-75A2-422C-BE18-1C0017508033}" destId="{C2D71A33-17D7-4DC0-A24B-EB84BDB3EB66}" srcOrd="0" destOrd="1" presId="urn:microsoft.com/office/officeart/2005/8/layout/hList2"/>
    <dgm:cxn modelId="{59A447DC-49DB-4BE5-A0AF-829AC2A77C66}" type="presOf" srcId="{3EA24E15-F690-48FF-B500-D5249BD301B5}" destId="{72730DC9-FB46-4EF2-807D-6243EBC0983E}" srcOrd="0" destOrd="4" presId="urn:microsoft.com/office/officeart/2005/8/layout/hList2"/>
    <dgm:cxn modelId="{C1CA37E1-F5AC-423F-B5E2-60B8F7CBA1EB}" srcId="{EB0E6FAB-569A-4F25-92B6-17629A49290E}" destId="{0AB9090A-042F-4355-B8CD-0D3CF12AC7F7}" srcOrd="0" destOrd="0" parTransId="{1199226D-25AA-4C93-A07C-BC403A33C782}" sibTransId="{7E4644C8-90C9-48E4-BC98-E8B405478D18}"/>
    <dgm:cxn modelId="{A6F3BCDF-2BC6-4D13-AA3C-EC017D7FBA7B}" type="presOf" srcId="{2BC118C5-E640-46F8-A2D3-A7EDA4A44819}" destId="{42488DB3-E968-4A99-8FA6-9E47538551B5}" srcOrd="0" destOrd="7" presId="urn:microsoft.com/office/officeart/2005/8/layout/hList2"/>
    <dgm:cxn modelId="{BF0166E9-9CA8-4DE7-9BC5-539EC7CB1C0C}" type="presOf" srcId="{0AB9090A-042F-4355-B8CD-0D3CF12AC7F7}" destId="{CF8A9ACF-133E-47C0-9D87-577E9BC4AA78}" srcOrd="0" destOrd="0" presId="urn:microsoft.com/office/officeart/2005/8/layout/hList2"/>
    <dgm:cxn modelId="{D005E8EF-50A4-4000-98ED-8FD0EF5A78F4}" srcId="{F667684A-850B-43B4-BDF3-A0A9CE43EBF5}" destId="{ABEAE923-1650-4807-8F3E-0ADF8D6B56C5}" srcOrd="1" destOrd="0" parTransId="{2BBC0DE0-5773-4231-95B0-E689690EE892}" sibTransId="{5CEEB31D-FDCD-421C-B736-41F3E884C680}"/>
    <dgm:cxn modelId="{BFB8CBB1-59C9-4452-BF5B-7DFEED98803B}" type="presOf" srcId="{C1CEA4D7-CC80-44AA-B5CA-06B00AB8B588}" destId="{C2D71A33-17D7-4DC0-A24B-EB84BDB3EB66}" srcOrd="0" destOrd="3" presId="urn:microsoft.com/office/officeart/2005/8/layout/hList2"/>
    <dgm:cxn modelId="{B52DFC77-C2BD-4190-AFB8-9E1C81C524D0}" srcId="{EB0E6FAB-569A-4F25-92B6-17629A49290E}" destId="{81D5D10E-1484-46AC-A410-DD06D70C7BB1}" srcOrd="2" destOrd="0" parTransId="{7D914EDA-F7E7-426F-809C-1037AEA1703B}" sibTransId="{CBEEAD7D-8FE6-43FD-97C5-6FE79C0E554E}"/>
    <dgm:cxn modelId="{4B6268DE-AD2C-4D91-804A-F756C4741A93}" srcId="{6D552069-F803-4ED9-8272-B22E1A2854B5}" destId="{4C3AFA62-CFFB-4B83-BC31-5CEE46B48225}" srcOrd="3" destOrd="0" parTransId="{C02E3142-B5A2-4FA0-91E2-41CD3F176186}" sibTransId="{B9F5547B-AEB2-4AA1-BADF-C6EBD34649AD}"/>
    <dgm:cxn modelId="{AE8CFDA2-8E34-4839-9C4B-E53F3E78369F}" srcId="{6D552069-F803-4ED9-8272-B22E1A2854B5}" destId="{9F3766B0-1508-4D08-8101-C79672A42685}" srcOrd="0" destOrd="0" parTransId="{A755D265-3AE9-4840-B4BD-F2A4C887DBED}" sibTransId="{B8EC75AE-43D0-42FD-821B-629D4B98BE7F}"/>
    <dgm:cxn modelId="{C50251B1-800E-49E6-82D0-217EE831494E}" type="presOf" srcId="{4F3DA7B3-A835-40E3-81CF-E18B0EDCE867}" destId="{42488DB3-E968-4A99-8FA6-9E47538551B5}" srcOrd="0" destOrd="6" presId="urn:microsoft.com/office/officeart/2005/8/layout/hList2"/>
    <dgm:cxn modelId="{A5D44A37-65B9-4BF2-BA59-5989AE745A83}" srcId="{F667684A-850B-43B4-BDF3-A0A9CE43EBF5}" destId="{639FA2A8-2609-455F-9F75-D4A9A0D0F7EA}" srcOrd="2" destOrd="0" parTransId="{C5AC2E43-0FCC-4DB6-AB83-3CA8581867C5}" sibTransId="{7D08225D-7185-437A-AA44-A925059AB062}"/>
    <dgm:cxn modelId="{9241BF5F-08B0-4EEE-A2F5-B407C62D5D15}" type="presOf" srcId="{6B022264-7A81-48A2-9F5A-FF6E8D1964D4}" destId="{C2D71A33-17D7-4DC0-A24B-EB84BDB3EB66}" srcOrd="0" destOrd="4" presId="urn:microsoft.com/office/officeart/2005/8/layout/hList2"/>
    <dgm:cxn modelId="{44F4BFD4-8EFF-42B3-858D-2E95B10EDF4E}" type="presOf" srcId="{4E624612-8BD1-4816-95D8-C4947ABD4138}" destId="{42488DB3-E968-4A99-8FA6-9E47538551B5}" srcOrd="0" destOrd="0" presId="urn:microsoft.com/office/officeart/2005/8/layout/hList2"/>
    <dgm:cxn modelId="{C0688051-A885-40BA-9D05-2C93F9543FEB}" type="presOf" srcId="{6F68A1B0-E4A6-4773-A8EC-2D124A60B424}" destId="{CF8A9ACF-133E-47C0-9D87-577E9BC4AA78}" srcOrd="0" destOrd="3" presId="urn:microsoft.com/office/officeart/2005/8/layout/hList2"/>
    <dgm:cxn modelId="{17A632BA-BDB4-4AD8-9044-1CC2B3E3CC6F}" srcId="{6D552069-F803-4ED9-8272-B22E1A2854B5}" destId="{BC1C6D74-B606-4CC8-BFB8-3C7E87F5FA3F}" srcOrd="1" destOrd="0" parTransId="{2CAAB83E-49BE-419F-9E00-27F498CED7F9}" sibTransId="{D17F703E-D73B-4717-809E-587DE083119A}"/>
    <dgm:cxn modelId="{1CF6E829-4DC4-4DB8-AE2E-F1A06B012789}" type="presOf" srcId="{ABEAE923-1650-4807-8F3E-0ADF8D6B56C5}" destId="{289B90D1-A79F-4560-8CEC-DB971FA196BE}" srcOrd="0" destOrd="0" presId="urn:microsoft.com/office/officeart/2005/8/layout/hList2"/>
    <dgm:cxn modelId="{5E6AE104-0D32-4211-821A-0B58DBAE8D13}" type="presOf" srcId="{EB0E6FAB-569A-4F25-92B6-17629A49290E}" destId="{28A4DA61-8348-4980-BC40-2A5FF3BBD848}" srcOrd="0" destOrd="0" presId="urn:microsoft.com/office/officeart/2005/8/layout/hList2"/>
    <dgm:cxn modelId="{8FC22DBF-6D20-46F2-BBC0-FE6390E4C448}" type="presOf" srcId="{6E7858A0-6BEE-4AA9-AEC7-61E3B48995D0}" destId="{42488DB3-E968-4A99-8FA6-9E47538551B5}" srcOrd="0" destOrd="3" presId="urn:microsoft.com/office/officeart/2005/8/layout/hList2"/>
    <dgm:cxn modelId="{1412BD94-16CE-4EF1-83D2-1B013F437B7E}" type="presOf" srcId="{20E61834-A13B-40C7-AEC6-5A00D1BFBB01}" destId="{C2D71A33-17D7-4DC0-A24B-EB84BDB3EB66}" srcOrd="0" destOrd="2" presId="urn:microsoft.com/office/officeart/2005/8/layout/hList2"/>
    <dgm:cxn modelId="{1D456E63-FA88-4C78-9F63-6F70A4172519}" type="presOf" srcId="{F667684A-850B-43B4-BDF3-A0A9CE43EBF5}" destId="{CF4C6335-6073-4622-B93E-015892BA602A}" srcOrd="0" destOrd="0" presId="urn:microsoft.com/office/officeart/2005/8/layout/hList2"/>
    <dgm:cxn modelId="{6B90B539-2988-4B99-88B7-8050FA2D62A4}" type="presOf" srcId="{6D552069-F803-4ED9-8272-B22E1A2854B5}" destId="{75E050AC-7F84-4BE7-AF9B-177F98CEA561}" srcOrd="0" destOrd="0" presId="urn:microsoft.com/office/officeart/2005/8/layout/hList2"/>
    <dgm:cxn modelId="{3F00D85E-C111-485D-BF88-CBA1A876269D}" srcId="{ABEAE923-1650-4807-8F3E-0ADF8D6B56C5}" destId="{0600BBE6-3A5C-4F60-BAB2-EA4CBB9911AB}" srcOrd="0" destOrd="0" parTransId="{DFEE2423-8A94-4D78-83BF-68DA2D2538E5}" sibTransId="{72070A2D-D135-4859-BE22-99BDBF939FC6}"/>
    <dgm:cxn modelId="{758500C3-43B5-45ED-A2B9-6E7A8118046F}" srcId="{EB0E6FAB-569A-4F25-92B6-17629A49290E}" destId="{6F68A1B0-E4A6-4773-A8EC-2D124A60B424}" srcOrd="3" destOrd="0" parTransId="{1777D22B-CCB4-4D22-857C-EE960BA14C6F}" sibTransId="{1C081AF8-10BF-4023-AEB2-5ABD57C8CB68}"/>
    <dgm:cxn modelId="{3506266A-8283-4259-80EC-A0ED22CA3033}" type="presOf" srcId="{0CB20C68-E1E4-41DD-A108-163F61628940}" destId="{42488DB3-E968-4A99-8FA6-9E47538551B5}" srcOrd="0" destOrd="5" presId="urn:microsoft.com/office/officeart/2005/8/layout/hList2"/>
    <dgm:cxn modelId="{AA7DA517-AA16-4394-B0BD-F78509A0516A}" srcId="{ABEAE923-1650-4807-8F3E-0ADF8D6B56C5}" destId="{6B022264-7A81-48A2-9F5A-FF6E8D1964D4}" srcOrd="4" destOrd="0" parTransId="{46F1A7D4-382B-4A57-ADBB-F0D281A49521}" sibTransId="{5D3F0154-07AA-480B-B9AA-909AC38119C9}"/>
    <dgm:cxn modelId="{A5121FC9-E72D-4D06-A891-109DAB1CF7DA}" srcId="{639FA2A8-2609-455F-9F75-D4A9A0D0F7EA}" destId="{4F3DA7B3-A835-40E3-81CF-E18B0EDCE867}" srcOrd="6" destOrd="0" parTransId="{E248A795-8698-4810-A5FC-CF71B501060E}" sibTransId="{80B973F5-9406-445B-A638-54258E3CC3FC}"/>
    <dgm:cxn modelId="{80E23168-B2D2-4816-A319-10D06D5058E0}" srcId="{639FA2A8-2609-455F-9F75-D4A9A0D0F7EA}" destId="{F118BF4C-FBE1-4F00-AD06-9E110764B3FE}" srcOrd="1" destOrd="0" parTransId="{71808A15-3830-4D82-9A99-82D81939B810}" sibTransId="{6237C0AD-8A96-4977-9F84-526E3FBF993E}"/>
    <dgm:cxn modelId="{E02CC058-DBE8-4B17-9FFB-F7B5DB9394BF}" type="presOf" srcId="{588CB7F3-9AC5-4080-AD18-5BCF9F8AC2B3}" destId="{42488DB3-E968-4A99-8FA6-9E47538551B5}" srcOrd="0" destOrd="2" presId="urn:microsoft.com/office/officeart/2005/8/layout/hList2"/>
    <dgm:cxn modelId="{158685BB-6BCD-45D9-8C02-542533F5B532}" srcId="{639FA2A8-2609-455F-9F75-D4A9A0D0F7EA}" destId="{48CC71DF-C74C-458D-9B7E-001BF6A46D37}" srcOrd="4" destOrd="0" parTransId="{BF3CBA35-509D-439D-BED0-079557302FB9}" sibTransId="{C6C96D9D-D823-4905-B3F4-0DBC56AE2020}"/>
    <dgm:cxn modelId="{3FC1C5B4-33A1-4ABB-A1B1-56D4AF4434A4}" srcId="{ABEAE923-1650-4807-8F3E-0ADF8D6B56C5}" destId="{20E61834-A13B-40C7-AEC6-5A00D1BFBB01}" srcOrd="2" destOrd="0" parTransId="{A38C709F-F43F-4414-827C-750A3EF788C4}" sibTransId="{C9B3F34C-BC1A-47B6-BDAA-882D34FD4104}"/>
    <dgm:cxn modelId="{F59967EB-DA94-4629-909F-1EC3311B9AA8}" type="presOf" srcId="{BC1C6D74-B606-4CC8-BFB8-3C7E87F5FA3F}" destId="{72730DC9-FB46-4EF2-807D-6243EBC0983E}" srcOrd="0" destOrd="1" presId="urn:microsoft.com/office/officeart/2005/8/layout/hList2"/>
    <dgm:cxn modelId="{D04CE81B-D92D-40F4-8095-8366E779D1BD}" type="presOf" srcId="{48CC71DF-C74C-458D-9B7E-001BF6A46D37}" destId="{42488DB3-E968-4A99-8FA6-9E47538551B5}" srcOrd="0" destOrd="4" presId="urn:microsoft.com/office/officeart/2005/8/layout/hList2"/>
    <dgm:cxn modelId="{6BE97FBC-5B7D-49B1-9EA0-48C908AEA484}" srcId="{639FA2A8-2609-455F-9F75-D4A9A0D0F7EA}" destId="{4E624612-8BD1-4816-95D8-C4947ABD4138}" srcOrd="0" destOrd="0" parTransId="{D392E6DD-FEC8-4AB2-BB01-64186B226733}" sibTransId="{24D66501-A4E6-461F-A98C-B5D4E8699930}"/>
    <dgm:cxn modelId="{84FF6A04-F1D3-4A4F-B602-985192E3367D}" srcId="{639FA2A8-2609-455F-9F75-D4A9A0D0F7EA}" destId="{2BC118C5-E640-46F8-A2D3-A7EDA4A44819}" srcOrd="7" destOrd="0" parTransId="{23D6379E-5069-4CDE-9147-66C315F82820}" sibTransId="{2A131905-9337-48B4-9058-ED6DAD03ACD2}"/>
    <dgm:cxn modelId="{B926DE13-B577-4431-B57F-7441AAFEB06D}" type="presOf" srcId="{81D5D10E-1484-46AC-A410-DD06D70C7BB1}" destId="{CF8A9ACF-133E-47C0-9D87-577E9BC4AA78}" srcOrd="0" destOrd="2" presId="urn:microsoft.com/office/officeart/2005/8/layout/hList2"/>
    <dgm:cxn modelId="{078D5436-C23B-49DE-B13A-3B1A91F2A66E}" srcId="{639FA2A8-2609-455F-9F75-D4A9A0D0F7EA}" destId="{6E7858A0-6BEE-4AA9-AEC7-61E3B48995D0}" srcOrd="3" destOrd="0" parTransId="{ACE170FA-1B9D-4470-ACEC-CBC14FB9A19E}" sibTransId="{E9BA517B-1B3E-41D8-8FCC-B1C7E36B5ECC}"/>
    <dgm:cxn modelId="{54D66E11-08D6-4650-BA19-120066FF3476}" srcId="{ABEAE923-1650-4807-8F3E-0ADF8D6B56C5}" destId="{09D5B3C8-B095-414D-95E7-777A75BBD3F3}" srcOrd="5" destOrd="0" parTransId="{EECF9598-1512-4816-BA48-1CAA3761ABB5}" sibTransId="{72C63C53-2123-4C40-9682-082DB39BA6AE}"/>
    <dgm:cxn modelId="{96A0738D-90A8-4609-9623-6611FC390AF9}" type="presOf" srcId="{4C3AFA62-CFFB-4B83-BC31-5CEE46B48225}" destId="{72730DC9-FB46-4EF2-807D-6243EBC0983E}" srcOrd="0" destOrd="3" presId="urn:microsoft.com/office/officeart/2005/8/layout/hList2"/>
    <dgm:cxn modelId="{914221F1-F365-450D-988B-C031F347DBBF}" type="presOf" srcId="{9E5986BB-D84E-4EB0-AF47-B35553BFC3AA}" destId="{CF8A9ACF-133E-47C0-9D87-577E9BC4AA78}" srcOrd="0" destOrd="1" presId="urn:microsoft.com/office/officeart/2005/8/layout/hList2"/>
    <dgm:cxn modelId="{EC85E021-CE1E-48B7-A9DB-02C1726ED68C}" type="presOf" srcId="{639FA2A8-2609-455F-9F75-D4A9A0D0F7EA}" destId="{1E53853F-824D-4AC1-9811-54D30D763316}" srcOrd="0" destOrd="0" presId="urn:microsoft.com/office/officeart/2005/8/layout/hList2"/>
    <dgm:cxn modelId="{8F4789C5-DBDF-4D16-B4BA-7284B2D5A269}" type="presOf" srcId="{6DFF1E80-8418-420A-AFBF-F7308807ABD5}" destId="{CF8A9ACF-133E-47C0-9D87-577E9BC4AA78}" srcOrd="0" destOrd="4" presId="urn:microsoft.com/office/officeart/2005/8/layout/hList2"/>
    <dgm:cxn modelId="{CD3776AD-9EA9-4950-B1CD-82BB916E36A4}" type="presOf" srcId="{09D5B3C8-B095-414D-95E7-777A75BBD3F3}" destId="{C2D71A33-17D7-4DC0-A24B-EB84BDB3EB66}" srcOrd="0" destOrd="5" presId="urn:microsoft.com/office/officeart/2005/8/layout/hList2"/>
    <dgm:cxn modelId="{B847FA49-A6BF-4227-B760-64129172BA9A}" type="presOf" srcId="{DA0CE66E-AE59-4C65-AD4C-BA7DF9A7FFE1}" destId="{72730DC9-FB46-4EF2-807D-6243EBC0983E}" srcOrd="0" destOrd="2" presId="urn:microsoft.com/office/officeart/2005/8/layout/hList2"/>
    <dgm:cxn modelId="{F9A44F5F-A044-4025-82A3-2A1E23833A37}" srcId="{EB0E6FAB-569A-4F25-92B6-17629A49290E}" destId="{9E5986BB-D84E-4EB0-AF47-B35553BFC3AA}" srcOrd="1" destOrd="0" parTransId="{5B2A874F-1ADF-4FC8-BE63-B1E33B5681B2}" sibTransId="{CC431C5C-58C8-4593-94A4-0917921ED606}"/>
    <dgm:cxn modelId="{42AE2039-2A51-4D2C-BC88-A6107E5A2408}" type="presParOf" srcId="{CF4C6335-6073-4622-B93E-015892BA602A}" destId="{B0DEF105-92B2-4E2C-93BC-782639C9C137}" srcOrd="0" destOrd="0" presId="urn:microsoft.com/office/officeart/2005/8/layout/hList2"/>
    <dgm:cxn modelId="{CC05511F-7754-4B5D-BDA1-8C8AB20A9914}" type="presParOf" srcId="{B0DEF105-92B2-4E2C-93BC-782639C9C137}" destId="{EDFAD7F2-5030-412B-BABC-ECBD6E8F2A41}" srcOrd="0" destOrd="0" presId="urn:microsoft.com/office/officeart/2005/8/layout/hList2"/>
    <dgm:cxn modelId="{19BDAF7E-E45C-4225-BE07-A76275B6626B}" type="presParOf" srcId="{B0DEF105-92B2-4E2C-93BC-782639C9C137}" destId="{72730DC9-FB46-4EF2-807D-6243EBC0983E}" srcOrd="1" destOrd="0" presId="urn:microsoft.com/office/officeart/2005/8/layout/hList2"/>
    <dgm:cxn modelId="{A571D5A4-3A21-459F-8617-3B4C844014FF}" type="presParOf" srcId="{B0DEF105-92B2-4E2C-93BC-782639C9C137}" destId="{75E050AC-7F84-4BE7-AF9B-177F98CEA561}" srcOrd="2" destOrd="0" presId="urn:microsoft.com/office/officeart/2005/8/layout/hList2"/>
    <dgm:cxn modelId="{D63469C0-4B22-4D08-9594-734C7F8250DF}" type="presParOf" srcId="{CF4C6335-6073-4622-B93E-015892BA602A}" destId="{41C99643-EFBA-4A33-9F38-71847934B5A0}" srcOrd="1" destOrd="0" presId="urn:microsoft.com/office/officeart/2005/8/layout/hList2"/>
    <dgm:cxn modelId="{A0F60D10-BD66-47EF-A0A6-C8EB25000F5A}" type="presParOf" srcId="{CF4C6335-6073-4622-B93E-015892BA602A}" destId="{1095A1BA-A1EA-41B3-982B-C9A49FEB0C77}" srcOrd="2" destOrd="0" presId="urn:microsoft.com/office/officeart/2005/8/layout/hList2"/>
    <dgm:cxn modelId="{A37AF4A0-7D00-4742-80D1-626A3CC349FC}" type="presParOf" srcId="{1095A1BA-A1EA-41B3-982B-C9A49FEB0C77}" destId="{C05CDAB8-1D94-43C5-B23A-4DB5ECB587CD}" srcOrd="0" destOrd="0" presId="urn:microsoft.com/office/officeart/2005/8/layout/hList2"/>
    <dgm:cxn modelId="{EF444736-A803-4609-A89A-435BA973870C}" type="presParOf" srcId="{1095A1BA-A1EA-41B3-982B-C9A49FEB0C77}" destId="{C2D71A33-17D7-4DC0-A24B-EB84BDB3EB66}" srcOrd="1" destOrd="0" presId="urn:microsoft.com/office/officeart/2005/8/layout/hList2"/>
    <dgm:cxn modelId="{FFBB3DF0-DF75-4EAB-8512-07A736967D41}" type="presParOf" srcId="{1095A1BA-A1EA-41B3-982B-C9A49FEB0C77}" destId="{289B90D1-A79F-4560-8CEC-DB971FA196BE}" srcOrd="2" destOrd="0" presId="urn:microsoft.com/office/officeart/2005/8/layout/hList2"/>
    <dgm:cxn modelId="{C0CB5D3C-4505-4F46-9218-E4220BC685B0}" type="presParOf" srcId="{CF4C6335-6073-4622-B93E-015892BA602A}" destId="{7D9634AC-D076-40F3-BD02-8E4D9B1DA19B}" srcOrd="3" destOrd="0" presId="urn:microsoft.com/office/officeart/2005/8/layout/hList2"/>
    <dgm:cxn modelId="{7D00DCED-1127-420D-9A63-8A1397EF33B4}" type="presParOf" srcId="{CF4C6335-6073-4622-B93E-015892BA602A}" destId="{06DFC490-5B18-46D1-BE9F-C0920108F07C}" srcOrd="4" destOrd="0" presId="urn:microsoft.com/office/officeart/2005/8/layout/hList2"/>
    <dgm:cxn modelId="{23B6B351-3A66-4324-AAE3-62A403BC2120}" type="presParOf" srcId="{06DFC490-5B18-46D1-BE9F-C0920108F07C}" destId="{EEFF9BFD-1552-4E34-9815-70B7C0CB2789}" srcOrd="0" destOrd="0" presId="urn:microsoft.com/office/officeart/2005/8/layout/hList2"/>
    <dgm:cxn modelId="{42D7398C-CA70-40F0-AF00-98D922CBA673}" type="presParOf" srcId="{06DFC490-5B18-46D1-BE9F-C0920108F07C}" destId="{42488DB3-E968-4A99-8FA6-9E47538551B5}" srcOrd="1" destOrd="0" presId="urn:microsoft.com/office/officeart/2005/8/layout/hList2"/>
    <dgm:cxn modelId="{3B54FF99-D882-4ED6-9C66-53D33CE27C0E}" type="presParOf" srcId="{06DFC490-5B18-46D1-BE9F-C0920108F07C}" destId="{1E53853F-824D-4AC1-9811-54D30D763316}" srcOrd="2" destOrd="0" presId="urn:microsoft.com/office/officeart/2005/8/layout/hList2"/>
    <dgm:cxn modelId="{5908D758-11E9-48E5-8127-BD0A0C7C731E}" type="presParOf" srcId="{CF4C6335-6073-4622-B93E-015892BA602A}" destId="{59922549-45F7-4908-A86B-31221AB4DB2F}" srcOrd="5" destOrd="0" presId="urn:microsoft.com/office/officeart/2005/8/layout/hList2"/>
    <dgm:cxn modelId="{7A48453D-2A85-4B07-B22B-1433F8336ED7}" type="presParOf" srcId="{CF4C6335-6073-4622-B93E-015892BA602A}" destId="{FE3CD172-9530-4E5A-84A7-10BE88B4929E}" srcOrd="6" destOrd="0" presId="urn:microsoft.com/office/officeart/2005/8/layout/hList2"/>
    <dgm:cxn modelId="{E1C7F762-EEFB-40CA-A637-C1C5E7BE33D9}" type="presParOf" srcId="{FE3CD172-9530-4E5A-84A7-10BE88B4929E}" destId="{F9640AF4-F3BC-4CAC-BB3F-479690B1794D}" srcOrd="0" destOrd="0" presId="urn:microsoft.com/office/officeart/2005/8/layout/hList2"/>
    <dgm:cxn modelId="{49EEB571-BEA3-48F1-B71D-FEAA75F3D94B}" type="presParOf" srcId="{FE3CD172-9530-4E5A-84A7-10BE88B4929E}" destId="{CF8A9ACF-133E-47C0-9D87-577E9BC4AA78}" srcOrd="1" destOrd="0" presId="urn:microsoft.com/office/officeart/2005/8/layout/hList2"/>
    <dgm:cxn modelId="{CBE02314-6C61-478A-A98C-E6FD0EA2B50C}" type="presParOf" srcId="{FE3CD172-9530-4E5A-84A7-10BE88B4929E}" destId="{28A4DA61-8348-4980-BC40-2A5FF3BBD848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6A690E-5AA9-4D40-A801-4BEDF25FA848}" type="doc">
      <dgm:prSet loTypeId="urn:microsoft.com/office/officeart/2005/8/layout/hProcess9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uk-UA"/>
        </a:p>
      </dgm:t>
    </dgm:pt>
    <dgm:pt modelId="{F5B0ADB7-C1E4-4F9F-AC44-78EE265F9F25}">
      <dgm:prSet phldrT="[Текст]" custT="1"/>
      <dgm:spPr/>
      <dgm:t>
        <a:bodyPr lIns="0" tIns="0" rIns="0" bIns="0"/>
        <a:lstStyle/>
        <a:p>
          <a:r>
            <a:rPr lang="uk-UA" sz="2000" b="1" dirty="0" smtClean="0"/>
            <a:t>Продуктивність і зростання професійного рівня</a:t>
          </a:r>
          <a:endParaRPr lang="uk-UA" sz="2000" b="1" dirty="0"/>
        </a:p>
      </dgm:t>
    </dgm:pt>
    <dgm:pt modelId="{6B085EF3-5F1E-4ECF-9009-0EAC24D19F25}" type="parTrans" cxnId="{8704DB60-99DD-488F-90D6-68E429D65F14}">
      <dgm:prSet/>
      <dgm:spPr/>
      <dgm:t>
        <a:bodyPr/>
        <a:lstStyle/>
        <a:p>
          <a:endParaRPr lang="uk-UA"/>
        </a:p>
      </dgm:t>
    </dgm:pt>
    <dgm:pt modelId="{4EE2ACCD-A051-46F9-9EBE-C6669B7AB9E3}" type="sibTrans" cxnId="{8704DB60-99DD-488F-90D6-68E429D65F14}">
      <dgm:prSet/>
      <dgm:spPr/>
      <dgm:t>
        <a:bodyPr/>
        <a:lstStyle/>
        <a:p>
          <a:endParaRPr lang="uk-UA"/>
        </a:p>
      </dgm:t>
    </dgm:pt>
    <dgm:pt modelId="{1FED0A51-2DA5-4B18-855E-706705162A24}">
      <dgm:prSet phldrT="[Текст]" custT="1"/>
      <dgm:spPr/>
      <dgm:t>
        <a:bodyPr lIns="0" tIns="0" rIns="0" bIns="0"/>
        <a:lstStyle/>
        <a:p>
          <a:r>
            <a:rPr lang="uk-UA" sz="2000" b="1" dirty="0" smtClean="0"/>
            <a:t>Сучасність і інноваційна ефективність</a:t>
          </a:r>
          <a:endParaRPr lang="uk-UA" sz="2000" b="1" dirty="0"/>
        </a:p>
      </dgm:t>
    </dgm:pt>
    <dgm:pt modelId="{9D08B6FA-D72A-43DD-8D24-78E007A095E6}" type="parTrans" cxnId="{63742B70-8C1B-40DA-98E0-911916EF10D2}">
      <dgm:prSet/>
      <dgm:spPr/>
      <dgm:t>
        <a:bodyPr/>
        <a:lstStyle/>
        <a:p>
          <a:endParaRPr lang="uk-UA"/>
        </a:p>
      </dgm:t>
    </dgm:pt>
    <dgm:pt modelId="{214DE78E-F855-4056-BA05-4FFCE6C5AEFA}" type="sibTrans" cxnId="{63742B70-8C1B-40DA-98E0-911916EF10D2}">
      <dgm:prSet/>
      <dgm:spPr/>
      <dgm:t>
        <a:bodyPr/>
        <a:lstStyle/>
        <a:p>
          <a:endParaRPr lang="uk-UA"/>
        </a:p>
      </dgm:t>
    </dgm:pt>
    <dgm:pt modelId="{5DEAAD8C-6514-4FB0-B4B3-AA4DCF14D7E4}">
      <dgm:prSet phldrT="[Текст]"/>
      <dgm:spPr>
        <a:gradFill rotWithShape="0">
          <a:gsLst>
            <a:gs pos="0">
              <a:schemeClr val="accent6">
                <a:lumMod val="60000"/>
                <a:lumOff val="40000"/>
              </a:schemeClr>
            </a:gs>
            <a:gs pos="100000">
              <a:schemeClr val="accent1">
                <a:shade val="50000"/>
                <a:hueOff val="257190"/>
                <a:satOff val="-3328"/>
                <a:lumOff val="41539"/>
                <a:alphaOff val="0"/>
                <a:shade val="82000"/>
                <a:satMod val="125000"/>
                <a:lumMod val="74000"/>
              </a:schemeClr>
            </a:gs>
          </a:gsLst>
        </a:gradFill>
      </dgm:spPr>
      <dgm:t>
        <a:bodyPr/>
        <a:lstStyle/>
        <a:p>
          <a:r>
            <a:rPr lang="uk-UA" b="1" dirty="0" smtClean="0"/>
            <a:t>Високий ступінь навченості учнів</a:t>
          </a:r>
        </a:p>
      </dgm:t>
    </dgm:pt>
    <dgm:pt modelId="{23403695-8DDA-49F3-A95B-6BA2118ABBB6}" type="parTrans" cxnId="{FA7FD17B-64F8-45B1-83BE-FB5FA0DF4821}">
      <dgm:prSet/>
      <dgm:spPr/>
      <dgm:t>
        <a:bodyPr/>
        <a:lstStyle/>
        <a:p>
          <a:endParaRPr lang="uk-UA"/>
        </a:p>
      </dgm:t>
    </dgm:pt>
    <dgm:pt modelId="{19F48D25-31A5-4255-8AEA-C7A932A868E9}" type="sibTrans" cxnId="{FA7FD17B-64F8-45B1-83BE-FB5FA0DF4821}">
      <dgm:prSet/>
      <dgm:spPr/>
      <dgm:t>
        <a:bodyPr/>
        <a:lstStyle/>
        <a:p>
          <a:endParaRPr lang="uk-UA"/>
        </a:p>
      </dgm:t>
    </dgm:pt>
    <dgm:pt modelId="{4F425B37-9ED7-4CE5-9FE3-E477549A3224}">
      <dgm:prSet phldrT="[Текст]" custT="1"/>
      <dgm:spPr/>
      <dgm:t>
        <a:bodyPr/>
        <a:lstStyle/>
        <a:p>
          <a:r>
            <a:rPr lang="uk-UA" sz="2000" b="1" i="0" dirty="0" smtClean="0"/>
            <a:t>Високий ступінь вихованості учнів</a:t>
          </a:r>
        </a:p>
      </dgm:t>
    </dgm:pt>
    <dgm:pt modelId="{BE02C46A-1D99-45D2-8188-C62940342967}" type="parTrans" cxnId="{93D69BAB-8E8F-49D9-BF21-8391D3FC4CC9}">
      <dgm:prSet/>
      <dgm:spPr/>
      <dgm:t>
        <a:bodyPr/>
        <a:lstStyle/>
        <a:p>
          <a:endParaRPr lang="uk-UA"/>
        </a:p>
      </dgm:t>
    </dgm:pt>
    <dgm:pt modelId="{FDB6F759-8882-49A0-9615-3E5A3A906554}" type="sibTrans" cxnId="{93D69BAB-8E8F-49D9-BF21-8391D3FC4CC9}">
      <dgm:prSet/>
      <dgm:spPr/>
      <dgm:t>
        <a:bodyPr/>
        <a:lstStyle/>
        <a:p>
          <a:endParaRPr lang="uk-UA"/>
        </a:p>
      </dgm:t>
    </dgm:pt>
    <dgm:pt modelId="{71B78A55-F3EB-49AE-BA31-6FD9ED7022DF}" type="pres">
      <dgm:prSet presAssocID="{146A690E-5AA9-4D40-A801-4BEDF25FA84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BE351F-EF89-4E39-86B8-706DFDC61C50}" type="pres">
      <dgm:prSet presAssocID="{146A690E-5AA9-4D40-A801-4BEDF25FA848}" presName="arrow" presStyleLbl="bgShp" presStyleIdx="0" presStyleCnt="1"/>
      <dgm:spPr/>
    </dgm:pt>
    <dgm:pt modelId="{50CA28C0-C127-40EA-A0E0-D56D522464EF}" type="pres">
      <dgm:prSet presAssocID="{146A690E-5AA9-4D40-A801-4BEDF25FA848}" presName="linearProcess" presStyleCnt="0"/>
      <dgm:spPr/>
    </dgm:pt>
    <dgm:pt modelId="{12BEB14C-2974-42A7-B1B7-AA0C8E4AC279}" type="pres">
      <dgm:prSet presAssocID="{F5B0ADB7-C1E4-4F9F-AC44-78EE265F9F25}" presName="textNode" presStyleLbl="node1" presStyleIdx="0" presStyleCnt="4" custScaleX="152057" custScaleY="10306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CAAEDC-B424-441E-AB1C-07EF0F297953}" type="pres">
      <dgm:prSet presAssocID="{4EE2ACCD-A051-46F9-9EBE-C6669B7AB9E3}" presName="sibTrans" presStyleCnt="0"/>
      <dgm:spPr/>
    </dgm:pt>
    <dgm:pt modelId="{3CCAEF84-6E16-4FB6-ADE2-10FEC9C84CA7}" type="pres">
      <dgm:prSet presAssocID="{1FED0A51-2DA5-4B18-855E-706705162A24}" presName="textNode" presStyleLbl="node1" presStyleIdx="1" presStyleCnt="4" custScaleX="136928" custScaleY="11122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4D024F7-646F-4E91-9CC0-E72B93EA3D5F}" type="pres">
      <dgm:prSet presAssocID="{214DE78E-F855-4056-BA05-4FFCE6C5AEFA}" presName="sibTrans" presStyleCnt="0"/>
      <dgm:spPr/>
    </dgm:pt>
    <dgm:pt modelId="{306EA260-4A3A-4D17-91A9-7B51B976C6D4}" type="pres">
      <dgm:prSet presAssocID="{5DEAAD8C-6514-4FB0-B4B3-AA4DCF14D7E4}" presName="textNode" presStyleLbl="node1" presStyleIdx="2" presStyleCnt="4" custScaleX="12339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A3F5258-AC43-45D8-A067-6123BD043F8F}" type="pres">
      <dgm:prSet presAssocID="{19F48D25-31A5-4255-8AEA-C7A932A868E9}" presName="sibTrans" presStyleCnt="0"/>
      <dgm:spPr/>
    </dgm:pt>
    <dgm:pt modelId="{7CD99DE6-A923-4221-80D9-5DE7E146BD09}" type="pres">
      <dgm:prSet presAssocID="{4F425B37-9ED7-4CE5-9FE3-E477549A3224}" presName="textNode" presStyleLbl="node1" presStyleIdx="3" presStyleCnt="4" custScaleX="1309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D69BAB-8E8F-49D9-BF21-8391D3FC4CC9}" srcId="{146A690E-5AA9-4D40-A801-4BEDF25FA848}" destId="{4F425B37-9ED7-4CE5-9FE3-E477549A3224}" srcOrd="3" destOrd="0" parTransId="{BE02C46A-1D99-45D2-8188-C62940342967}" sibTransId="{FDB6F759-8882-49A0-9615-3E5A3A906554}"/>
    <dgm:cxn modelId="{FA7FD17B-64F8-45B1-83BE-FB5FA0DF4821}" srcId="{146A690E-5AA9-4D40-A801-4BEDF25FA848}" destId="{5DEAAD8C-6514-4FB0-B4B3-AA4DCF14D7E4}" srcOrd="2" destOrd="0" parTransId="{23403695-8DDA-49F3-A95B-6BA2118ABBB6}" sibTransId="{19F48D25-31A5-4255-8AEA-C7A932A868E9}"/>
    <dgm:cxn modelId="{8704DB60-99DD-488F-90D6-68E429D65F14}" srcId="{146A690E-5AA9-4D40-A801-4BEDF25FA848}" destId="{F5B0ADB7-C1E4-4F9F-AC44-78EE265F9F25}" srcOrd="0" destOrd="0" parTransId="{6B085EF3-5F1E-4ECF-9009-0EAC24D19F25}" sibTransId="{4EE2ACCD-A051-46F9-9EBE-C6669B7AB9E3}"/>
    <dgm:cxn modelId="{1CF17EA9-EEAB-4ABE-8BF5-F840345DAA35}" type="presOf" srcId="{F5B0ADB7-C1E4-4F9F-AC44-78EE265F9F25}" destId="{12BEB14C-2974-42A7-B1B7-AA0C8E4AC279}" srcOrd="0" destOrd="0" presId="urn:microsoft.com/office/officeart/2005/8/layout/hProcess9"/>
    <dgm:cxn modelId="{28A674FE-2F57-4284-8865-CAFDA450354C}" type="presOf" srcId="{5DEAAD8C-6514-4FB0-B4B3-AA4DCF14D7E4}" destId="{306EA260-4A3A-4D17-91A9-7B51B976C6D4}" srcOrd="0" destOrd="0" presId="urn:microsoft.com/office/officeart/2005/8/layout/hProcess9"/>
    <dgm:cxn modelId="{B2905CD9-72DC-4BCF-ADC8-D383D2325C25}" type="presOf" srcId="{4F425B37-9ED7-4CE5-9FE3-E477549A3224}" destId="{7CD99DE6-A923-4221-80D9-5DE7E146BD09}" srcOrd="0" destOrd="0" presId="urn:microsoft.com/office/officeart/2005/8/layout/hProcess9"/>
    <dgm:cxn modelId="{0A809E15-7E06-47FE-AD17-1F4810421F70}" type="presOf" srcId="{146A690E-5AA9-4D40-A801-4BEDF25FA848}" destId="{71B78A55-F3EB-49AE-BA31-6FD9ED7022DF}" srcOrd="0" destOrd="0" presId="urn:microsoft.com/office/officeart/2005/8/layout/hProcess9"/>
    <dgm:cxn modelId="{63742B70-8C1B-40DA-98E0-911916EF10D2}" srcId="{146A690E-5AA9-4D40-A801-4BEDF25FA848}" destId="{1FED0A51-2DA5-4B18-855E-706705162A24}" srcOrd="1" destOrd="0" parTransId="{9D08B6FA-D72A-43DD-8D24-78E007A095E6}" sibTransId="{214DE78E-F855-4056-BA05-4FFCE6C5AEFA}"/>
    <dgm:cxn modelId="{ADAE3F0E-C29D-4D20-828F-E910AFB30B39}" type="presOf" srcId="{1FED0A51-2DA5-4B18-855E-706705162A24}" destId="{3CCAEF84-6E16-4FB6-ADE2-10FEC9C84CA7}" srcOrd="0" destOrd="0" presId="urn:microsoft.com/office/officeart/2005/8/layout/hProcess9"/>
    <dgm:cxn modelId="{6C0A43F3-28BA-4502-B5BD-BAA1CD01432F}" type="presParOf" srcId="{71B78A55-F3EB-49AE-BA31-6FD9ED7022DF}" destId="{6DBE351F-EF89-4E39-86B8-706DFDC61C50}" srcOrd="0" destOrd="0" presId="urn:microsoft.com/office/officeart/2005/8/layout/hProcess9"/>
    <dgm:cxn modelId="{E21DF201-4FE3-406D-8719-0A14476F310C}" type="presParOf" srcId="{71B78A55-F3EB-49AE-BA31-6FD9ED7022DF}" destId="{50CA28C0-C127-40EA-A0E0-D56D522464EF}" srcOrd="1" destOrd="0" presId="urn:microsoft.com/office/officeart/2005/8/layout/hProcess9"/>
    <dgm:cxn modelId="{EA75C9F8-625E-481D-B831-4A23A6A23642}" type="presParOf" srcId="{50CA28C0-C127-40EA-A0E0-D56D522464EF}" destId="{12BEB14C-2974-42A7-B1B7-AA0C8E4AC279}" srcOrd="0" destOrd="0" presId="urn:microsoft.com/office/officeart/2005/8/layout/hProcess9"/>
    <dgm:cxn modelId="{5C460497-BF3C-40E7-8B13-9F693205B764}" type="presParOf" srcId="{50CA28C0-C127-40EA-A0E0-D56D522464EF}" destId="{86CAAEDC-B424-441E-AB1C-07EF0F297953}" srcOrd="1" destOrd="0" presId="urn:microsoft.com/office/officeart/2005/8/layout/hProcess9"/>
    <dgm:cxn modelId="{7E06B93C-13BA-4396-8E62-44BA3A2FB1DD}" type="presParOf" srcId="{50CA28C0-C127-40EA-A0E0-D56D522464EF}" destId="{3CCAEF84-6E16-4FB6-ADE2-10FEC9C84CA7}" srcOrd="2" destOrd="0" presId="urn:microsoft.com/office/officeart/2005/8/layout/hProcess9"/>
    <dgm:cxn modelId="{96837DF2-4EFC-4F2D-B842-A25330340249}" type="presParOf" srcId="{50CA28C0-C127-40EA-A0E0-D56D522464EF}" destId="{04D024F7-646F-4E91-9CC0-E72B93EA3D5F}" srcOrd="3" destOrd="0" presId="urn:microsoft.com/office/officeart/2005/8/layout/hProcess9"/>
    <dgm:cxn modelId="{61B4F766-0F2A-4EA6-AC2A-9F6D3AF45872}" type="presParOf" srcId="{50CA28C0-C127-40EA-A0E0-D56D522464EF}" destId="{306EA260-4A3A-4D17-91A9-7B51B976C6D4}" srcOrd="4" destOrd="0" presId="urn:microsoft.com/office/officeart/2005/8/layout/hProcess9"/>
    <dgm:cxn modelId="{6B8406FD-9112-43B9-97D8-A332E6AF9D78}" type="presParOf" srcId="{50CA28C0-C127-40EA-A0E0-D56D522464EF}" destId="{9A3F5258-AC43-45D8-A067-6123BD043F8F}" srcOrd="5" destOrd="0" presId="urn:microsoft.com/office/officeart/2005/8/layout/hProcess9"/>
    <dgm:cxn modelId="{58BFBEA5-7264-42C3-A8CB-7014219C0AA4}" type="presParOf" srcId="{50CA28C0-C127-40EA-A0E0-D56D522464EF}" destId="{7CD99DE6-A923-4221-80D9-5DE7E146BD09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0C9F4B0-295C-4080-A210-AE8317DBC307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</dgm:pt>
    <dgm:pt modelId="{0B92DF5C-61FC-4BE5-83D8-D3E9A6E4620D}">
      <dgm:prSet phldrT="[Текст]" custT="1"/>
      <dgm:spPr/>
      <dgm:t>
        <a:bodyPr/>
        <a:lstStyle/>
        <a:p>
          <a:r>
            <a:rPr lang="uk-UA" sz="2100" b="1" dirty="0" smtClean="0"/>
            <a:t>Оновлення змісту сервісних послуг методичного кабінету</a:t>
          </a:r>
          <a:endParaRPr lang="uk-UA" sz="2100" b="1" dirty="0"/>
        </a:p>
      </dgm:t>
    </dgm:pt>
    <dgm:pt modelId="{850C0FD3-B75A-4F93-A686-72C41D8159FA}" type="parTrans" cxnId="{67AED81E-26F8-4790-BBBF-9CE6E6AF4CAB}">
      <dgm:prSet/>
      <dgm:spPr/>
      <dgm:t>
        <a:bodyPr/>
        <a:lstStyle/>
        <a:p>
          <a:endParaRPr lang="uk-UA"/>
        </a:p>
      </dgm:t>
    </dgm:pt>
    <dgm:pt modelId="{5658FD1E-B5B1-41FD-B6A5-1E97E816317B}" type="sibTrans" cxnId="{67AED81E-26F8-4790-BBBF-9CE6E6AF4CAB}">
      <dgm:prSet/>
      <dgm:spPr/>
      <dgm:t>
        <a:bodyPr/>
        <a:lstStyle/>
        <a:p>
          <a:endParaRPr lang="uk-UA"/>
        </a:p>
      </dgm:t>
    </dgm:pt>
    <dgm:pt modelId="{6AF614E3-A465-459B-B859-EEDF0565BDF7}">
      <dgm:prSet phldrT="[Текст]" custT="1"/>
      <dgm:spPr/>
      <dgm:t>
        <a:bodyPr/>
        <a:lstStyle/>
        <a:p>
          <a:r>
            <a:rPr lang="uk-UA" sz="2100" b="1" dirty="0" smtClean="0"/>
            <a:t>Динамічний розвиток науково-методичного середовища на рівні міста</a:t>
          </a:r>
        </a:p>
      </dgm:t>
    </dgm:pt>
    <dgm:pt modelId="{7E2D7FB5-1132-484C-B3FE-763CEA231B19}" type="parTrans" cxnId="{790667EC-F45A-47F2-86EC-08AA4AD2F947}">
      <dgm:prSet/>
      <dgm:spPr/>
      <dgm:t>
        <a:bodyPr/>
        <a:lstStyle/>
        <a:p>
          <a:endParaRPr lang="uk-UA"/>
        </a:p>
      </dgm:t>
    </dgm:pt>
    <dgm:pt modelId="{AE626D32-E493-4B14-823F-4C72061AAAB1}" type="sibTrans" cxnId="{790667EC-F45A-47F2-86EC-08AA4AD2F947}">
      <dgm:prSet/>
      <dgm:spPr/>
      <dgm:t>
        <a:bodyPr/>
        <a:lstStyle/>
        <a:p>
          <a:endParaRPr lang="uk-UA"/>
        </a:p>
      </dgm:t>
    </dgm:pt>
    <dgm:pt modelId="{DE4FF2BC-B46E-4310-9B1E-96179B0F6E14}">
      <dgm:prSet phldrT="[Текст]" custT="1"/>
      <dgm:spPr/>
      <dgm:t>
        <a:bodyPr/>
        <a:lstStyle/>
        <a:p>
          <a:r>
            <a:rPr lang="uk-UA" sz="2100" b="1" dirty="0" smtClean="0"/>
            <a:t>Маркетингова діяльність методичної служби</a:t>
          </a:r>
        </a:p>
      </dgm:t>
    </dgm:pt>
    <dgm:pt modelId="{1E6DB283-7B55-46F4-B647-06692267C924}" type="parTrans" cxnId="{D457A83B-C245-44DD-AC18-67EF9B39E85E}">
      <dgm:prSet/>
      <dgm:spPr/>
      <dgm:t>
        <a:bodyPr/>
        <a:lstStyle/>
        <a:p>
          <a:endParaRPr lang="uk-UA"/>
        </a:p>
      </dgm:t>
    </dgm:pt>
    <dgm:pt modelId="{5929B546-5CAF-445B-9775-BC08F35CB8BF}" type="sibTrans" cxnId="{D457A83B-C245-44DD-AC18-67EF9B39E85E}">
      <dgm:prSet/>
      <dgm:spPr/>
      <dgm:t>
        <a:bodyPr/>
        <a:lstStyle/>
        <a:p>
          <a:endParaRPr lang="uk-UA"/>
        </a:p>
      </dgm:t>
    </dgm:pt>
    <dgm:pt modelId="{A819EE48-C7F9-40DF-9258-63B757ECC474}">
      <dgm:prSet phldrT="[Текст]" custT="1"/>
      <dgm:spPr/>
      <dgm:t>
        <a:bodyPr/>
        <a:lstStyle/>
        <a:p>
          <a:r>
            <a:rPr lang="uk-UA" sz="2100" b="1" dirty="0" smtClean="0"/>
            <a:t>Активне впровадження проектів, тренінгів, майстер-класів та інноваційних методичних технологій</a:t>
          </a:r>
        </a:p>
      </dgm:t>
    </dgm:pt>
    <dgm:pt modelId="{7F0E6798-649C-4211-B1EA-6DA71AC44875}" type="parTrans" cxnId="{895B0A11-35C9-4C30-B176-65BA25C546E3}">
      <dgm:prSet/>
      <dgm:spPr/>
      <dgm:t>
        <a:bodyPr/>
        <a:lstStyle/>
        <a:p>
          <a:endParaRPr lang="uk-UA"/>
        </a:p>
      </dgm:t>
    </dgm:pt>
    <dgm:pt modelId="{8974B5CD-6A03-48C5-A2B9-ABBA159935AE}" type="sibTrans" cxnId="{895B0A11-35C9-4C30-B176-65BA25C546E3}">
      <dgm:prSet/>
      <dgm:spPr/>
      <dgm:t>
        <a:bodyPr/>
        <a:lstStyle/>
        <a:p>
          <a:endParaRPr lang="uk-UA"/>
        </a:p>
      </dgm:t>
    </dgm:pt>
    <dgm:pt modelId="{034AD802-AFC2-4819-81FC-66D425E19BBB}">
      <dgm:prSet phldrT="[Текст]"/>
      <dgm:spPr/>
      <dgm:t>
        <a:bodyPr/>
        <a:lstStyle/>
        <a:p>
          <a:r>
            <a:rPr lang="uk-UA" dirty="0" smtClean="0"/>
            <a:t>Участь у обласних, всеукраїнських та міжнародних проектах</a:t>
          </a:r>
        </a:p>
      </dgm:t>
    </dgm:pt>
    <dgm:pt modelId="{A3F931E1-CACA-4CC2-879D-37E4566A5937}" type="parTrans" cxnId="{14A10EAE-86B3-4821-A418-E7A3252A9AC0}">
      <dgm:prSet/>
      <dgm:spPr/>
      <dgm:t>
        <a:bodyPr/>
        <a:lstStyle/>
        <a:p>
          <a:endParaRPr lang="uk-UA"/>
        </a:p>
      </dgm:t>
    </dgm:pt>
    <dgm:pt modelId="{2F4F0256-757F-4232-9319-90403D000B81}" type="sibTrans" cxnId="{14A10EAE-86B3-4821-A418-E7A3252A9AC0}">
      <dgm:prSet/>
      <dgm:spPr/>
      <dgm:t>
        <a:bodyPr/>
        <a:lstStyle/>
        <a:p>
          <a:endParaRPr lang="uk-UA"/>
        </a:p>
      </dgm:t>
    </dgm:pt>
    <dgm:pt modelId="{CE29A08C-90DC-4D3C-97C8-B575DDDCA00B}" type="pres">
      <dgm:prSet presAssocID="{40C9F4B0-295C-4080-A210-AE8317DBC307}" presName="outerComposite" presStyleCnt="0">
        <dgm:presLayoutVars>
          <dgm:chMax val="5"/>
          <dgm:dir/>
          <dgm:resizeHandles val="exact"/>
        </dgm:presLayoutVars>
      </dgm:prSet>
      <dgm:spPr/>
    </dgm:pt>
    <dgm:pt modelId="{FA48A778-C7B5-4EE3-BD58-2B22ED13017C}" type="pres">
      <dgm:prSet presAssocID="{40C9F4B0-295C-4080-A210-AE8317DBC307}" presName="dummyMaxCanvas" presStyleCnt="0">
        <dgm:presLayoutVars/>
      </dgm:prSet>
      <dgm:spPr/>
    </dgm:pt>
    <dgm:pt modelId="{F914369E-3722-4FD8-806D-EC9D39BA7A9E}" type="pres">
      <dgm:prSet presAssocID="{40C9F4B0-295C-4080-A210-AE8317DBC30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5E765-D6EA-442A-A22C-BCD76FC68CA6}" type="pres">
      <dgm:prSet presAssocID="{40C9F4B0-295C-4080-A210-AE8317DBC307}" presName="FiveNodes_2" presStyleLbl="node1" presStyleIdx="1" presStyleCnt="5" custLinFactNeighborX="-1038" custLinFactNeighborY="-48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9BD759-E994-4386-9054-8CB4510AA5F5}" type="pres">
      <dgm:prSet presAssocID="{40C9F4B0-295C-4080-A210-AE8317DBC307}" presName="FiveNodes_3" presStyleLbl="node1" presStyleIdx="2" presStyleCnt="5" custLinFactNeighborX="-1199" custLinFactNeighborY="-97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4733B6-706A-4022-BE1D-C909480E3606}" type="pres">
      <dgm:prSet presAssocID="{40C9F4B0-295C-4080-A210-AE8317DBC307}" presName="FiveNodes_4" presStyleLbl="node1" presStyleIdx="3" presStyleCnt="5" custScaleX="102077" custScaleY="129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887C97-E841-4B53-ACD4-C092E0292280}" type="pres">
      <dgm:prSet presAssocID="{40C9F4B0-295C-4080-A210-AE8317DBC307}" presName="FiveNodes_5" presStyleLbl="node1" presStyleIdx="4" presStyleCnt="5" custLinFactNeighborX="990" custLinFactNeighborY="1402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0BF917-522E-4370-893E-561897260A92}" type="pres">
      <dgm:prSet presAssocID="{40C9F4B0-295C-4080-A210-AE8317DBC307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3716B2-9008-4F19-BBC4-9CB9F3E9BAC1}" type="pres">
      <dgm:prSet presAssocID="{40C9F4B0-295C-4080-A210-AE8317DBC307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EB1CE-108E-40F0-9A2B-DF034ACF425E}" type="pres">
      <dgm:prSet presAssocID="{40C9F4B0-295C-4080-A210-AE8317DBC307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347B0-9E1F-49A8-90C0-F7378FB4A897}" type="pres">
      <dgm:prSet presAssocID="{40C9F4B0-295C-4080-A210-AE8317DBC307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6E70FE-D867-48DB-8401-30FACAAD6319}" type="pres">
      <dgm:prSet presAssocID="{40C9F4B0-295C-4080-A210-AE8317DBC30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E12D4-AF0B-4919-8C3C-A704BBFC5D75}" type="pres">
      <dgm:prSet presAssocID="{40C9F4B0-295C-4080-A210-AE8317DBC30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3DCE4-37AA-4F88-BA7E-A947B9D071EB}" type="pres">
      <dgm:prSet presAssocID="{40C9F4B0-295C-4080-A210-AE8317DBC30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544793-1D3E-4E2E-BF1D-7F36526982A2}" type="pres">
      <dgm:prSet presAssocID="{40C9F4B0-295C-4080-A210-AE8317DBC30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E084C-E25D-4022-A09B-64BC7420C450}" type="pres">
      <dgm:prSet presAssocID="{40C9F4B0-295C-4080-A210-AE8317DBC307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62D7EFE-07CD-43CA-B43C-6F0CA27E7CA9}" type="presOf" srcId="{5658FD1E-B5B1-41FD-B6A5-1E97E816317B}" destId="{A50BF917-522E-4370-893E-561897260A92}" srcOrd="0" destOrd="0" presId="urn:microsoft.com/office/officeart/2005/8/layout/vProcess5"/>
    <dgm:cxn modelId="{17DCE6CA-55F9-434A-869A-D6A04F2FE9B2}" type="presOf" srcId="{0B92DF5C-61FC-4BE5-83D8-D3E9A6E4620D}" destId="{F914369E-3722-4FD8-806D-EC9D39BA7A9E}" srcOrd="0" destOrd="0" presId="urn:microsoft.com/office/officeart/2005/8/layout/vProcess5"/>
    <dgm:cxn modelId="{D457A83B-C245-44DD-AC18-67EF9B39E85E}" srcId="{40C9F4B0-295C-4080-A210-AE8317DBC307}" destId="{DE4FF2BC-B46E-4310-9B1E-96179B0F6E14}" srcOrd="2" destOrd="0" parTransId="{1E6DB283-7B55-46F4-B647-06692267C924}" sibTransId="{5929B546-5CAF-445B-9775-BC08F35CB8BF}"/>
    <dgm:cxn modelId="{22D369F9-9DE8-46CD-82EC-6B5E8C9F19F4}" type="presOf" srcId="{8974B5CD-6A03-48C5-A2B9-ABBA159935AE}" destId="{FB6347B0-9E1F-49A8-90C0-F7378FB4A897}" srcOrd="0" destOrd="0" presId="urn:microsoft.com/office/officeart/2005/8/layout/vProcess5"/>
    <dgm:cxn modelId="{28A17947-6643-4A3F-A37A-18091BFD859D}" type="presOf" srcId="{DE4FF2BC-B46E-4310-9B1E-96179B0F6E14}" destId="{729BD759-E994-4386-9054-8CB4510AA5F5}" srcOrd="0" destOrd="0" presId="urn:microsoft.com/office/officeart/2005/8/layout/vProcess5"/>
    <dgm:cxn modelId="{20CF2FED-B544-41EF-A129-5D5CC30B04C7}" type="presOf" srcId="{AE626D32-E493-4B14-823F-4C72061AAAB1}" destId="{723716B2-9008-4F19-BBC4-9CB9F3E9BAC1}" srcOrd="0" destOrd="0" presId="urn:microsoft.com/office/officeart/2005/8/layout/vProcess5"/>
    <dgm:cxn modelId="{2C3233EE-745D-48B9-98E9-E962AF58C9D3}" type="presOf" srcId="{DE4FF2BC-B46E-4310-9B1E-96179B0F6E14}" destId="{C6F3DCE4-37AA-4F88-BA7E-A947B9D071EB}" srcOrd="1" destOrd="0" presId="urn:microsoft.com/office/officeart/2005/8/layout/vProcess5"/>
    <dgm:cxn modelId="{14A10EAE-86B3-4821-A418-E7A3252A9AC0}" srcId="{40C9F4B0-295C-4080-A210-AE8317DBC307}" destId="{034AD802-AFC2-4819-81FC-66D425E19BBB}" srcOrd="4" destOrd="0" parTransId="{A3F931E1-CACA-4CC2-879D-37E4566A5937}" sibTransId="{2F4F0256-757F-4232-9319-90403D000B81}"/>
    <dgm:cxn modelId="{67AED81E-26F8-4790-BBBF-9CE6E6AF4CAB}" srcId="{40C9F4B0-295C-4080-A210-AE8317DBC307}" destId="{0B92DF5C-61FC-4BE5-83D8-D3E9A6E4620D}" srcOrd="0" destOrd="0" parTransId="{850C0FD3-B75A-4F93-A686-72C41D8159FA}" sibTransId="{5658FD1E-B5B1-41FD-B6A5-1E97E816317B}"/>
    <dgm:cxn modelId="{790667EC-F45A-47F2-86EC-08AA4AD2F947}" srcId="{40C9F4B0-295C-4080-A210-AE8317DBC307}" destId="{6AF614E3-A465-459B-B859-EEDF0565BDF7}" srcOrd="1" destOrd="0" parTransId="{7E2D7FB5-1132-484C-B3FE-763CEA231B19}" sibTransId="{AE626D32-E493-4B14-823F-4C72061AAAB1}"/>
    <dgm:cxn modelId="{9C7F6BA9-9751-42BE-BD1A-72C4D35B5AA1}" type="presOf" srcId="{0B92DF5C-61FC-4BE5-83D8-D3E9A6E4620D}" destId="{926E70FE-D867-48DB-8401-30FACAAD6319}" srcOrd="1" destOrd="0" presId="urn:microsoft.com/office/officeart/2005/8/layout/vProcess5"/>
    <dgm:cxn modelId="{E5D147B5-9408-48B9-94F0-D1A1D0447CDD}" type="presOf" srcId="{5929B546-5CAF-445B-9775-BC08F35CB8BF}" destId="{A4CEB1CE-108E-40F0-9A2B-DF034ACF425E}" srcOrd="0" destOrd="0" presId="urn:microsoft.com/office/officeart/2005/8/layout/vProcess5"/>
    <dgm:cxn modelId="{977E405B-F388-4A72-843B-30F9B283700B}" type="presOf" srcId="{034AD802-AFC2-4819-81FC-66D425E19BBB}" destId="{22FE084C-E25D-4022-A09B-64BC7420C450}" srcOrd="1" destOrd="0" presId="urn:microsoft.com/office/officeart/2005/8/layout/vProcess5"/>
    <dgm:cxn modelId="{D18E2C17-5189-4284-AADE-49BF92BC27A9}" type="presOf" srcId="{A819EE48-C7F9-40DF-9258-63B757ECC474}" destId="{E24733B6-706A-4022-BE1D-C909480E3606}" srcOrd="0" destOrd="0" presId="urn:microsoft.com/office/officeart/2005/8/layout/vProcess5"/>
    <dgm:cxn modelId="{5B5D0188-FA88-42D5-A890-91DDD8CBE356}" type="presOf" srcId="{40C9F4B0-295C-4080-A210-AE8317DBC307}" destId="{CE29A08C-90DC-4D3C-97C8-B575DDDCA00B}" srcOrd="0" destOrd="0" presId="urn:microsoft.com/office/officeart/2005/8/layout/vProcess5"/>
    <dgm:cxn modelId="{E70ACA62-7A62-4B64-B149-362C68253392}" type="presOf" srcId="{6AF614E3-A465-459B-B859-EEDF0565BDF7}" destId="{9095E765-D6EA-442A-A22C-BCD76FC68CA6}" srcOrd="0" destOrd="0" presId="urn:microsoft.com/office/officeart/2005/8/layout/vProcess5"/>
    <dgm:cxn modelId="{E1D84FB9-C814-439A-9702-5703B47E3AE4}" type="presOf" srcId="{034AD802-AFC2-4819-81FC-66D425E19BBB}" destId="{6B887C97-E841-4B53-ACD4-C092E0292280}" srcOrd="0" destOrd="0" presId="urn:microsoft.com/office/officeart/2005/8/layout/vProcess5"/>
    <dgm:cxn modelId="{EA2AD365-03C3-401C-9F1B-10AFEC984A4D}" type="presOf" srcId="{A819EE48-C7F9-40DF-9258-63B757ECC474}" destId="{A3544793-1D3E-4E2E-BF1D-7F36526982A2}" srcOrd="1" destOrd="0" presId="urn:microsoft.com/office/officeart/2005/8/layout/vProcess5"/>
    <dgm:cxn modelId="{895B0A11-35C9-4C30-B176-65BA25C546E3}" srcId="{40C9F4B0-295C-4080-A210-AE8317DBC307}" destId="{A819EE48-C7F9-40DF-9258-63B757ECC474}" srcOrd="3" destOrd="0" parTransId="{7F0E6798-649C-4211-B1EA-6DA71AC44875}" sibTransId="{8974B5CD-6A03-48C5-A2B9-ABBA159935AE}"/>
    <dgm:cxn modelId="{F37FEC38-0A49-4567-95F3-23B36ADFD9B6}" type="presOf" srcId="{6AF614E3-A465-459B-B859-EEDF0565BDF7}" destId="{C9EE12D4-AF0B-4919-8C3C-A704BBFC5D75}" srcOrd="1" destOrd="0" presId="urn:microsoft.com/office/officeart/2005/8/layout/vProcess5"/>
    <dgm:cxn modelId="{23C1CA34-7EA7-416C-8DCB-1F65BF982D22}" type="presParOf" srcId="{CE29A08C-90DC-4D3C-97C8-B575DDDCA00B}" destId="{FA48A778-C7B5-4EE3-BD58-2B22ED13017C}" srcOrd="0" destOrd="0" presId="urn:microsoft.com/office/officeart/2005/8/layout/vProcess5"/>
    <dgm:cxn modelId="{D3A81F79-A0DB-4E5D-9CAD-3A909E305E24}" type="presParOf" srcId="{CE29A08C-90DC-4D3C-97C8-B575DDDCA00B}" destId="{F914369E-3722-4FD8-806D-EC9D39BA7A9E}" srcOrd="1" destOrd="0" presId="urn:microsoft.com/office/officeart/2005/8/layout/vProcess5"/>
    <dgm:cxn modelId="{47B90C4C-1D89-4093-A0C0-B5DEF562C68C}" type="presParOf" srcId="{CE29A08C-90DC-4D3C-97C8-B575DDDCA00B}" destId="{9095E765-D6EA-442A-A22C-BCD76FC68CA6}" srcOrd="2" destOrd="0" presId="urn:microsoft.com/office/officeart/2005/8/layout/vProcess5"/>
    <dgm:cxn modelId="{572C57A1-5303-48C0-9EF5-DECB2B10968A}" type="presParOf" srcId="{CE29A08C-90DC-4D3C-97C8-B575DDDCA00B}" destId="{729BD759-E994-4386-9054-8CB4510AA5F5}" srcOrd="3" destOrd="0" presId="urn:microsoft.com/office/officeart/2005/8/layout/vProcess5"/>
    <dgm:cxn modelId="{EACB336A-F20B-4249-96AE-D8329D18E3E5}" type="presParOf" srcId="{CE29A08C-90DC-4D3C-97C8-B575DDDCA00B}" destId="{E24733B6-706A-4022-BE1D-C909480E3606}" srcOrd="4" destOrd="0" presId="urn:microsoft.com/office/officeart/2005/8/layout/vProcess5"/>
    <dgm:cxn modelId="{D60A089A-69E1-4E8A-8A5F-E6181D7BEED5}" type="presParOf" srcId="{CE29A08C-90DC-4D3C-97C8-B575DDDCA00B}" destId="{6B887C97-E841-4B53-ACD4-C092E0292280}" srcOrd="5" destOrd="0" presId="urn:microsoft.com/office/officeart/2005/8/layout/vProcess5"/>
    <dgm:cxn modelId="{A81F256D-F59F-48EE-9748-B02ACE309912}" type="presParOf" srcId="{CE29A08C-90DC-4D3C-97C8-B575DDDCA00B}" destId="{A50BF917-522E-4370-893E-561897260A92}" srcOrd="6" destOrd="0" presId="urn:microsoft.com/office/officeart/2005/8/layout/vProcess5"/>
    <dgm:cxn modelId="{3F625D2A-9B92-4A34-8B0F-BC98428E6C30}" type="presParOf" srcId="{CE29A08C-90DC-4D3C-97C8-B575DDDCA00B}" destId="{723716B2-9008-4F19-BBC4-9CB9F3E9BAC1}" srcOrd="7" destOrd="0" presId="urn:microsoft.com/office/officeart/2005/8/layout/vProcess5"/>
    <dgm:cxn modelId="{1107147B-023A-4CA0-83BB-C97A4C3DA377}" type="presParOf" srcId="{CE29A08C-90DC-4D3C-97C8-B575DDDCA00B}" destId="{A4CEB1CE-108E-40F0-9A2B-DF034ACF425E}" srcOrd="8" destOrd="0" presId="urn:microsoft.com/office/officeart/2005/8/layout/vProcess5"/>
    <dgm:cxn modelId="{A78B674A-6E09-4B4C-AAB8-810018367D82}" type="presParOf" srcId="{CE29A08C-90DC-4D3C-97C8-B575DDDCA00B}" destId="{FB6347B0-9E1F-49A8-90C0-F7378FB4A897}" srcOrd="9" destOrd="0" presId="urn:microsoft.com/office/officeart/2005/8/layout/vProcess5"/>
    <dgm:cxn modelId="{F28777D9-2A50-4FC2-9C44-4DDF1FA46226}" type="presParOf" srcId="{CE29A08C-90DC-4D3C-97C8-B575DDDCA00B}" destId="{926E70FE-D867-48DB-8401-30FACAAD6319}" srcOrd="10" destOrd="0" presId="urn:microsoft.com/office/officeart/2005/8/layout/vProcess5"/>
    <dgm:cxn modelId="{7B60FE13-05F9-4529-AC3E-1A93E09E4B7A}" type="presParOf" srcId="{CE29A08C-90DC-4D3C-97C8-B575DDDCA00B}" destId="{C9EE12D4-AF0B-4919-8C3C-A704BBFC5D75}" srcOrd="11" destOrd="0" presId="urn:microsoft.com/office/officeart/2005/8/layout/vProcess5"/>
    <dgm:cxn modelId="{91E60749-35A2-4DB2-9398-7835A2EDF731}" type="presParOf" srcId="{CE29A08C-90DC-4D3C-97C8-B575DDDCA00B}" destId="{C6F3DCE4-37AA-4F88-BA7E-A947B9D071EB}" srcOrd="12" destOrd="0" presId="urn:microsoft.com/office/officeart/2005/8/layout/vProcess5"/>
    <dgm:cxn modelId="{D2EEF889-BF5A-4AB2-8665-7932B588D1FA}" type="presParOf" srcId="{CE29A08C-90DC-4D3C-97C8-B575DDDCA00B}" destId="{A3544793-1D3E-4E2E-BF1D-7F36526982A2}" srcOrd="13" destOrd="0" presId="urn:microsoft.com/office/officeart/2005/8/layout/vProcess5"/>
    <dgm:cxn modelId="{033BABC9-B48D-4530-BA48-1B3C09C89E5E}" type="presParOf" srcId="{CE29A08C-90DC-4D3C-97C8-B575DDDCA00B}" destId="{22FE084C-E25D-4022-A09B-64BC7420C45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9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484784"/>
            <a:ext cx="5328592" cy="1470025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500" dirty="0" err="1" smtClean="0"/>
              <a:t>Методичний</a:t>
            </a:r>
            <a:r>
              <a:rPr lang="ru-RU" sz="3500" dirty="0" smtClean="0"/>
              <a:t> </a:t>
            </a:r>
            <a:r>
              <a:rPr lang="ru-RU" sz="3500" dirty="0" err="1" smtClean="0"/>
              <a:t>супровід</a:t>
            </a:r>
            <a:r>
              <a:rPr lang="ru-RU" sz="3500" dirty="0" smtClean="0"/>
              <a:t> </a:t>
            </a:r>
            <a:r>
              <a:rPr lang="ru-RU" sz="3500" dirty="0" err="1" smtClean="0"/>
              <a:t>професійної</a:t>
            </a:r>
            <a:r>
              <a:rPr lang="ru-RU" sz="3500" dirty="0" smtClean="0"/>
              <a:t> </a:t>
            </a:r>
            <a:r>
              <a:rPr lang="ru-RU" sz="3500" dirty="0" err="1" smtClean="0"/>
              <a:t>самореалізації</a:t>
            </a:r>
            <a:r>
              <a:rPr lang="ru-RU" sz="3500" dirty="0" smtClean="0"/>
              <a:t> </a:t>
            </a:r>
            <a:r>
              <a:rPr lang="ru-RU" sz="3500" dirty="0" err="1" smtClean="0"/>
              <a:t>педагогічних</a:t>
            </a:r>
            <a:r>
              <a:rPr lang="ru-RU" sz="3500" dirty="0" smtClean="0"/>
              <a:t> </a:t>
            </a:r>
            <a:r>
              <a:rPr lang="ru-RU" sz="3500" dirty="0" err="1" smtClean="0"/>
              <a:t>працівників</a:t>
            </a:r>
            <a:r>
              <a:rPr lang="ru-RU" sz="3500" dirty="0" smtClean="0"/>
              <a:t> – </a:t>
            </a:r>
            <a:r>
              <a:rPr lang="ru-RU" sz="3500" dirty="0" err="1" smtClean="0"/>
              <a:t>необхідна</a:t>
            </a:r>
            <a:r>
              <a:rPr lang="ru-RU" sz="3500" dirty="0" smtClean="0"/>
              <a:t> </a:t>
            </a:r>
            <a:r>
              <a:rPr lang="ru-RU" sz="3500" dirty="0" err="1" smtClean="0"/>
              <a:t>умова</a:t>
            </a:r>
            <a:r>
              <a:rPr lang="ru-RU" sz="3500" dirty="0" smtClean="0"/>
              <a:t> </a:t>
            </a:r>
            <a:r>
              <a:rPr lang="ru-RU" sz="3500" dirty="0" err="1" smtClean="0"/>
              <a:t>забезпечення</a:t>
            </a:r>
            <a:r>
              <a:rPr lang="ru-RU" sz="3500" dirty="0" smtClean="0"/>
              <a:t> </a:t>
            </a:r>
            <a:r>
              <a:rPr lang="ru-RU" sz="3500" dirty="0" err="1" smtClean="0"/>
              <a:t>якісної</a:t>
            </a:r>
            <a:r>
              <a:rPr lang="ru-RU" sz="3500" dirty="0" smtClean="0"/>
              <a:t> </a:t>
            </a:r>
            <a:r>
              <a:rPr lang="ru-RU" sz="3500" dirty="0" err="1" smtClean="0"/>
              <a:t>освіти</a:t>
            </a:r>
            <a:endParaRPr lang="ru-RU" sz="3500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-17376" y="-2"/>
            <a:ext cx="1349016" cy="6858003"/>
            <a:chOff x="-17376" y="-2"/>
            <a:chExt cx="1781066" cy="6858003"/>
          </a:xfrm>
        </p:grpSpPr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868659" y="868658"/>
              <a:ext cx="3501010" cy="1763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886036" y="4225651"/>
              <a:ext cx="3501010" cy="1763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6" name="Группа 45"/>
          <p:cNvGrpSpPr/>
          <p:nvPr/>
        </p:nvGrpSpPr>
        <p:grpSpPr>
          <a:xfrm>
            <a:off x="7668344" y="0"/>
            <a:ext cx="1475656" cy="6858003"/>
            <a:chOff x="-17376" y="-2"/>
            <a:chExt cx="1781066" cy="6858003"/>
          </a:xfrm>
        </p:grpSpPr>
        <p:pic>
          <p:nvPicPr>
            <p:cNvPr id="47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868659" y="868658"/>
              <a:ext cx="3501010" cy="1763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886036" y="4225651"/>
              <a:ext cx="3501010" cy="1763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t="5347" r="10722" b="17137"/>
          <a:stretch/>
        </p:blipFill>
        <p:spPr bwMode="auto">
          <a:xfrm>
            <a:off x="5565913" y="0"/>
            <a:ext cx="2116828" cy="155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" t="13297" r="9870" b="17138"/>
          <a:stretch/>
        </p:blipFill>
        <p:spPr bwMode="auto">
          <a:xfrm>
            <a:off x="1484243" y="79513"/>
            <a:ext cx="2133600" cy="139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4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700" dirty="0" smtClean="0"/>
              <a:t>Форми роботи:</a:t>
            </a:r>
            <a:endParaRPr lang="uk-UA" sz="37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72380010"/>
              </p:ext>
            </p:extLst>
          </p:nvPr>
        </p:nvGraphicFramePr>
        <p:xfrm>
          <a:off x="-612576" y="908720"/>
          <a:ext cx="10081120" cy="6255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61"/>
            <a:ext cx="1274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2656"/>
            <a:ext cx="2654383" cy="190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70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8913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500" dirty="0" smtClean="0"/>
              <a:t>Підвищення кваліфікаційного рівня</a:t>
            </a:r>
            <a:endParaRPr lang="uk-UA" sz="35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63688" y="2004501"/>
            <a:ext cx="7128792" cy="4035123"/>
          </a:xfrm>
        </p:spPr>
        <p:txBody>
          <a:bodyPr>
            <a:noAutofit/>
          </a:bodyPr>
          <a:lstStyle/>
          <a:p>
            <a:r>
              <a:rPr lang="uk-UA" sz="3000" dirty="0" smtClean="0"/>
              <a:t>Самоосвіта</a:t>
            </a:r>
          </a:p>
          <a:p>
            <a:r>
              <a:rPr lang="uk-UA" sz="3000" dirty="0" smtClean="0"/>
              <a:t>Навчання на курсах підвищення кваліфікації</a:t>
            </a:r>
          </a:p>
          <a:p>
            <a:r>
              <a:rPr lang="uk-UA" sz="3000" dirty="0" smtClean="0"/>
              <a:t>Співпраця з методичними кабінетами навчальних закладів та методичним кабінетом відділу освіти</a:t>
            </a:r>
          </a:p>
          <a:p>
            <a:r>
              <a:rPr lang="uk-UA" sz="3000" dirty="0" smtClean="0"/>
              <a:t>Робота постійного семінару</a:t>
            </a:r>
          </a:p>
          <a:p>
            <a:r>
              <a:rPr lang="uk-UA" sz="3000" dirty="0" smtClean="0"/>
              <a:t>Участь у проектах</a:t>
            </a:r>
            <a:endParaRPr lang="uk-UA" sz="3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" y="14202"/>
            <a:ext cx="1274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09" y="96326"/>
            <a:ext cx="26574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09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4763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500" dirty="0" smtClean="0"/>
              <a:t>Узагальнення та презентація досвіду роботи</a:t>
            </a:r>
            <a:endParaRPr lang="uk-UA" sz="35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1700808"/>
            <a:ext cx="6535659" cy="3779511"/>
          </a:xfrm>
        </p:spPr>
        <p:txBody>
          <a:bodyPr>
            <a:noAutofit/>
          </a:bodyPr>
          <a:lstStyle/>
          <a:p>
            <a:r>
              <a:rPr lang="uk-UA" sz="2500" dirty="0" smtClean="0"/>
              <a:t>Участь у конкурсах професійної майстерності</a:t>
            </a:r>
          </a:p>
          <a:p>
            <a:r>
              <a:rPr lang="uk-UA" sz="2500" dirty="0" smtClean="0"/>
              <a:t>Робота у творчих групах по підготовці методичних посібників</a:t>
            </a:r>
          </a:p>
          <a:p>
            <a:r>
              <a:rPr lang="uk-UA" sz="2500" dirty="0" smtClean="0"/>
              <a:t>Творчі звіти</a:t>
            </a:r>
          </a:p>
          <a:p>
            <a:r>
              <a:rPr lang="uk-UA" sz="2500" dirty="0" smtClean="0"/>
              <a:t>Презентації досвіду окремих педагогів, методичних об`єднань чи навчальних закладів</a:t>
            </a:r>
          </a:p>
          <a:p>
            <a:r>
              <a:rPr lang="uk-UA" sz="2500" dirty="0" smtClean="0"/>
              <a:t>Участь у обласних, всеукраїнських та міжнародних освітянських виставках-презентаціях</a:t>
            </a:r>
            <a:endParaRPr lang="uk-UA" sz="25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4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586" y="639618"/>
            <a:ext cx="26574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Самоосвіта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1700808"/>
            <a:ext cx="6840760" cy="4968552"/>
          </a:xfrm>
        </p:spPr>
        <p:txBody>
          <a:bodyPr>
            <a:normAutofit fontScale="25000" lnSpcReduction="20000"/>
          </a:bodyPr>
          <a:lstStyle/>
          <a:p>
            <a:r>
              <a:rPr lang="uk-UA" sz="10000" dirty="0" smtClean="0"/>
              <a:t>Безперервність і системність підвищення кваліфікації педагогів</a:t>
            </a:r>
          </a:p>
          <a:p>
            <a:r>
              <a:rPr lang="uk-UA" sz="10000" dirty="0" smtClean="0"/>
              <a:t>Своєчасне отримання педагогічної, методичної та психологічної інформації</a:t>
            </a:r>
          </a:p>
          <a:p>
            <a:r>
              <a:rPr lang="uk-UA" sz="10000" dirty="0" smtClean="0"/>
              <a:t>Диференційований та індивідуальний підхід у підборі форм і методів роботи</a:t>
            </a:r>
          </a:p>
          <a:p>
            <a:r>
              <a:rPr lang="uk-UA" sz="10000" dirty="0" smtClean="0"/>
              <a:t>Урахування рівня підготовки та індивідуальних інтересів вчителів</a:t>
            </a:r>
          </a:p>
          <a:p>
            <a:r>
              <a:rPr lang="uk-UA" sz="10000" dirty="0" smtClean="0"/>
              <a:t>Узгодженість і наступність підрозділів методичної роботи й курсової підготовки</a:t>
            </a:r>
          </a:p>
          <a:p>
            <a:r>
              <a:rPr lang="uk-UA" sz="10000" dirty="0" smtClean="0"/>
              <a:t>Взаємозв`язок методичної роботи з творчими пошуками окремих вчителів та колективів</a:t>
            </a:r>
          </a:p>
          <a:p>
            <a:pPr marL="45720" indent="0">
              <a:buNone/>
            </a:pPr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" y="-35191"/>
            <a:ext cx="1274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-29206"/>
            <a:ext cx="26574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69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092" y="293055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500" dirty="0" smtClean="0"/>
              <a:t>Модель вчителя-майстра</a:t>
            </a:r>
            <a:endParaRPr lang="uk-UA" sz="35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2503180"/>
              </p:ext>
            </p:extLst>
          </p:nvPr>
        </p:nvGraphicFramePr>
        <p:xfrm>
          <a:off x="467544" y="1173725"/>
          <a:ext cx="8676456" cy="5706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356" y="0"/>
            <a:ext cx="1274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71400"/>
            <a:ext cx="230653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47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666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500" dirty="0" smtClean="0"/>
              <a:t>Результат діяльності вчителя</a:t>
            </a:r>
            <a:endParaRPr lang="uk-UA" sz="35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99852989"/>
              </p:ext>
            </p:extLst>
          </p:nvPr>
        </p:nvGraphicFramePr>
        <p:xfrm>
          <a:off x="827584" y="1340768"/>
          <a:ext cx="8208912" cy="4554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6350"/>
            <a:ext cx="1274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230" y="38362"/>
            <a:ext cx="26574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05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8807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800" dirty="0" smtClean="0"/>
              <a:t>Вектори діяльності методичного кабінету</a:t>
            </a:r>
            <a:endParaRPr lang="uk-UA" sz="3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25812863"/>
              </p:ext>
            </p:extLst>
          </p:nvPr>
        </p:nvGraphicFramePr>
        <p:xfrm>
          <a:off x="1763688" y="1628800"/>
          <a:ext cx="7272808" cy="4986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19"/>
            <a:ext cx="1274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8640"/>
            <a:ext cx="26574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39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0892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Дякую за увагу!</a:t>
            </a:r>
            <a:endParaRPr lang="uk-U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4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0648"/>
            <a:ext cx="265271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97152"/>
            <a:ext cx="265271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30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641967" y="2036734"/>
            <a:ext cx="6400800" cy="3474720"/>
          </a:xfrm>
        </p:spPr>
        <p:txBody>
          <a:bodyPr/>
          <a:lstStyle/>
          <a:p>
            <a:pPr marL="45720" indent="0">
              <a:buNone/>
            </a:pPr>
            <a:r>
              <a:rPr lang="uk-UA" dirty="0" smtClean="0"/>
              <a:t>«</a:t>
            </a:r>
            <a:r>
              <a:rPr lang="uk-UA" sz="3500" dirty="0" smtClean="0"/>
              <a:t>Педагог – це людина, яка вчиться все життя. Тільки в цьому випадку він має право вчити.»</a:t>
            </a:r>
          </a:p>
          <a:p>
            <a:pPr marL="45720" indent="0" algn="r">
              <a:buNone/>
            </a:pPr>
            <a:r>
              <a:rPr lang="uk-UA" sz="3500" dirty="0" smtClean="0"/>
              <a:t>О.А. </a:t>
            </a:r>
            <a:r>
              <a:rPr lang="uk-UA" sz="3500" dirty="0" err="1" smtClean="0"/>
              <a:t>Захаренко</a:t>
            </a:r>
            <a:endParaRPr lang="uk-UA" sz="3500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-17376" y="-2"/>
            <a:ext cx="1264550" cy="6858003"/>
            <a:chOff x="-17376" y="-2"/>
            <a:chExt cx="1781066" cy="6858003"/>
          </a:xfrm>
        </p:grpSpPr>
        <p:pic>
          <p:nvPicPr>
            <p:cNvPr id="29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868659" y="868658"/>
              <a:ext cx="3501010" cy="1763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886036" y="4225651"/>
              <a:ext cx="3501010" cy="1763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>
            <a:off x="1257839" y="5229200"/>
            <a:ext cx="2006716" cy="140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>
            <a:off x="6948264" y="298467"/>
            <a:ext cx="1913307" cy="134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29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35696" y="1691640"/>
            <a:ext cx="6400800" cy="34747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uk-UA" sz="3000" dirty="0" smtClean="0"/>
              <a:t>«Успіх України в тому, щоб побудувати суспільство освіченого загалу, бо кожна дитина, незалежно від її здібностей, має право на успіх у житті, на максимальне розкриття власних здібностей, яке може запровадити якісна освіта»</a:t>
            </a:r>
          </a:p>
          <a:p>
            <a:pPr marL="45720" indent="0" algn="r">
              <a:buNone/>
            </a:pPr>
            <a:r>
              <a:rPr lang="uk-UA" sz="3000" dirty="0" smtClean="0"/>
              <a:t>Лілія Гриневич</a:t>
            </a:r>
            <a:endParaRPr lang="uk-UA" sz="3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8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1561"/>
            <a:ext cx="2505075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71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dirty="0"/>
              <a:t>Пріоритетні напрямки діяльності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23000113"/>
              </p:ext>
            </p:extLst>
          </p:nvPr>
        </p:nvGraphicFramePr>
        <p:xfrm>
          <a:off x="1547664" y="2060848"/>
          <a:ext cx="6400800" cy="3475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268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250507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42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393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500" dirty="0" smtClean="0"/>
              <a:t>Науково-методична проблема освітян міста</a:t>
            </a:r>
            <a:endParaRPr lang="uk-UA" sz="35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91680" y="1700808"/>
            <a:ext cx="6840760" cy="405078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uk-UA" sz="35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«Система організації методичної роботи з педагогічними працівниками щодо поліпшення їх професійної майстерності, спрямованої на підвищення результативності навчально-виховного процесу»</a:t>
            </a:r>
            <a:endParaRPr lang="uk-UA" sz="35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0" y="116632"/>
            <a:ext cx="1268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701"/>
            <a:ext cx="2505075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35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64760912"/>
              </p:ext>
            </p:extLst>
          </p:nvPr>
        </p:nvGraphicFramePr>
        <p:xfrm>
          <a:off x="1475656" y="1268760"/>
          <a:ext cx="7444804" cy="5274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8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t="10153" r="10203" b="10142"/>
          <a:stretch/>
        </p:blipFill>
        <p:spPr bwMode="auto">
          <a:xfrm>
            <a:off x="6983896" y="67"/>
            <a:ext cx="2160104" cy="153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46316" y="19851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000" dirty="0"/>
              <a:t>Найважливіші напрямки діяльності методичної служби</a:t>
            </a:r>
            <a:br>
              <a:rPr lang="uk-UA" sz="3000" dirty="0"/>
            </a:br>
            <a:endParaRPr lang="uk-UA" sz="3000" dirty="0"/>
          </a:p>
        </p:txBody>
      </p:sp>
    </p:spTree>
    <p:extLst>
      <p:ext uri="{BB962C8B-B14F-4D97-AF65-F5344CB8AC3E}">
        <p14:creationId xmlns:p14="http://schemas.microsoft.com/office/powerpoint/2010/main" val="33358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dirty="0" smtClean="0"/>
              <a:t>Надання сервісних методичних послуг</a:t>
            </a:r>
            <a:endParaRPr lang="uk-UA" sz="4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51875942"/>
              </p:ext>
            </p:extLst>
          </p:nvPr>
        </p:nvGraphicFramePr>
        <p:xfrm>
          <a:off x="1475656" y="1988840"/>
          <a:ext cx="7308304" cy="3907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" y="0"/>
            <a:ext cx="1268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407" y="23169"/>
            <a:ext cx="215741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49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500" dirty="0" smtClean="0"/>
              <a:t>Взаємодія методичного кабінету та освітніх установ міста</a:t>
            </a:r>
            <a:endParaRPr lang="uk-UA" sz="35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29247545"/>
              </p:ext>
            </p:extLst>
          </p:nvPr>
        </p:nvGraphicFramePr>
        <p:xfrm>
          <a:off x="1691680" y="2060848"/>
          <a:ext cx="6768158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4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913" y="692696"/>
            <a:ext cx="215741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74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76875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500" dirty="0" smtClean="0"/>
              <a:t>Форми методичної роботи з керівниками та резервом</a:t>
            </a:r>
            <a:endParaRPr lang="uk-UA" sz="35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48891131"/>
              </p:ext>
            </p:extLst>
          </p:nvPr>
        </p:nvGraphicFramePr>
        <p:xfrm>
          <a:off x="1274763" y="1484784"/>
          <a:ext cx="7740650" cy="4554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2"/>
            <a:ext cx="1274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38" y="2842354"/>
            <a:ext cx="2304256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1960" y="2976836"/>
            <a:ext cx="16710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Методичний консультативний пункт для керівників навчальних закладів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76672"/>
            <a:ext cx="215741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52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-укр-5!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Презентация-укр-5!</Template>
  <TotalTime>179</TotalTime>
  <Words>566</Words>
  <Application>Microsoft Office PowerPoint</Application>
  <PresentationFormat>Экран (4:3)</PresentationFormat>
  <Paragraphs>97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Georgia</vt:lpstr>
      <vt:lpstr>Trebuchet MS</vt:lpstr>
      <vt:lpstr>Презентация-укр-5!</vt:lpstr>
      <vt:lpstr>Методичний супровід професійної самореалізації педагогічних працівників – необхідна умова забезпечення якісної освіти</vt:lpstr>
      <vt:lpstr>Презентация PowerPoint</vt:lpstr>
      <vt:lpstr>Презентация PowerPoint</vt:lpstr>
      <vt:lpstr>Пріоритетні напрямки діяльності</vt:lpstr>
      <vt:lpstr>Науково-методична проблема освітян міста</vt:lpstr>
      <vt:lpstr>Найважливіші напрямки діяльності методичної служби </vt:lpstr>
      <vt:lpstr>Надання сервісних методичних послуг</vt:lpstr>
      <vt:lpstr>Взаємодія методичного кабінету та освітніх установ міста</vt:lpstr>
      <vt:lpstr>Форми методичної роботи з керівниками та резервом</vt:lpstr>
      <vt:lpstr>Форми роботи:</vt:lpstr>
      <vt:lpstr>Підвищення кваліфікаційного рівня</vt:lpstr>
      <vt:lpstr>Узагальнення та презентація досвіду роботи</vt:lpstr>
      <vt:lpstr>Самоосвіта</vt:lpstr>
      <vt:lpstr>Модель вчителя-майстра</vt:lpstr>
      <vt:lpstr>Результат діяльності вчителя</vt:lpstr>
      <vt:lpstr>Вектори діяльності методичного кабінету</vt:lpstr>
      <vt:lpstr>Дякую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Osvita</dc:creator>
  <cp:lastModifiedBy>ПК</cp:lastModifiedBy>
  <cp:revision>51</cp:revision>
  <dcterms:created xsi:type="dcterms:W3CDTF">2017-04-18T06:35:15Z</dcterms:created>
  <dcterms:modified xsi:type="dcterms:W3CDTF">2018-01-03T09:26:13Z</dcterms:modified>
</cp:coreProperties>
</file>