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B6320-3B85-491B-9164-E31C13767D1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A518-8D3E-4993-91C0-2A9D9BE02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B6320-3B85-491B-9164-E31C13767D1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A518-8D3E-4993-91C0-2A9D9BE02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B6320-3B85-491B-9164-E31C13767D1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A518-8D3E-4993-91C0-2A9D9BE02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B6320-3B85-491B-9164-E31C13767D1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A518-8D3E-4993-91C0-2A9D9BE02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B6320-3B85-491B-9164-E31C13767D1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A518-8D3E-4993-91C0-2A9D9BE02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B6320-3B85-491B-9164-E31C13767D1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A518-8D3E-4993-91C0-2A9D9BE02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B6320-3B85-491B-9164-E31C13767D1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A518-8D3E-4993-91C0-2A9D9BE02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B6320-3B85-491B-9164-E31C13767D1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A518-8D3E-4993-91C0-2A9D9BE02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B6320-3B85-491B-9164-E31C13767D1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A518-8D3E-4993-91C0-2A9D9BE02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B6320-3B85-491B-9164-E31C13767D1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A518-8D3E-4993-91C0-2A9D9BE02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B6320-3B85-491B-9164-E31C13767D1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7A518-8D3E-4993-91C0-2A9D9BE02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B6320-3B85-491B-9164-E31C13767D1A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7A518-8D3E-4993-91C0-2A9D9BE024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XP\Мои документы\Смайли\73bc2992f64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79510" y="2818445"/>
            <a:ext cx="4824537" cy="373091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24136"/>
          </a:xfrm>
        </p:spPr>
        <p:txBody>
          <a:bodyPr>
            <a:noAutofit/>
          </a:bodyPr>
          <a:lstStyle/>
          <a:p>
            <a:r>
              <a:rPr lang="uk-UA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Родинно-побутова пісня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11560" y="2132856"/>
            <a:ext cx="7931224" cy="3993307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None/>
            </a:pPr>
            <a:r>
              <a:rPr lang="uk-UA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“</a:t>
            </a:r>
            <a:r>
              <a:rPr lang="uk-UA" sz="4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Світи</a:t>
            </a:r>
            <a:r>
              <a:rPr lang="uk-UA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, світи, місяченьку, та й на мій </a:t>
            </a:r>
            <a:r>
              <a:rPr lang="uk-UA" sz="4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перелаз”</a:t>
            </a:r>
            <a:endParaRPr lang="ru-RU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3789040"/>
            <a:ext cx="55446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2400" b="1" dirty="0" err="1" smtClean="0">
                <a:latin typeface="Monotype Corsiva" pitchFamily="66" charset="0"/>
              </a:rPr>
              <a:t>Шараєвська</a:t>
            </a:r>
            <a:r>
              <a:rPr lang="uk-UA" sz="2400" b="1" dirty="0" smtClean="0">
                <a:latin typeface="Monotype Corsiva" pitchFamily="66" charset="0"/>
              </a:rPr>
              <a:t> Лариса Володимирівна,</a:t>
            </a:r>
          </a:p>
          <a:p>
            <a:pPr algn="ctr">
              <a:buNone/>
            </a:pPr>
            <a:r>
              <a:rPr lang="uk-UA" sz="2400" b="1" dirty="0" smtClean="0">
                <a:latin typeface="Monotype Corsiva" pitchFamily="66" charset="0"/>
              </a:rPr>
              <a:t>учитель української мови та літератури</a:t>
            </a:r>
          </a:p>
          <a:p>
            <a:pPr algn="ctr">
              <a:buNone/>
            </a:pPr>
            <a:r>
              <a:rPr lang="uk-UA" sz="2400" b="1" dirty="0" err="1" smtClean="0">
                <a:latin typeface="Monotype Corsiva" pitchFamily="66" charset="0"/>
              </a:rPr>
              <a:t>Вікнинський</a:t>
            </a:r>
            <a:r>
              <a:rPr lang="uk-UA" sz="2400" b="1" dirty="0" smtClean="0">
                <a:latin typeface="Monotype Corsiva" pitchFamily="66" charset="0"/>
              </a:rPr>
              <a:t> навчально-виховний комплекс</a:t>
            </a:r>
          </a:p>
          <a:p>
            <a:pPr algn="ctr">
              <a:buNone/>
            </a:pPr>
            <a:r>
              <a:rPr lang="uk-UA" sz="2400" b="1" dirty="0" smtClean="0">
                <a:latin typeface="Monotype Corsiva" pitchFamily="66" charset="0"/>
              </a:rPr>
              <a:t>“ДНЗ – ЗОШ І-ІІІ </a:t>
            </a:r>
            <a:r>
              <a:rPr lang="uk-UA" sz="2400" b="1" dirty="0" err="1" smtClean="0">
                <a:latin typeface="Monotype Corsiva" pitchFamily="66" charset="0"/>
              </a:rPr>
              <a:t>ступенів”</a:t>
            </a:r>
            <a:endParaRPr lang="uk-UA" sz="2400" b="1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XP\Мои документы\Смайли\73bc2992f64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3127089"/>
            <a:ext cx="4824537" cy="373091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24136"/>
          </a:xfrm>
        </p:spPr>
        <p:txBody>
          <a:bodyPr>
            <a:noAutofit/>
          </a:bodyPr>
          <a:lstStyle/>
          <a:p>
            <a:r>
              <a:rPr lang="uk-UA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Список використаних джерел: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619672" y="2492896"/>
            <a:ext cx="7272808" cy="23042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Georgia" pitchFamily="18" charset="0"/>
              </a:rPr>
              <a:t>Література:</a:t>
            </a:r>
          </a:p>
          <a:p>
            <a:pPr>
              <a:buNone/>
            </a:pPr>
            <a:r>
              <a:rPr lang="uk-UA" sz="1800" dirty="0" smtClean="0">
                <a:latin typeface="Georgia" pitchFamily="18" charset="0"/>
              </a:rPr>
              <a:t>О.О. </a:t>
            </a:r>
            <a:r>
              <a:rPr lang="uk-UA" sz="1800" dirty="0" err="1" smtClean="0">
                <a:latin typeface="Georgia" pitchFamily="18" charset="0"/>
              </a:rPr>
              <a:t>Чупринін</a:t>
            </a:r>
            <a:r>
              <a:rPr lang="uk-UA" sz="1800" dirty="0" smtClean="0">
                <a:latin typeface="Georgia" pitchFamily="18" charset="0"/>
              </a:rPr>
              <a:t>, Усі уроки української літератури у 9 клас </a:t>
            </a:r>
          </a:p>
          <a:p>
            <a:pPr>
              <a:buNone/>
            </a:pPr>
            <a:r>
              <a:rPr lang="uk-UA" sz="1800" dirty="0" smtClean="0">
                <a:latin typeface="Georgia" pitchFamily="18" charset="0"/>
              </a:rPr>
              <a:t>І </a:t>
            </a:r>
            <a:r>
              <a:rPr lang="uk-UA" sz="1800" dirty="0" err="1" smtClean="0">
                <a:latin typeface="Georgia" pitchFamily="18" charset="0"/>
              </a:rPr>
              <a:t>семестр.-</a:t>
            </a:r>
            <a:r>
              <a:rPr lang="uk-UA" sz="1800" dirty="0" smtClean="0">
                <a:latin typeface="Georgia" pitchFamily="18" charset="0"/>
              </a:rPr>
              <a:t> Харків: Видавнича група </a:t>
            </a:r>
            <a:r>
              <a:rPr lang="uk-UA" sz="1800" dirty="0" err="1" smtClean="0">
                <a:latin typeface="Georgia" pitchFamily="18" charset="0"/>
              </a:rPr>
              <a:t>“Основа”</a:t>
            </a:r>
            <a:r>
              <a:rPr lang="uk-UA" sz="1800" dirty="0" smtClean="0">
                <a:latin typeface="Georgia" pitchFamily="18" charset="0"/>
              </a:rPr>
              <a:t>,2009,- 491с.</a:t>
            </a:r>
          </a:p>
          <a:p>
            <a:pPr>
              <a:buNone/>
            </a:pPr>
            <a:r>
              <a:rPr lang="uk-UA" sz="1800" dirty="0" smtClean="0">
                <a:latin typeface="Georgia" pitchFamily="18" charset="0"/>
              </a:rPr>
              <a:t>Українська література: Хрестоматія нововведених творів./Автор-упорядник Р.В.</a:t>
            </a:r>
            <a:r>
              <a:rPr lang="uk-UA" sz="1800" dirty="0" err="1" smtClean="0">
                <a:latin typeface="Georgia" pitchFamily="18" charset="0"/>
              </a:rPr>
              <a:t>Мовчан.-</a:t>
            </a:r>
            <a:r>
              <a:rPr lang="uk-UA" sz="1800" dirty="0" smtClean="0">
                <a:latin typeface="Georgia" pitchFamily="18" charset="0"/>
              </a:rPr>
              <a:t> К.: </a:t>
            </a:r>
            <a:r>
              <a:rPr lang="uk-UA" sz="1800" dirty="0" err="1" smtClean="0">
                <a:latin typeface="Georgia" pitchFamily="18" charset="0"/>
              </a:rPr>
              <a:t>Генеза</a:t>
            </a:r>
            <a:r>
              <a:rPr lang="uk-UA" sz="1800" dirty="0" smtClean="0">
                <a:latin typeface="Georgia" pitchFamily="18" charset="0"/>
              </a:rPr>
              <a:t>, 2003. – 576с.</a:t>
            </a:r>
          </a:p>
          <a:p>
            <a:pPr algn="ctr">
              <a:buNone/>
            </a:pPr>
            <a:endParaRPr lang="ru-RU" sz="3300" dirty="0">
              <a:latin typeface="Georgia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XP\Мои документы\Смайли\73bc2992f64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3127089"/>
            <a:ext cx="4824537" cy="373091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24136"/>
          </a:xfrm>
        </p:spPr>
        <p:txBody>
          <a:bodyPr>
            <a:noAutofit/>
          </a:bodyPr>
          <a:lstStyle/>
          <a:p>
            <a:r>
              <a:rPr lang="uk-UA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ТЕМА: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187624" y="2060848"/>
            <a:ext cx="7355160" cy="399330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smtClean="0">
                <a:latin typeface="Georgia" pitchFamily="18" charset="0"/>
              </a:rPr>
              <a:t>     </a:t>
            </a:r>
            <a:r>
              <a:rPr lang="uk-UA" sz="3600" smtClean="0">
                <a:latin typeface="Georgia" pitchFamily="18" charset="0"/>
              </a:rPr>
              <a:t>зображення </a:t>
            </a:r>
            <a:r>
              <a:rPr lang="uk-UA" sz="3600" dirty="0" smtClean="0">
                <a:latin typeface="Georgia" pitchFamily="18" charset="0"/>
              </a:rPr>
              <a:t>страждань дівчини через те,що її залишив коханий заради іншої, висловлення проклять з приводу цього.</a:t>
            </a:r>
            <a:endParaRPr lang="ru-RU" sz="3600" dirty="0">
              <a:latin typeface="Georgia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XP\Мои документы\Смайли\73bc2992f64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3127089"/>
            <a:ext cx="4824537" cy="373091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24136"/>
          </a:xfrm>
        </p:spPr>
        <p:txBody>
          <a:bodyPr>
            <a:noAutofit/>
          </a:bodyPr>
          <a:lstStyle/>
          <a:p>
            <a:r>
              <a:rPr lang="uk-UA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ІДЕЯ: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187624" y="2492895"/>
            <a:ext cx="7355160" cy="108012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3600" dirty="0">
                <a:latin typeface="Georgia" pitchFamily="18" charset="0"/>
              </a:rPr>
              <a:t>з</a:t>
            </a:r>
            <a:r>
              <a:rPr lang="uk-UA" sz="3600" dirty="0" smtClean="0">
                <a:latin typeface="Georgia" pitchFamily="18" charset="0"/>
              </a:rPr>
              <a:t>асудження тієї, яка розлучила коханих.</a:t>
            </a:r>
            <a:endParaRPr lang="ru-RU" sz="3600" dirty="0">
              <a:latin typeface="Georgia" pitchFamily="18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XP\Мои документы\Смайли\73bc2992f64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3127089"/>
            <a:ext cx="4824537" cy="373091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24136"/>
          </a:xfrm>
        </p:spPr>
        <p:txBody>
          <a:bodyPr>
            <a:noAutofit/>
          </a:bodyPr>
          <a:lstStyle/>
          <a:p>
            <a:r>
              <a:rPr lang="uk-UA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ОСНОВНА ДУМКА: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971600" y="2348880"/>
            <a:ext cx="7776864" cy="280831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>
                <a:latin typeface="Georgia" pitchFamily="18" charset="0"/>
              </a:rPr>
              <a:t>   Щоб ті трави повсихали,що так рано цвіли,/Щоб </a:t>
            </a:r>
            <a:r>
              <a:rPr lang="uk-UA" sz="3600" dirty="0">
                <a:latin typeface="Georgia" pitchFamily="18" charset="0"/>
              </a:rPr>
              <a:t>т</a:t>
            </a:r>
            <a:r>
              <a:rPr lang="uk-UA" sz="3600" dirty="0" smtClean="0">
                <a:latin typeface="Georgia" pitchFamily="18" charset="0"/>
              </a:rPr>
              <a:t>і люди щастя не мали, що нас розлучили.</a:t>
            </a:r>
            <a:endParaRPr lang="ru-RU" sz="3600" dirty="0">
              <a:latin typeface="Georgia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XP\Мои документы\Смайли\73bc2992f64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3127089"/>
            <a:ext cx="4824537" cy="373091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24136"/>
          </a:xfrm>
        </p:spPr>
        <p:txBody>
          <a:bodyPr>
            <a:noAutofit/>
          </a:bodyPr>
          <a:lstStyle/>
          <a:p>
            <a:r>
              <a:rPr lang="uk-UA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ЖАНР: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27584" y="2420888"/>
            <a:ext cx="7776864" cy="14401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>
                <a:latin typeface="Georgia" pitchFamily="18" charset="0"/>
              </a:rPr>
              <a:t>  родинно-побутова пісня, інтимна лірика.</a:t>
            </a:r>
          </a:p>
          <a:p>
            <a:pPr algn="ctr">
              <a:buNone/>
            </a:pPr>
            <a:endParaRPr lang="ru-RU" sz="4000" dirty="0">
              <a:latin typeface="Georgia" pitchFamily="18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XP\Мои документы\Смайли\73bc2992f64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3127089"/>
            <a:ext cx="4824537" cy="373091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412776"/>
            <a:ext cx="8229600" cy="2232248"/>
          </a:xfrm>
        </p:spPr>
        <p:txBody>
          <a:bodyPr>
            <a:noAutofit/>
          </a:bodyPr>
          <a:lstStyle/>
          <a:p>
            <a:r>
              <a:rPr lang="uk-UA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ХУДОЖНІ</a:t>
            </a:r>
            <a:br>
              <a:rPr lang="uk-UA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</a:br>
            <a:r>
              <a:rPr lang="uk-UA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 ОСОБЛИВОСТІ ПІСНІ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331640" y="2420888"/>
            <a:ext cx="6408712" cy="144016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4000" dirty="0" smtClean="0">
              <a:latin typeface="Georgia" pitchFamily="18" charset="0"/>
            </a:endParaRPr>
          </a:p>
          <a:p>
            <a:pPr algn="ctr">
              <a:buNone/>
            </a:pPr>
            <a:endParaRPr lang="uk-UA" sz="4000" dirty="0" smtClean="0">
              <a:latin typeface="Georgia" pitchFamily="18" charset="0"/>
            </a:endParaRPr>
          </a:p>
          <a:p>
            <a:pPr algn="ctr">
              <a:buNone/>
            </a:pPr>
            <a:endParaRPr lang="uk-UA" sz="4000" dirty="0">
              <a:latin typeface="Georgia" pitchFamily="18" charset="0"/>
            </a:endParaRPr>
          </a:p>
          <a:p>
            <a:pPr algn="ctr">
              <a:buNone/>
            </a:pPr>
            <a:endParaRPr lang="ru-RU" sz="4000" dirty="0">
              <a:latin typeface="Georgia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XP\Мои документы\Смайли\73bc2992f64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3127089"/>
            <a:ext cx="4824537" cy="373091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24136"/>
          </a:xfrm>
        </p:spPr>
        <p:txBody>
          <a:bodyPr>
            <a:noAutofit/>
          </a:bodyPr>
          <a:lstStyle/>
          <a:p>
            <a:r>
              <a:rPr lang="uk-UA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Повтори: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27584" y="2348880"/>
            <a:ext cx="7776864" cy="230425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uk-UA" sz="4000" dirty="0" err="1" smtClean="0">
                <a:latin typeface="Georgia" pitchFamily="18" charset="0"/>
              </a:rPr>
              <a:t>“Світи</a:t>
            </a:r>
            <a:r>
              <a:rPr lang="uk-UA" sz="4000" dirty="0" smtClean="0">
                <a:latin typeface="Georgia" pitchFamily="18" charset="0"/>
              </a:rPr>
              <a:t>, світи…”, </a:t>
            </a:r>
            <a:r>
              <a:rPr lang="uk-UA" sz="4000" dirty="0" err="1" smtClean="0">
                <a:latin typeface="Georgia" pitchFamily="18" charset="0"/>
              </a:rPr>
              <a:t>“прийди</a:t>
            </a:r>
            <a:r>
              <a:rPr lang="uk-UA" sz="4000" dirty="0" smtClean="0">
                <a:latin typeface="Georgia" pitchFamily="18" charset="0"/>
              </a:rPr>
              <a:t>, прийди…”, “я б до </a:t>
            </a:r>
            <a:r>
              <a:rPr lang="uk-UA" sz="4000" dirty="0" err="1" smtClean="0">
                <a:latin typeface="Georgia" pitchFamily="18" charset="0"/>
              </a:rPr>
              <a:t>тебе”</a:t>
            </a:r>
            <a:r>
              <a:rPr lang="uk-UA" sz="4000" dirty="0" smtClean="0">
                <a:latin typeface="Georgia" pitchFamily="18" charset="0"/>
              </a:rPr>
              <a:t>, </a:t>
            </a:r>
          </a:p>
          <a:p>
            <a:pPr algn="ctr">
              <a:buNone/>
            </a:pPr>
            <a:r>
              <a:rPr lang="uk-UA" sz="4000" dirty="0" err="1" smtClean="0">
                <a:latin typeface="Georgia" pitchFamily="18" charset="0"/>
              </a:rPr>
              <a:t>“щоб</a:t>
            </a:r>
            <a:r>
              <a:rPr lang="uk-UA" sz="4000" dirty="0" smtClean="0">
                <a:latin typeface="Georgia" pitchFamily="18" charset="0"/>
              </a:rPr>
              <a:t> ті…”, “я б з тобою, мій </a:t>
            </a:r>
            <a:r>
              <a:rPr lang="uk-UA" sz="4000" dirty="0" err="1" smtClean="0">
                <a:latin typeface="Georgia" pitchFamily="18" charset="0"/>
              </a:rPr>
              <a:t>миленький”</a:t>
            </a:r>
            <a:r>
              <a:rPr lang="uk-UA" sz="4000" dirty="0" smtClean="0">
                <a:latin typeface="Georgia" pitchFamily="18" charset="0"/>
              </a:rPr>
              <a:t>.</a:t>
            </a:r>
            <a:endParaRPr lang="ru-RU" sz="4000" dirty="0">
              <a:latin typeface="Georgia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XP\Мои документы\Смайли\73bc2992f64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3127089"/>
            <a:ext cx="4824537" cy="373091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24136"/>
          </a:xfrm>
        </p:spPr>
        <p:txBody>
          <a:bodyPr>
            <a:noAutofit/>
          </a:bodyPr>
          <a:lstStyle/>
          <a:p>
            <a:r>
              <a:rPr lang="uk-UA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Звертання: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27584" y="2348880"/>
            <a:ext cx="7776864" cy="230425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4000" dirty="0" err="1" smtClean="0">
                <a:latin typeface="Georgia" pitchFamily="18" charset="0"/>
              </a:rPr>
              <a:t>“Світи</a:t>
            </a:r>
            <a:r>
              <a:rPr lang="uk-UA" sz="4000" dirty="0" smtClean="0">
                <a:latin typeface="Georgia" pitchFamily="18" charset="0"/>
              </a:rPr>
              <a:t>, світи, місяченьку…”, </a:t>
            </a:r>
            <a:r>
              <a:rPr lang="uk-UA" sz="4000" dirty="0" err="1" smtClean="0">
                <a:latin typeface="Georgia" pitchFamily="18" charset="0"/>
              </a:rPr>
              <a:t>“прийди</a:t>
            </a:r>
            <a:r>
              <a:rPr lang="uk-UA" sz="4000" dirty="0" smtClean="0">
                <a:latin typeface="Georgia" pitchFamily="18" charset="0"/>
              </a:rPr>
              <a:t>, прийди, мій </a:t>
            </a:r>
            <a:r>
              <a:rPr lang="uk-UA" sz="4000" dirty="0" err="1" smtClean="0">
                <a:latin typeface="Georgia" pitchFamily="18" charset="0"/>
              </a:rPr>
              <a:t>миленький”</a:t>
            </a:r>
            <a:r>
              <a:rPr lang="uk-UA" sz="4000" dirty="0" smtClean="0">
                <a:latin typeface="Georgia" pitchFamily="18" charset="0"/>
              </a:rPr>
              <a:t>, “я б з тобою, мій </a:t>
            </a:r>
            <a:r>
              <a:rPr lang="uk-UA" sz="4000" dirty="0" err="1" smtClean="0">
                <a:latin typeface="Georgia" pitchFamily="18" charset="0"/>
              </a:rPr>
              <a:t>миленький”</a:t>
            </a:r>
            <a:r>
              <a:rPr lang="uk-UA" sz="4000" dirty="0" smtClean="0">
                <a:latin typeface="Georgia" pitchFamily="18" charset="0"/>
              </a:rPr>
              <a:t>.</a:t>
            </a:r>
            <a:endParaRPr lang="ru-RU" sz="4000" dirty="0">
              <a:latin typeface="Georgia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XP\Мои документы\Смайли\73bc2992f64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3127089"/>
            <a:ext cx="4824537" cy="373091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24136"/>
          </a:xfrm>
        </p:spPr>
        <p:txBody>
          <a:bodyPr>
            <a:noAutofit/>
          </a:bodyPr>
          <a:lstStyle/>
          <a:p>
            <a:r>
              <a:rPr lang="uk-UA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Контраст:</a:t>
            </a:r>
            <a:endParaRPr lang="ru-RU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27584" y="2348880"/>
            <a:ext cx="7776864" cy="23042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dirty="0" smtClean="0">
                <a:latin typeface="Georgia" pitchFamily="18" charset="0"/>
              </a:rPr>
              <a:t>“…сухі дуби цвіли – зелені </a:t>
            </a:r>
            <a:r>
              <a:rPr lang="uk-UA" sz="4000" dirty="0" err="1" smtClean="0">
                <a:latin typeface="Georgia" pitchFamily="18" charset="0"/>
              </a:rPr>
              <a:t>пов’яли”</a:t>
            </a:r>
            <a:r>
              <a:rPr lang="uk-UA" sz="4000" dirty="0" smtClean="0">
                <a:latin typeface="Georgia" pitchFamily="18" charset="0"/>
              </a:rPr>
              <a:t>.</a:t>
            </a:r>
            <a:endParaRPr lang="ru-RU" sz="4000" dirty="0">
              <a:latin typeface="Georgia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213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Родинно-побутова пісня</vt:lpstr>
      <vt:lpstr>ТЕМА:</vt:lpstr>
      <vt:lpstr>ІДЕЯ:</vt:lpstr>
      <vt:lpstr>ОСНОВНА ДУМКА:</vt:lpstr>
      <vt:lpstr>ЖАНР:</vt:lpstr>
      <vt:lpstr>ХУДОЖНІ  ОСОБЛИВОСТІ ПІСНІ</vt:lpstr>
      <vt:lpstr>Повтори:</vt:lpstr>
      <vt:lpstr>Звертання:</vt:lpstr>
      <vt:lpstr>Контраст:</vt:lpstr>
      <vt:lpstr>Список використаних джерел: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Родинно-побутова пісня</dc:title>
  <dc:creator>Лариса и Володя</dc:creator>
  <cp:lastModifiedBy>Лариса и Володя</cp:lastModifiedBy>
  <cp:revision>7</cp:revision>
  <dcterms:created xsi:type="dcterms:W3CDTF">2015-02-11T19:24:06Z</dcterms:created>
  <dcterms:modified xsi:type="dcterms:W3CDTF">2015-02-12T19:34:26Z</dcterms:modified>
</cp:coreProperties>
</file>