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349" autoAdjust="0"/>
  </p:normalViewPr>
  <p:slideViewPr>
    <p:cSldViewPr>
      <p:cViewPr varScale="1">
        <p:scale>
          <a:sx n="67" d="100"/>
          <a:sy n="67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hyperlink" Target="&#1052;&#1072;&#1090;&#1077;&#1088;&#1110;&#1072;&#1083;&#1080;/&#1044;&#1086;&#1076;&#1072;&#1090;&#1082;&#1080;" TargetMode="External"/><Relationship Id="rId3" Type="http://schemas.openxmlformats.org/officeDocument/2006/relationships/hyperlink" Target="&#1052;&#1072;&#1090;&#1077;&#1088;&#1110;&#1072;&#1083;&#1080;/&#1058;&#1077;&#1093;&#1085;&#1110;&#1082;&#1072;%20&#1087;&#1072;&#1088;&#1072;&#1083;&#1077;&#1083;&#1100;&#1085;&#1086;&#1075;&#1086;%20%20&#1087;&#1083;&#1077;&#1090;&#1110;&#1085;&#1085;&#1103;%20&#1085;&#1072;%20&#1076;&#1088;&#1086;&#1090;&#1103;&#1085;&#1110;&#1081;%20&#1086;&#1089;&#1085;&#1086;&#1074;&#1110;.pptx" TargetMode="External"/><Relationship Id="rId7" Type="http://schemas.openxmlformats.org/officeDocument/2006/relationships/hyperlink" Target="&#1052;&#1072;&#1090;&#1077;&#1088;&#1110;&#1072;&#1083;&#1080;/&#1058;&#1077;&#1093;&#1085;&#1110;&#1082;&#1072;%20&#1075;&#1086;&#1083;&#1095;&#1072;&#1089;&#1090;&#1086;&#1075;&#1086;%20&#1087;&#1083;&#1077;&#1090;&#1110;&#1085;&#1085;&#1103;%20&#1085;&#1072;%20&#1076;&#1088;&#1086;&#1090;&#1103;&#1085;&#1110;&#1081;%20&#1086;&#1089;&#1085;&#1086;&#1074;&#1110;.pptx" TargetMode="External"/><Relationship Id="rId2" Type="http://schemas.openxmlformats.org/officeDocument/2006/relationships/hyperlink" Target="&#1052;&#1072;&#1090;&#1077;&#1088;&#1110;&#1072;&#1083;&#1080;/&#1058;&#1077;&#1093;&#1085;&#1110;&#1082;&#1072;%20&#1085;&#1076;&#1077;&#1073;&#1077;&#1083;&#1077;%20%20&#1085;&#1072;%20&#1076;&#1088;&#1086;&#1090;&#1103;&#1085;&#1110;&#1081;%20&#1086;&#1089;&#1085;&#1086;&#1074;&#1110;..pptx" TargetMode="External"/><Relationship Id="rId1" Type="http://schemas.openxmlformats.org/officeDocument/2006/relationships/hyperlink" Target="&#1052;&#1072;&#1090;&#1077;&#1088;&#1110;&#1072;&#1083;&#1080;/&#1047;&#1072;&#1075;&#1072;&#1083;&#1100;&#1085;&#1110;%20&#1074;&#1110;&#1076;&#1086;&#1084;&#1086;&#1089;&#1090;&#1110;%20&#1087;&#1088;&#1086;%20&#1090;&#1077;&#1093;&#1085;&#1110;&#1082;&#1080;%20&#1110;%20&#1090;&#1077;&#1093;&#1085;&#1086;&#1083;&#1086;&#1075;&#1110;&#1102;%20&#1073;&#1110;&#1089;&#1077;&#1088;&#1085;&#1086;&#1075;&#1086;%20&#1087;&#1083;&#1077;&#1090;&#1110;&#1085;&#1085;&#1103;.pptx" TargetMode="External"/><Relationship Id="rId6" Type="http://schemas.openxmlformats.org/officeDocument/2006/relationships/hyperlink" Target="&#1052;&#1072;&#1090;&#1077;&#1088;&#1110;&#1072;&#1083;&#1080;/&#1058;&#1077;&#1093;&#1085;&#1110;&#1082;&#1072;%20&#1087;&#1083;&#1077;&#1090;&#1110;&#1085;&#1085;&#1103;%20&#1087;&#1086;%20&#1082;&#1086;&#1083;&#1091;%20&#1085;&#1072;%20&#1076;&#1088;&#1086;&#1090;&#1103;&#1085;&#1110;&#1081;%20&#1086;&#1089;&#1085;&#1086;&#1074;&#1110;.pptx" TargetMode="External"/><Relationship Id="rId5" Type="http://schemas.openxmlformats.org/officeDocument/2006/relationships/hyperlink" Target="&#1052;&#1072;&#1090;&#1077;&#1088;&#1110;&#1072;&#1083;&#1080;/&#1058;&#1077;&#1093;&#1085;&#1110;&#1082;&#1072;%20&#1087;&#1083;&#1077;&#1090;&#1110;&#1085;&#1085;&#1103;%20&#1087;&#1077;&#1090;&#1083;&#1103;&#1084;&#1080;%20&#1085;&#1072;%20&#1076;&#1088;&#1086;&#1090;&#1103;&#1085;&#1110;&#1081;%20&#1086;&#1089;&#1085;&#1086;&#1074;&#1110;.pptx" TargetMode="External"/><Relationship Id="rId4" Type="http://schemas.openxmlformats.org/officeDocument/2006/relationships/hyperlink" Target="&#1052;&#1072;&#1090;&#1077;&#1088;&#1110;&#1072;&#1083;&#1080;/&#1058;&#1077;&#1093;&#1085;&#1110;&#1082;&#1072;%20&#1087;&#1083;&#1077;&#1090;&#1110;&#1085;&#1085;&#1103;%20&#1076;&#1091;&#1075;&#1072;&#1084;&#1080;%20&#1085;&#1072;%20&#1076;&#1088;&#1086;&#1090;&#1103;&#1085;&#1110;&#1081;%20&#1086;&#1089;&#1085;&#1086;&#1074;&#1110;.ppt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17D460-9371-4FFB-B29E-9CD3991AA50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EC14D85-788F-4F54-974B-F147831918F6}">
      <dgm:prSet phldrT="[Текст]"/>
      <dgm:spPr/>
      <dgm:t>
        <a:bodyPr/>
        <a:lstStyle/>
        <a:p>
          <a:pPr algn="just"/>
          <a:r>
            <a:rPr lang="ru-RU" dirty="0" err="1" smtClean="0">
              <a:hlinkClick xmlns:r="http://schemas.openxmlformats.org/officeDocument/2006/relationships" r:id="rId1" action="ppaction://hlinkpres?slideindex=1&amp;slidetitle="/>
            </a:rPr>
            <a:t>Матеріали\Загальні</a:t>
          </a:r>
          <a:r>
            <a:rPr lang="ru-RU" dirty="0" smtClean="0">
              <a:hlinkClick xmlns:r="http://schemas.openxmlformats.org/officeDocument/2006/relationships" r:id="rId1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1" action="ppaction://hlinkpres?slideindex=1&amp;slidetitle="/>
            </a:rPr>
            <a:t>відомості</a:t>
          </a:r>
          <a:r>
            <a:rPr lang="ru-RU" dirty="0" smtClean="0">
              <a:hlinkClick xmlns:r="http://schemas.openxmlformats.org/officeDocument/2006/relationships" r:id="rId1" action="ppaction://hlinkpres?slideindex=1&amp;slidetitle="/>
            </a:rPr>
            <a:t> про </a:t>
          </a:r>
          <a:r>
            <a:rPr lang="ru-RU" dirty="0" err="1" smtClean="0">
              <a:hlinkClick xmlns:r="http://schemas.openxmlformats.org/officeDocument/2006/relationships" r:id="rId1" action="ppaction://hlinkpres?slideindex=1&amp;slidetitle="/>
            </a:rPr>
            <a:t>техніки</a:t>
          </a:r>
          <a:r>
            <a:rPr lang="ru-RU" dirty="0" smtClean="0">
              <a:hlinkClick xmlns:r="http://schemas.openxmlformats.org/officeDocument/2006/relationships" r:id="rId1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1" action="ppaction://hlinkpres?slideindex=1&amp;slidetitle="/>
            </a:rPr>
            <a:t>і</a:t>
          </a:r>
          <a:r>
            <a:rPr lang="ru-RU" dirty="0" smtClean="0">
              <a:hlinkClick xmlns:r="http://schemas.openxmlformats.org/officeDocument/2006/relationships" r:id="rId1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1" action="ppaction://hlinkpres?slideindex=1&amp;slidetitle="/>
            </a:rPr>
            <a:t>технологію</a:t>
          </a:r>
          <a:r>
            <a:rPr lang="ru-RU" dirty="0" smtClean="0">
              <a:hlinkClick xmlns:r="http://schemas.openxmlformats.org/officeDocument/2006/relationships" r:id="rId1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1" action="ppaction://hlinkpres?slideindex=1&amp;slidetitle="/>
            </a:rPr>
            <a:t>бісерного</a:t>
          </a:r>
          <a:r>
            <a:rPr lang="ru-RU" dirty="0" smtClean="0">
              <a:hlinkClick xmlns:r="http://schemas.openxmlformats.org/officeDocument/2006/relationships" r:id="rId1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1" action="ppaction://hlinkpres?slideindex=1&amp;slidetitle="/>
            </a:rPr>
            <a:t>плетіння</a:t>
          </a:r>
          <a:r>
            <a:rPr lang="ru-RU" dirty="0" smtClean="0">
              <a:hlinkClick xmlns:r="http://schemas.openxmlformats.org/officeDocument/2006/relationships" r:id="rId1" action="ppaction://hlinkpres?slideindex=1&amp;slidetitle="/>
            </a:rPr>
            <a:t>.</a:t>
          </a:r>
          <a:r>
            <a:rPr lang="en-US" dirty="0" err="1" smtClean="0">
              <a:hlinkClick xmlns:r="http://schemas.openxmlformats.org/officeDocument/2006/relationships" r:id="rId1" action="ppaction://hlinkpres?slideindex=1&amp;slidetitle="/>
            </a:rPr>
            <a:t>pptx</a:t>
          </a:r>
          <a:endParaRPr lang="ru-RU" dirty="0"/>
        </a:p>
      </dgm:t>
    </dgm:pt>
    <dgm:pt modelId="{A29AC3B4-4DA7-4BEB-9E5F-EA93A7890C3C}" type="parTrans" cxnId="{0568983F-1381-4645-BB77-7BEB7257F2EB}">
      <dgm:prSet/>
      <dgm:spPr/>
      <dgm:t>
        <a:bodyPr/>
        <a:lstStyle/>
        <a:p>
          <a:endParaRPr lang="ru-RU"/>
        </a:p>
      </dgm:t>
    </dgm:pt>
    <dgm:pt modelId="{30C8C0A1-2048-43E9-9B1F-4A4FA15C1ABD}" type="sibTrans" cxnId="{0568983F-1381-4645-BB77-7BEB7257F2EB}">
      <dgm:prSet/>
      <dgm:spPr/>
      <dgm:t>
        <a:bodyPr/>
        <a:lstStyle/>
        <a:p>
          <a:endParaRPr lang="ru-RU"/>
        </a:p>
      </dgm:t>
    </dgm:pt>
    <dgm:pt modelId="{B4B7BF59-5143-4017-89C0-19DE75ED9601}">
      <dgm:prSet phldrT="[Текст]"/>
      <dgm:spPr/>
      <dgm:t>
        <a:bodyPr/>
        <a:lstStyle/>
        <a:p>
          <a:r>
            <a:rPr lang="ru-RU" dirty="0" err="1" smtClean="0">
              <a:hlinkClick xmlns:r="http://schemas.openxmlformats.org/officeDocument/2006/relationships" r:id="rId2" action="ppaction://hlinkpres?slideindex=1&amp;slidetitle="/>
            </a:rPr>
            <a:t>Матеріали\Техніка</a:t>
          </a:r>
          <a:r>
            <a:rPr lang="ru-RU" dirty="0" smtClean="0">
              <a:hlinkClick xmlns:r="http://schemas.openxmlformats.org/officeDocument/2006/relationships" r:id="rId2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2" action="ppaction://hlinkpres?slideindex=1&amp;slidetitle="/>
            </a:rPr>
            <a:t>ндебеле</a:t>
          </a:r>
          <a:r>
            <a:rPr lang="ru-RU" dirty="0" smtClean="0">
              <a:hlinkClick xmlns:r="http://schemas.openxmlformats.org/officeDocument/2006/relationships" r:id="rId2" action="ppaction://hlinkpres?slideindex=1&amp;slidetitle="/>
            </a:rPr>
            <a:t>  на </a:t>
          </a:r>
          <a:r>
            <a:rPr lang="ru-RU" dirty="0" err="1" smtClean="0">
              <a:hlinkClick xmlns:r="http://schemas.openxmlformats.org/officeDocument/2006/relationships" r:id="rId2" action="ppaction://hlinkpres?slideindex=1&amp;slidetitle="/>
            </a:rPr>
            <a:t>дротяній</a:t>
          </a:r>
          <a:r>
            <a:rPr lang="ru-RU" dirty="0" smtClean="0">
              <a:hlinkClick xmlns:r="http://schemas.openxmlformats.org/officeDocument/2006/relationships" r:id="rId2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2" action="ppaction://hlinkpres?slideindex=1&amp;slidetitle="/>
            </a:rPr>
            <a:t>основі</a:t>
          </a:r>
          <a:r>
            <a:rPr lang="ru-RU" dirty="0" smtClean="0">
              <a:hlinkClick xmlns:r="http://schemas.openxmlformats.org/officeDocument/2006/relationships" r:id="rId2" action="ppaction://hlinkpres?slideindex=1&amp;slidetitle="/>
            </a:rPr>
            <a:t>..</a:t>
          </a:r>
          <a:r>
            <a:rPr lang="ru-RU" dirty="0" err="1" smtClean="0">
              <a:hlinkClick xmlns:r="http://schemas.openxmlformats.org/officeDocument/2006/relationships" r:id="rId2" action="ppaction://hlinkpres?slideindex=1&amp;slidetitle="/>
            </a:rPr>
            <a:t>pptx</a:t>
          </a:r>
          <a:endParaRPr lang="ru-RU" dirty="0"/>
        </a:p>
      </dgm:t>
    </dgm:pt>
    <dgm:pt modelId="{8610882E-43AD-429E-8F7A-1E664AC6AD6C}" type="parTrans" cxnId="{F9954B43-6888-46B9-8564-57C121E7BBE1}">
      <dgm:prSet/>
      <dgm:spPr/>
      <dgm:t>
        <a:bodyPr/>
        <a:lstStyle/>
        <a:p>
          <a:endParaRPr lang="ru-RU"/>
        </a:p>
      </dgm:t>
    </dgm:pt>
    <dgm:pt modelId="{8DEBCEE3-7ED9-4179-BD7D-37066BDA0537}" type="sibTrans" cxnId="{F9954B43-6888-46B9-8564-57C121E7BBE1}">
      <dgm:prSet/>
      <dgm:spPr/>
      <dgm:t>
        <a:bodyPr/>
        <a:lstStyle/>
        <a:p>
          <a:endParaRPr lang="ru-RU"/>
        </a:p>
      </dgm:t>
    </dgm:pt>
    <dgm:pt modelId="{561BBD30-C2AE-48A0-B458-A991E4C99CA6}">
      <dgm:prSet phldrT="[Текст]"/>
      <dgm:spPr/>
      <dgm:t>
        <a:bodyPr/>
        <a:lstStyle/>
        <a:p>
          <a:r>
            <a:rPr lang="ru-RU" dirty="0" err="1" smtClean="0">
              <a:hlinkClick xmlns:r="http://schemas.openxmlformats.org/officeDocument/2006/relationships" r:id="rId3" action="ppaction://hlinkpres?slideindex=1&amp;slidetitle="/>
            </a:rPr>
            <a:t>Матеріали\Техніка</a:t>
          </a:r>
          <a:r>
            <a:rPr lang="ru-RU" dirty="0" smtClean="0">
              <a:hlinkClick xmlns:r="http://schemas.openxmlformats.org/officeDocument/2006/relationships" r:id="rId3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3" action="ppaction://hlinkpres?slideindex=1&amp;slidetitle="/>
            </a:rPr>
            <a:t>паралельного</a:t>
          </a:r>
          <a:r>
            <a:rPr lang="ru-RU" dirty="0" smtClean="0">
              <a:hlinkClick xmlns:r="http://schemas.openxmlformats.org/officeDocument/2006/relationships" r:id="rId3" action="ppaction://hlinkpres?slideindex=1&amp;slidetitle="/>
            </a:rPr>
            <a:t>  </a:t>
          </a:r>
          <a:r>
            <a:rPr lang="ru-RU" dirty="0" err="1" smtClean="0">
              <a:hlinkClick xmlns:r="http://schemas.openxmlformats.org/officeDocument/2006/relationships" r:id="rId3" action="ppaction://hlinkpres?slideindex=1&amp;slidetitle="/>
            </a:rPr>
            <a:t>плетіння</a:t>
          </a:r>
          <a:r>
            <a:rPr lang="ru-RU" dirty="0" smtClean="0">
              <a:hlinkClick xmlns:r="http://schemas.openxmlformats.org/officeDocument/2006/relationships" r:id="rId3" action="ppaction://hlinkpres?slideindex=1&amp;slidetitle="/>
            </a:rPr>
            <a:t> на </a:t>
          </a:r>
          <a:r>
            <a:rPr lang="ru-RU" dirty="0" err="1" smtClean="0">
              <a:hlinkClick xmlns:r="http://schemas.openxmlformats.org/officeDocument/2006/relationships" r:id="rId3" action="ppaction://hlinkpres?slideindex=1&amp;slidetitle="/>
            </a:rPr>
            <a:t>дротяній</a:t>
          </a:r>
          <a:r>
            <a:rPr lang="ru-RU" dirty="0" smtClean="0">
              <a:hlinkClick xmlns:r="http://schemas.openxmlformats.org/officeDocument/2006/relationships" r:id="rId3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3" action="ppaction://hlinkpres?slideindex=1&amp;slidetitle="/>
            </a:rPr>
            <a:t>основі.pptx</a:t>
          </a:r>
          <a:endParaRPr lang="ru-RU" dirty="0"/>
        </a:p>
      </dgm:t>
    </dgm:pt>
    <dgm:pt modelId="{47A8EDDC-E3CA-40B1-A624-6005886C620A}" type="parTrans" cxnId="{11AA4B0F-9B98-4FC6-8F4A-128A55C4EEA5}">
      <dgm:prSet/>
      <dgm:spPr/>
      <dgm:t>
        <a:bodyPr/>
        <a:lstStyle/>
        <a:p>
          <a:endParaRPr lang="ru-RU"/>
        </a:p>
      </dgm:t>
    </dgm:pt>
    <dgm:pt modelId="{589E0758-C6BE-4565-8555-9038028D0CDE}" type="sibTrans" cxnId="{11AA4B0F-9B98-4FC6-8F4A-128A55C4EEA5}">
      <dgm:prSet/>
      <dgm:spPr/>
      <dgm:t>
        <a:bodyPr/>
        <a:lstStyle/>
        <a:p>
          <a:endParaRPr lang="ru-RU"/>
        </a:p>
      </dgm:t>
    </dgm:pt>
    <dgm:pt modelId="{E3B6A347-B166-45B2-BC4F-290D10BE48FC}">
      <dgm:prSet phldrT="[Текст]"/>
      <dgm:spPr/>
      <dgm:t>
        <a:bodyPr/>
        <a:lstStyle/>
        <a:p>
          <a:r>
            <a:rPr lang="ru-RU" dirty="0" err="1" smtClean="0">
              <a:hlinkClick xmlns:r="http://schemas.openxmlformats.org/officeDocument/2006/relationships" r:id="rId4" action="ppaction://hlinkpres?slideindex=1&amp;slidetitle="/>
            </a:rPr>
            <a:t>Матеріали\Техніка</a:t>
          </a:r>
          <a:r>
            <a:rPr lang="ru-RU" dirty="0" smtClean="0">
              <a:hlinkClick xmlns:r="http://schemas.openxmlformats.org/officeDocument/2006/relationships" r:id="rId4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4" action="ppaction://hlinkpres?slideindex=1&amp;slidetitle="/>
            </a:rPr>
            <a:t>плетіння</a:t>
          </a:r>
          <a:r>
            <a:rPr lang="ru-RU" dirty="0" smtClean="0">
              <a:hlinkClick xmlns:r="http://schemas.openxmlformats.org/officeDocument/2006/relationships" r:id="rId4" action="ppaction://hlinkpres?slideindex=1&amp;slidetitle="/>
            </a:rPr>
            <a:t> дугами на </a:t>
          </a:r>
          <a:r>
            <a:rPr lang="ru-RU" dirty="0" err="1" smtClean="0">
              <a:hlinkClick xmlns:r="http://schemas.openxmlformats.org/officeDocument/2006/relationships" r:id="rId4" action="ppaction://hlinkpres?slideindex=1&amp;slidetitle="/>
            </a:rPr>
            <a:t>дротяній</a:t>
          </a:r>
          <a:r>
            <a:rPr lang="ru-RU" dirty="0" smtClean="0">
              <a:hlinkClick xmlns:r="http://schemas.openxmlformats.org/officeDocument/2006/relationships" r:id="rId4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4" action="ppaction://hlinkpres?slideindex=1&amp;slidetitle="/>
            </a:rPr>
            <a:t>основі.pptx</a:t>
          </a:r>
          <a:endParaRPr lang="ru-RU" dirty="0"/>
        </a:p>
      </dgm:t>
    </dgm:pt>
    <dgm:pt modelId="{181FE361-3954-46AD-8097-81A633ED41F4}" type="parTrans" cxnId="{CBE9178C-4EC4-46E9-B2A3-4CF43C9650D0}">
      <dgm:prSet/>
      <dgm:spPr/>
      <dgm:t>
        <a:bodyPr/>
        <a:lstStyle/>
        <a:p>
          <a:endParaRPr lang="ru-RU"/>
        </a:p>
      </dgm:t>
    </dgm:pt>
    <dgm:pt modelId="{325850C6-B5DB-4B9B-B791-E71480F97585}" type="sibTrans" cxnId="{CBE9178C-4EC4-46E9-B2A3-4CF43C9650D0}">
      <dgm:prSet/>
      <dgm:spPr/>
      <dgm:t>
        <a:bodyPr/>
        <a:lstStyle/>
        <a:p>
          <a:endParaRPr lang="ru-RU"/>
        </a:p>
      </dgm:t>
    </dgm:pt>
    <dgm:pt modelId="{B641A0CE-495A-43AE-8F14-6DF09364550B}">
      <dgm:prSet phldrT="[Текст]"/>
      <dgm:spPr/>
      <dgm:t>
        <a:bodyPr/>
        <a:lstStyle/>
        <a:p>
          <a:r>
            <a:rPr lang="ru-RU" dirty="0" err="1" smtClean="0">
              <a:hlinkClick xmlns:r="http://schemas.openxmlformats.org/officeDocument/2006/relationships" r:id="rId5" action="ppaction://hlinkpres?slideindex=1&amp;slidetitle="/>
            </a:rPr>
            <a:t>Матеріали\Техніка</a:t>
          </a:r>
          <a:r>
            <a:rPr lang="ru-RU" dirty="0" smtClean="0">
              <a:hlinkClick xmlns:r="http://schemas.openxmlformats.org/officeDocument/2006/relationships" r:id="rId5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5" action="ppaction://hlinkpres?slideindex=1&amp;slidetitle="/>
            </a:rPr>
            <a:t>плетіння</a:t>
          </a:r>
          <a:r>
            <a:rPr lang="ru-RU" dirty="0" smtClean="0">
              <a:hlinkClick xmlns:r="http://schemas.openxmlformats.org/officeDocument/2006/relationships" r:id="rId5" action="ppaction://hlinkpres?slideindex=1&amp;slidetitle="/>
            </a:rPr>
            <a:t> петлями на </a:t>
          </a:r>
          <a:r>
            <a:rPr lang="ru-RU" dirty="0" err="1" smtClean="0">
              <a:hlinkClick xmlns:r="http://schemas.openxmlformats.org/officeDocument/2006/relationships" r:id="rId5" action="ppaction://hlinkpres?slideindex=1&amp;slidetitle="/>
            </a:rPr>
            <a:t>дротяній</a:t>
          </a:r>
          <a:r>
            <a:rPr lang="ru-RU" dirty="0" smtClean="0">
              <a:hlinkClick xmlns:r="http://schemas.openxmlformats.org/officeDocument/2006/relationships" r:id="rId5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5" action="ppaction://hlinkpres?slideindex=1&amp;slidetitle="/>
            </a:rPr>
            <a:t>основі.pptx</a:t>
          </a:r>
          <a:endParaRPr lang="ru-RU" dirty="0"/>
        </a:p>
      </dgm:t>
    </dgm:pt>
    <dgm:pt modelId="{A67E21E4-BBC3-4FE7-A5A3-87D8B0EBCA5B}" type="parTrans" cxnId="{29480D3D-65A0-48F6-81CB-12C29F645FEF}">
      <dgm:prSet/>
      <dgm:spPr/>
      <dgm:t>
        <a:bodyPr/>
        <a:lstStyle/>
        <a:p>
          <a:endParaRPr lang="ru-RU"/>
        </a:p>
      </dgm:t>
    </dgm:pt>
    <dgm:pt modelId="{27BD86A7-B655-4662-BAAE-E47159FB51AE}" type="sibTrans" cxnId="{29480D3D-65A0-48F6-81CB-12C29F645FEF}">
      <dgm:prSet/>
      <dgm:spPr/>
      <dgm:t>
        <a:bodyPr/>
        <a:lstStyle/>
        <a:p>
          <a:endParaRPr lang="ru-RU"/>
        </a:p>
      </dgm:t>
    </dgm:pt>
    <dgm:pt modelId="{2AAF62B0-3A28-43E5-BA8E-A168D43A9D47}">
      <dgm:prSet phldrT="[Текст]"/>
      <dgm:spPr/>
      <dgm:t>
        <a:bodyPr/>
        <a:lstStyle/>
        <a:p>
          <a:r>
            <a:rPr lang="ru-RU" dirty="0" err="1" smtClean="0">
              <a:hlinkClick xmlns:r="http://schemas.openxmlformats.org/officeDocument/2006/relationships" r:id="rId6" action="ppaction://hlinkpres?slideindex=1&amp;slidetitle="/>
            </a:rPr>
            <a:t>Матеріали\Техніка</a:t>
          </a:r>
          <a:r>
            <a:rPr lang="ru-RU" dirty="0" smtClean="0">
              <a:hlinkClick xmlns:r="http://schemas.openxmlformats.org/officeDocument/2006/relationships" r:id="rId6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6" action="ppaction://hlinkpres?slideindex=1&amp;slidetitle="/>
            </a:rPr>
            <a:t>плетіння</a:t>
          </a:r>
          <a:r>
            <a:rPr lang="ru-RU" dirty="0" smtClean="0">
              <a:hlinkClick xmlns:r="http://schemas.openxmlformats.org/officeDocument/2006/relationships" r:id="rId6" action="ppaction://hlinkpres?slideindex=1&amp;slidetitle="/>
            </a:rPr>
            <a:t> по колу на </a:t>
          </a:r>
          <a:r>
            <a:rPr lang="ru-RU" dirty="0" err="1" smtClean="0">
              <a:hlinkClick xmlns:r="http://schemas.openxmlformats.org/officeDocument/2006/relationships" r:id="rId6" action="ppaction://hlinkpres?slideindex=1&amp;slidetitle="/>
            </a:rPr>
            <a:t>дротяній</a:t>
          </a:r>
          <a:r>
            <a:rPr lang="ru-RU" dirty="0" smtClean="0">
              <a:hlinkClick xmlns:r="http://schemas.openxmlformats.org/officeDocument/2006/relationships" r:id="rId6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6" action="ppaction://hlinkpres?slideindex=1&amp;slidetitle="/>
            </a:rPr>
            <a:t>основі.pptx</a:t>
          </a:r>
          <a:endParaRPr lang="ru-RU" dirty="0"/>
        </a:p>
      </dgm:t>
    </dgm:pt>
    <dgm:pt modelId="{D24E331F-88BE-4B96-A2A4-B691D3AF6606}" type="parTrans" cxnId="{130B6248-45B8-4A9D-AEB2-B50A18838D6E}">
      <dgm:prSet/>
      <dgm:spPr/>
      <dgm:t>
        <a:bodyPr/>
        <a:lstStyle/>
        <a:p>
          <a:endParaRPr lang="ru-RU"/>
        </a:p>
      </dgm:t>
    </dgm:pt>
    <dgm:pt modelId="{83F7738D-4C02-44F7-9F2E-9297264B5FE4}" type="sibTrans" cxnId="{130B6248-45B8-4A9D-AEB2-B50A18838D6E}">
      <dgm:prSet/>
      <dgm:spPr/>
      <dgm:t>
        <a:bodyPr/>
        <a:lstStyle/>
        <a:p>
          <a:endParaRPr lang="ru-RU"/>
        </a:p>
      </dgm:t>
    </dgm:pt>
    <dgm:pt modelId="{9D84AFAA-96E0-4E18-8305-10D22B1DA36C}">
      <dgm:prSet phldrT="[Текст]"/>
      <dgm:spPr/>
      <dgm:t>
        <a:bodyPr/>
        <a:lstStyle/>
        <a:p>
          <a:r>
            <a:rPr lang="ru-RU" dirty="0" err="1" smtClean="0">
              <a:hlinkClick xmlns:r="http://schemas.openxmlformats.org/officeDocument/2006/relationships" r:id="rId7" action="ppaction://hlinkpres?slideindex=1&amp;slidetitle="/>
            </a:rPr>
            <a:t>Матеріали\Техніка</a:t>
          </a:r>
          <a:r>
            <a:rPr lang="ru-RU" dirty="0" smtClean="0">
              <a:hlinkClick xmlns:r="http://schemas.openxmlformats.org/officeDocument/2006/relationships" r:id="rId7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7" action="ppaction://hlinkpres?slideindex=1&amp;slidetitle="/>
            </a:rPr>
            <a:t>голчастого</a:t>
          </a:r>
          <a:r>
            <a:rPr lang="ru-RU" dirty="0" smtClean="0">
              <a:hlinkClick xmlns:r="http://schemas.openxmlformats.org/officeDocument/2006/relationships" r:id="rId7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7" action="ppaction://hlinkpres?slideindex=1&amp;slidetitle="/>
            </a:rPr>
            <a:t>плетіння</a:t>
          </a:r>
          <a:r>
            <a:rPr lang="ru-RU" dirty="0" smtClean="0">
              <a:hlinkClick xmlns:r="http://schemas.openxmlformats.org/officeDocument/2006/relationships" r:id="rId7" action="ppaction://hlinkpres?slideindex=1&amp;slidetitle="/>
            </a:rPr>
            <a:t> на </a:t>
          </a:r>
          <a:r>
            <a:rPr lang="ru-RU" dirty="0" err="1" smtClean="0">
              <a:hlinkClick xmlns:r="http://schemas.openxmlformats.org/officeDocument/2006/relationships" r:id="rId7" action="ppaction://hlinkpres?slideindex=1&amp;slidetitle="/>
            </a:rPr>
            <a:t>дротяній</a:t>
          </a:r>
          <a:r>
            <a:rPr lang="ru-RU" dirty="0" smtClean="0">
              <a:hlinkClick xmlns:r="http://schemas.openxmlformats.org/officeDocument/2006/relationships" r:id="rId7" action="ppaction://hlinkpres?slideindex=1&amp;slidetitle="/>
            </a:rPr>
            <a:t> </a:t>
          </a:r>
          <a:r>
            <a:rPr lang="ru-RU" dirty="0" err="1" smtClean="0">
              <a:hlinkClick xmlns:r="http://schemas.openxmlformats.org/officeDocument/2006/relationships" r:id="rId7" action="ppaction://hlinkpres?slideindex=1&amp;slidetitle="/>
            </a:rPr>
            <a:t>основі.pptx</a:t>
          </a:r>
          <a:endParaRPr lang="ru-RU" dirty="0"/>
        </a:p>
      </dgm:t>
    </dgm:pt>
    <dgm:pt modelId="{D6C5064B-9129-4715-903B-C5DC882914BC}" type="sibTrans" cxnId="{DC1D3334-7306-4E4A-9DA8-C5ED8E4E613D}">
      <dgm:prSet/>
      <dgm:spPr/>
      <dgm:t>
        <a:bodyPr/>
        <a:lstStyle/>
        <a:p>
          <a:endParaRPr lang="ru-RU"/>
        </a:p>
      </dgm:t>
    </dgm:pt>
    <dgm:pt modelId="{35BE9ADA-AD6D-45B5-8AD1-9A7E730A6EC5}" type="parTrans" cxnId="{DC1D3334-7306-4E4A-9DA8-C5ED8E4E613D}">
      <dgm:prSet/>
      <dgm:spPr/>
      <dgm:t>
        <a:bodyPr/>
        <a:lstStyle/>
        <a:p>
          <a:endParaRPr lang="ru-RU"/>
        </a:p>
      </dgm:t>
    </dgm:pt>
    <dgm:pt modelId="{CBD7A6F0-A215-40B6-8D97-11F111AD53C5}">
      <dgm:prSet phldrT="[Текст]"/>
      <dgm:spPr/>
      <dgm:t>
        <a:bodyPr/>
        <a:lstStyle/>
        <a:p>
          <a:r>
            <a:rPr lang="ru-RU" dirty="0" err="1" smtClean="0">
              <a:hlinkClick xmlns:r="http://schemas.openxmlformats.org/officeDocument/2006/relationships" r:id="rId8" action="ppaction://hlinkfile"/>
            </a:rPr>
            <a:t>Матеріали\Додатки</a:t>
          </a:r>
          <a:endParaRPr lang="ru-RU" dirty="0"/>
        </a:p>
      </dgm:t>
    </dgm:pt>
    <dgm:pt modelId="{B6917697-6EB2-42DA-BE99-AB9E49A6CEE0}" type="parTrans" cxnId="{51165999-11AB-4CE1-9CE2-A1DC0BC88778}">
      <dgm:prSet/>
      <dgm:spPr/>
      <dgm:t>
        <a:bodyPr/>
        <a:lstStyle/>
        <a:p>
          <a:endParaRPr lang="ru-RU"/>
        </a:p>
      </dgm:t>
    </dgm:pt>
    <dgm:pt modelId="{95646C6D-57BF-4816-8A7F-8CDB0831C42D}" type="sibTrans" cxnId="{51165999-11AB-4CE1-9CE2-A1DC0BC88778}">
      <dgm:prSet/>
      <dgm:spPr/>
      <dgm:t>
        <a:bodyPr/>
        <a:lstStyle/>
        <a:p>
          <a:endParaRPr lang="ru-RU"/>
        </a:p>
      </dgm:t>
    </dgm:pt>
    <dgm:pt modelId="{A1D33063-3F0F-4E8D-83BC-911712B157C3}" type="pres">
      <dgm:prSet presAssocID="{2717D460-9371-4FFB-B29E-9CD3991AA50A}" presName="diagram" presStyleCnt="0">
        <dgm:presLayoutVars>
          <dgm:dir/>
          <dgm:resizeHandles val="exact"/>
        </dgm:presLayoutVars>
      </dgm:prSet>
      <dgm:spPr/>
    </dgm:pt>
    <dgm:pt modelId="{478FFC6F-E719-4847-8D82-4CF324F6F494}" type="pres">
      <dgm:prSet presAssocID="{CEC14D85-788F-4F54-974B-F147831918F6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2A709-26D5-4A28-B9B5-40833C89D76D}" type="pres">
      <dgm:prSet presAssocID="{30C8C0A1-2048-43E9-9B1F-4A4FA15C1ABD}" presName="sibTrans" presStyleCnt="0"/>
      <dgm:spPr/>
    </dgm:pt>
    <dgm:pt modelId="{83A0B716-4127-49AB-96A2-0179D6841CD0}" type="pres">
      <dgm:prSet presAssocID="{9D84AFAA-96E0-4E18-8305-10D22B1DA36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376AA-9C01-40F7-B12A-56635960A417}" type="pres">
      <dgm:prSet presAssocID="{D6C5064B-9129-4715-903B-C5DC882914BC}" presName="sibTrans" presStyleCnt="0"/>
      <dgm:spPr/>
    </dgm:pt>
    <dgm:pt modelId="{720DEE6A-164D-4A8E-9041-21E90444B9C7}" type="pres">
      <dgm:prSet presAssocID="{B4B7BF59-5143-4017-89C0-19DE75ED9601}" presName="node" presStyleLbl="node1" presStyleIdx="2" presStyleCnt="8">
        <dgm:presLayoutVars>
          <dgm:bulletEnabled val="1"/>
        </dgm:presLayoutVars>
      </dgm:prSet>
      <dgm:spPr/>
    </dgm:pt>
    <dgm:pt modelId="{8BE1CFF3-F798-4CFF-BF01-A8FED15DD8A5}" type="pres">
      <dgm:prSet presAssocID="{8DEBCEE3-7ED9-4179-BD7D-37066BDA0537}" presName="sibTrans" presStyleCnt="0"/>
      <dgm:spPr/>
    </dgm:pt>
    <dgm:pt modelId="{4DB889F4-B94A-48F3-8603-DF3926E0E263}" type="pres">
      <dgm:prSet presAssocID="{561BBD30-C2AE-48A0-B458-A991E4C99CA6}" presName="node" presStyleLbl="node1" presStyleIdx="3" presStyleCnt="8">
        <dgm:presLayoutVars>
          <dgm:bulletEnabled val="1"/>
        </dgm:presLayoutVars>
      </dgm:prSet>
      <dgm:spPr/>
    </dgm:pt>
    <dgm:pt modelId="{96D5C476-3198-485F-96CA-B27F478F407A}" type="pres">
      <dgm:prSet presAssocID="{589E0758-C6BE-4565-8555-9038028D0CDE}" presName="sibTrans" presStyleCnt="0"/>
      <dgm:spPr/>
    </dgm:pt>
    <dgm:pt modelId="{36096DAA-6797-4641-A8E9-276936088708}" type="pres">
      <dgm:prSet presAssocID="{E3B6A347-B166-45B2-BC4F-290D10BE48FC}" presName="node" presStyleLbl="node1" presStyleIdx="4" presStyleCnt="8">
        <dgm:presLayoutVars>
          <dgm:bulletEnabled val="1"/>
        </dgm:presLayoutVars>
      </dgm:prSet>
      <dgm:spPr/>
    </dgm:pt>
    <dgm:pt modelId="{9B7D922C-4BFB-4A60-8552-BFEE11517140}" type="pres">
      <dgm:prSet presAssocID="{325850C6-B5DB-4B9B-B791-E71480F97585}" presName="sibTrans" presStyleCnt="0"/>
      <dgm:spPr/>
    </dgm:pt>
    <dgm:pt modelId="{C0E5EB6F-BB67-4A91-BFB0-B2E29D830DC8}" type="pres">
      <dgm:prSet presAssocID="{B641A0CE-495A-43AE-8F14-6DF09364550B}" presName="node" presStyleLbl="node1" presStyleIdx="5" presStyleCnt="8">
        <dgm:presLayoutVars>
          <dgm:bulletEnabled val="1"/>
        </dgm:presLayoutVars>
      </dgm:prSet>
      <dgm:spPr/>
    </dgm:pt>
    <dgm:pt modelId="{DB3A5172-52C5-40B0-BCD1-573C1AEEB036}" type="pres">
      <dgm:prSet presAssocID="{27BD86A7-B655-4662-BAAE-E47159FB51AE}" presName="sibTrans" presStyleCnt="0"/>
      <dgm:spPr/>
    </dgm:pt>
    <dgm:pt modelId="{78FE690C-CC48-49CA-8580-43EBEEE9BD08}" type="pres">
      <dgm:prSet presAssocID="{2AAF62B0-3A28-43E5-BA8E-A168D43A9D47}" presName="node" presStyleLbl="node1" presStyleIdx="6" presStyleCnt="8">
        <dgm:presLayoutVars>
          <dgm:bulletEnabled val="1"/>
        </dgm:presLayoutVars>
      </dgm:prSet>
      <dgm:spPr/>
    </dgm:pt>
    <dgm:pt modelId="{5ED02B63-169F-4827-B0DF-E513D39942CE}" type="pres">
      <dgm:prSet presAssocID="{83F7738D-4C02-44F7-9F2E-9297264B5FE4}" presName="sibTrans" presStyleCnt="0"/>
      <dgm:spPr/>
    </dgm:pt>
    <dgm:pt modelId="{FA28875A-B20E-420E-8C83-7F8BB610586A}" type="pres">
      <dgm:prSet presAssocID="{CBD7A6F0-A215-40B6-8D97-11F111AD53C5}" presName="node" presStyleLbl="node1" presStyleIdx="7" presStyleCnt="8">
        <dgm:presLayoutVars>
          <dgm:bulletEnabled val="1"/>
        </dgm:presLayoutVars>
      </dgm:prSet>
      <dgm:spPr/>
    </dgm:pt>
  </dgm:ptLst>
  <dgm:cxnLst>
    <dgm:cxn modelId="{2ACC21AB-A732-42B7-A6CE-2B9C47A6FFC6}" type="presOf" srcId="{CBD7A6F0-A215-40B6-8D97-11F111AD53C5}" destId="{FA28875A-B20E-420E-8C83-7F8BB610586A}" srcOrd="0" destOrd="0" presId="urn:microsoft.com/office/officeart/2005/8/layout/default"/>
    <dgm:cxn modelId="{0568983F-1381-4645-BB77-7BEB7257F2EB}" srcId="{2717D460-9371-4FFB-B29E-9CD3991AA50A}" destId="{CEC14D85-788F-4F54-974B-F147831918F6}" srcOrd="0" destOrd="0" parTransId="{A29AC3B4-4DA7-4BEB-9E5F-EA93A7890C3C}" sibTransId="{30C8C0A1-2048-43E9-9B1F-4A4FA15C1ABD}"/>
    <dgm:cxn modelId="{352BB279-6239-4BAF-B333-BA7A017E1FB0}" type="presOf" srcId="{561BBD30-C2AE-48A0-B458-A991E4C99CA6}" destId="{4DB889F4-B94A-48F3-8603-DF3926E0E263}" srcOrd="0" destOrd="0" presId="urn:microsoft.com/office/officeart/2005/8/layout/default"/>
    <dgm:cxn modelId="{EAE6859E-0228-437F-BFAD-073A01312130}" type="presOf" srcId="{2717D460-9371-4FFB-B29E-9CD3991AA50A}" destId="{A1D33063-3F0F-4E8D-83BC-911712B157C3}" srcOrd="0" destOrd="0" presId="urn:microsoft.com/office/officeart/2005/8/layout/default"/>
    <dgm:cxn modelId="{130B6248-45B8-4A9D-AEB2-B50A18838D6E}" srcId="{2717D460-9371-4FFB-B29E-9CD3991AA50A}" destId="{2AAF62B0-3A28-43E5-BA8E-A168D43A9D47}" srcOrd="6" destOrd="0" parTransId="{D24E331F-88BE-4B96-A2A4-B691D3AF6606}" sibTransId="{83F7738D-4C02-44F7-9F2E-9297264B5FE4}"/>
    <dgm:cxn modelId="{29480D3D-65A0-48F6-81CB-12C29F645FEF}" srcId="{2717D460-9371-4FFB-B29E-9CD3991AA50A}" destId="{B641A0CE-495A-43AE-8F14-6DF09364550B}" srcOrd="5" destOrd="0" parTransId="{A67E21E4-BBC3-4FE7-A5A3-87D8B0EBCA5B}" sibTransId="{27BD86A7-B655-4662-BAAE-E47159FB51AE}"/>
    <dgm:cxn modelId="{F9954B43-6888-46B9-8564-57C121E7BBE1}" srcId="{2717D460-9371-4FFB-B29E-9CD3991AA50A}" destId="{B4B7BF59-5143-4017-89C0-19DE75ED9601}" srcOrd="2" destOrd="0" parTransId="{8610882E-43AD-429E-8F7A-1E664AC6AD6C}" sibTransId="{8DEBCEE3-7ED9-4179-BD7D-37066BDA0537}"/>
    <dgm:cxn modelId="{CBE9178C-4EC4-46E9-B2A3-4CF43C9650D0}" srcId="{2717D460-9371-4FFB-B29E-9CD3991AA50A}" destId="{E3B6A347-B166-45B2-BC4F-290D10BE48FC}" srcOrd="4" destOrd="0" parTransId="{181FE361-3954-46AD-8097-81A633ED41F4}" sibTransId="{325850C6-B5DB-4B9B-B791-E71480F97585}"/>
    <dgm:cxn modelId="{DC1D3334-7306-4E4A-9DA8-C5ED8E4E613D}" srcId="{2717D460-9371-4FFB-B29E-9CD3991AA50A}" destId="{9D84AFAA-96E0-4E18-8305-10D22B1DA36C}" srcOrd="1" destOrd="0" parTransId="{35BE9ADA-AD6D-45B5-8AD1-9A7E730A6EC5}" sibTransId="{D6C5064B-9129-4715-903B-C5DC882914BC}"/>
    <dgm:cxn modelId="{1CDA7C1A-03A5-420B-90FB-D1CC577A9351}" type="presOf" srcId="{2AAF62B0-3A28-43E5-BA8E-A168D43A9D47}" destId="{78FE690C-CC48-49CA-8580-43EBEEE9BD08}" srcOrd="0" destOrd="0" presId="urn:microsoft.com/office/officeart/2005/8/layout/default"/>
    <dgm:cxn modelId="{51165999-11AB-4CE1-9CE2-A1DC0BC88778}" srcId="{2717D460-9371-4FFB-B29E-9CD3991AA50A}" destId="{CBD7A6F0-A215-40B6-8D97-11F111AD53C5}" srcOrd="7" destOrd="0" parTransId="{B6917697-6EB2-42DA-BE99-AB9E49A6CEE0}" sibTransId="{95646C6D-57BF-4816-8A7F-8CDB0831C42D}"/>
    <dgm:cxn modelId="{24748692-842B-4D5C-A332-757F1805C525}" type="presOf" srcId="{9D84AFAA-96E0-4E18-8305-10D22B1DA36C}" destId="{83A0B716-4127-49AB-96A2-0179D6841CD0}" srcOrd="0" destOrd="0" presId="urn:microsoft.com/office/officeart/2005/8/layout/default"/>
    <dgm:cxn modelId="{5343B8A1-082B-42A4-9624-8398A3F59099}" type="presOf" srcId="{B641A0CE-495A-43AE-8F14-6DF09364550B}" destId="{C0E5EB6F-BB67-4A91-BFB0-B2E29D830DC8}" srcOrd="0" destOrd="0" presId="urn:microsoft.com/office/officeart/2005/8/layout/default"/>
    <dgm:cxn modelId="{11AA4B0F-9B98-4FC6-8F4A-128A55C4EEA5}" srcId="{2717D460-9371-4FFB-B29E-9CD3991AA50A}" destId="{561BBD30-C2AE-48A0-B458-A991E4C99CA6}" srcOrd="3" destOrd="0" parTransId="{47A8EDDC-E3CA-40B1-A624-6005886C620A}" sibTransId="{589E0758-C6BE-4565-8555-9038028D0CDE}"/>
    <dgm:cxn modelId="{87F9AB30-8316-4220-B111-2551E841E00D}" type="presOf" srcId="{E3B6A347-B166-45B2-BC4F-290D10BE48FC}" destId="{36096DAA-6797-4641-A8E9-276936088708}" srcOrd="0" destOrd="0" presId="urn:microsoft.com/office/officeart/2005/8/layout/default"/>
    <dgm:cxn modelId="{68F2622B-B5C5-4619-B2A7-DD62E3CE1ACC}" type="presOf" srcId="{B4B7BF59-5143-4017-89C0-19DE75ED9601}" destId="{720DEE6A-164D-4A8E-9041-21E90444B9C7}" srcOrd="0" destOrd="0" presId="urn:microsoft.com/office/officeart/2005/8/layout/default"/>
    <dgm:cxn modelId="{BB4FE065-2DA5-4391-A5DF-2737538A06AA}" type="presOf" srcId="{CEC14D85-788F-4F54-974B-F147831918F6}" destId="{478FFC6F-E719-4847-8D82-4CF324F6F494}" srcOrd="0" destOrd="0" presId="urn:microsoft.com/office/officeart/2005/8/layout/default"/>
    <dgm:cxn modelId="{B5A89A0D-5E10-4576-801C-B82731080BA0}" type="presParOf" srcId="{A1D33063-3F0F-4E8D-83BC-911712B157C3}" destId="{478FFC6F-E719-4847-8D82-4CF324F6F494}" srcOrd="0" destOrd="0" presId="urn:microsoft.com/office/officeart/2005/8/layout/default"/>
    <dgm:cxn modelId="{52777367-51C4-4EE7-BD3B-9451EA0A59EA}" type="presParOf" srcId="{A1D33063-3F0F-4E8D-83BC-911712B157C3}" destId="{0F12A709-26D5-4A28-B9B5-40833C89D76D}" srcOrd="1" destOrd="0" presId="urn:microsoft.com/office/officeart/2005/8/layout/default"/>
    <dgm:cxn modelId="{C9A58C6F-E461-4D10-B78A-84BEE7A794F9}" type="presParOf" srcId="{A1D33063-3F0F-4E8D-83BC-911712B157C3}" destId="{83A0B716-4127-49AB-96A2-0179D6841CD0}" srcOrd="2" destOrd="0" presId="urn:microsoft.com/office/officeart/2005/8/layout/default"/>
    <dgm:cxn modelId="{54D7F377-A091-48D3-9BEF-C9D056B4C864}" type="presParOf" srcId="{A1D33063-3F0F-4E8D-83BC-911712B157C3}" destId="{EC1376AA-9C01-40F7-B12A-56635960A417}" srcOrd="3" destOrd="0" presId="urn:microsoft.com/office/officeart/2005/8/layout/default"/>
    <dgm:cxn modelId="{1A430408-8C92-4952-A472-FA7EC0EF55E5}" type="presParOf" srcId="{A1D33063-3F0F-4E8D-83BC-911712B157C3}" destId="{720DEE6A-164D-4A8E-9041-21E90444B9C7}" srcOrd="4" destOrd="0" presId="urn:microsoft.com/office/officeart/2005/8/layout/default"/>
    <dgm:cxn modelId="{756958D6-264C-4AA5-A7BC-C424664F0151}" type="presParOf" srcId="{A1D33063-3F0F-4E8D-83BC-911712B157C3}" destId="{8BE1CFF3-F798-4CFF-BF01-A8FED15DD8A5}" srcOrd="5" destOrd="0" presId="urn:microsoft.com/office/officeart/2005/8/layout/default"/>
    <dgm:cxn modelId="{8B6F771A-F1BF-4D68-B01E-C5E81C6DAB04}" type="presParOf" srcId="{A1D33063-3F0F-4E8D-83BC-911712B157C3}" destId="{4DB889F4-B94A-48F3-8603-DF3926E0E263}" srcOrd="6" destOrd="0" presId="urn:microsoft.com/office/officeart/2005/8/layout/default"/>
    <dgm:cxn modelId="{6AAC5236-4EC6-4A1A-B16A-03E3CDFCF83C}" type="presParOf" srcId="{A1D33063-3F0F-4E8D-83BC-911712B157C3}" destId="{96D5C476-3198-485F-96CA-B27F478F407A}" srcOrd="7" destOrd="0" presId="urn:microsoft.com/office/officeart/2005/8/layout/default"/>
    <dgm:cxn modelId="{05ED5158-B9B8-48DD-BA2C-AC365FF14E29}" type="presParOf" srcId="{A1D33063-3F0F-4E8D-83BC-911712B157C3}" destId="{36096DAA-6797-4641-A8E9-276936088708}" srcOrd="8" destOrd="0" presId="urn:microsoft.com/office/officeart/2005/8/layout/default"/>
    <dgm:cxn modelId="{0CB4D0E1-896D-46B9-9346-F850585A3E28}" type="presParOf" srcId="{A1D33063-3F0F-4E8D-83BC-911712B157C3}" destId="{9B7D922C-4BFB-4A60-8552-BFEE11517140}" srcOrd="9" destOrd="0" presId="urn:microsoft.com/office/officeart/2005/8/layout/default"/>
    <dgm:cxn modelId="{8358D81D-C91F-4B7C-9857-7B66C0BFD25B}" type="presParOf" srcId="{A1D33063-3F0F-4E8D-83BC-911712B157C3}" destId="{C0E5EB6F-BB67-4A91-BFB0-B2E29D830DC8}" srcOrd="10" destOrd="0" presId="urn:microsoft.com/office/officeart/2005/8/layout/default"/>
    <dgm:cxn modelId="{10DBB99D-13A5-4020-B1A6-57410CB1EFBA}" type="presParOf" srcId="{A1D33063-3F0F-4E8D-83BC-911712B157C3}" destId="{DB3A5172-52C5-40B0-BCD1-573C1AEEB036}" srcOrd="11" destOrd="0" presId="urn:microsoft.com/office/officeart/2005/8/layout/default"/>
    <dgm:cxn modelId="{D7D47FEC-E94D-47FE-A0A1-B8A7FE0383BB}" type="presParOf" srcId="{A1D33063-3F0F-4E8D-83BC-911712B157C3}" destId="{78FE690C-CC48-49CA-8580-43EBEEE9BD08}" srcOrd="12" destOrd="0" presId="urn:microsoft.com/office/officeart/2005/8/layout/default"/>
    <dgm:cxn modelId="{12128FFA-9164-4607-AD1C-6D5951BBBB19}" type="presParOf" srcId="{A1D33063-3F0F-4E8D-83BC-911712B157C3}" destId="{5ED02B63-169F-4827-B0DF-E513D39942CE}" srcOrd="13" destOrd="0" presId="urn:microsoft.com/office/officeart/2005/8/layout/default"/>
    <dgm:cxn modelId="{00FEB7D0-1E6F-49F1-9056-BE3E9DDC3EC7}" type="presParOf" srcId="{A1D33063-3F0F-4E8D-83BC-911712B157C3}" destId="{FA28875A-B20E-420E-8C83-7F8BB610586A}" srcOrd="14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5863B58-8CC5-4773-AC86-7FD975ECFA21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E654911-4449-461C-B8EA-A6545D78F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786322"/>
            <a:ext cx="8031836" cy="1595006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uk-UA" dirty="0" err="1">
                <a:solidFill>
                  <a:schemeClr val="bg2">
                    <a:lumMod val="75000"/>
                  </a:schemeClr>
                </a:solidFill>
                <a:latin typeface="+mj-lt"/>
              </a:rPr>
              <a:t>Підопригора</a:t>
            </a:r>
            <a:r>
              <a:rPr lang="uk-UA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 М. В. -  вчитель трудового навчання та     інформатики</a:t>
            </a:r>
          </a:p>
          <a:p>
            <a:pPr algn="ctr">
              <a:spcAft>
                <a:spcPts val="0"/>
              </a:spcAft>
              <a:defRPr/>
            </a:pPr>
            <a:r>
              <a:rPr lang="ru-RU" dirty="0" err="1">
                <a:solidFill>
                  <a:srgbClr val="FFC000"/>
                </a:solidFill>
                <a:latin typeface="+mj-lt"/>
              </a:rPr>
              <a:t>Журжинецький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навчально-виховний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комплекс «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Дошкільний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навчальний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заклад –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загальноосвітня</a:t>
            </a:r>
            <a:r>
              <a:rPr lang="ru-RU" dirty="0">
                <a:solidFill>
                  <a:srgbClr val="FFC000"/>
                </a:solidFill>
                <a:latin typeface="+mj-lt"/>
              </a:rPr>
              <a:t> школа І – ІІІ </a:t>
            </a:r>
            <a:r>
              <a:rPr lang="ru-RU" dirty="0" err="1">
                <a:solidFill>
                  <a:srgbClr val="FFC000"/>
                </a:solidFill>
                <a:latin typeface="+mj-lt"/>
              </a:rPr>
              <a:t>ступенів</a:t>
            </a:r>
            <a:r>
              <a:rPr lang="uk-UA" dirty="0">
                <a:solidFill>
                  <a:srgbClr val="FFC000"/>
                </a:solidFill>
                <a:latin typeface="+mj-lt"/>
              </a:rPr>
              <a:t>»</a:t>
            </a:r>
          </a:p>
          <a:p>
            <a:pPr>
              <a:spcAft>
                <a:spcPts val="0"/>
              </a:spcAft>
              <a:defRPr/>
            </a:pPr>
            <a:endParaRPr lang="ru-RU" dirty="0">
              <a:solidFill>
                <a:srgbClr val="FFC000"/>
              </a:solidFill>
            </a:endParaRPr>
          </a:p>
          <a:p>
            <a:pPr>
              <a:defRPr/>
            </a:pPr>
            <a:endParaRPr lang="uk-UA" dirty="0">
              <a:solidFill>
                <a:srgbClr val="FFC000"/>
              </a:solidFill>
            </a:endParaRPr>
          </a:p>
          <a:p>
            <a:endParaRPr lang="ru-RU" dirty="0"/>
          </a:p>
        </p:txBody>
      </p:sp>
      <p:graphicFrame>
        <p:nvGraphicFramePr>
          <p:cNvPr id="7" name="Схема 6"/>
          <p:cNvGraphicFramePr/>
          <p:nvPr/>
        </p:nvGraphicFramePr>
        <p:xfrm>
          <a:off x="428596" y="428604"/>
          <a:ext cx="8358246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0546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1160</TotalTime>
  <Words>74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Воздушный поток</vt:lpstr>
      <vt:lpstr>Слайд 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Техніка паралельного  плетіння на дротяній основі.</dc:title>
  <dc:creator>Machine</dc:creator>
  <cp:lastModifiedBy>Machine</cp:lastModifiedBy>
  <cp:revision>53</cp:revision>
  <dcterms:created xsi:type="dcterms:W3CDTF">2017-02-13T17:42:50Z</dcterms:created>
  <dcterms:modified xsi:type="dcterms:W3CDTF">2017-02-17T08:32:54Z</dcterms:modified>
</cp:coreProperties>
</file>