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72" r:id="rId4"/>
    <p:sldId id="273" r:id="rId5"/>
    <p:sldId id="274" r:id="rId6"/>
    <p:sldId id="278" r:id="rId7"/>
    <p:sldId id="267" r:id="rId8"/>
    <p:sldId id="275" r:id="rId9"/>
    <p:sldId id="277" r:id="rId10"/>
    <p:sldId id="259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biserok.rv.ua/vyroby-z-biseru/fialka-z-biseru-prosto-i-shvydko/" TargetMode="External"/><Relationship Id="rId2" Type="http://schemas.openxmlformats.org/officeDocument/2006/relationships/hyperlink" Target="http://majster-klas.pp.ua/4851-mayster-klas-po-vigotovlennyu-falki-z-bseru-svoyimi-rukami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izbiserka.ru/texnika-pleteniya-dugam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725144"/>
            <a:ext cx="4464496" cy="1656184"/>
          </a:xfrm>
        </p:spPr>
        <p:txBody>
          <a:bodyPr>
            <a:normAutofit fontScale="77500" lnSpcReduction="20000"/>
          </a:bodyPr>
          <a:lstStyle/>
          <a:p>
            <a:pPr algn="ctr">
              <a:spcAft>
                <a:spcPts val="0"/>
              </a:spcAft>
              <a:defRPr/>
            </a:pPr>
            <a:r>
              <a:rPr lang="uk-UA" dirty="0" err="1">
                <a:solidFill>
                  <a:schemeClr val="bg2">
                    <a:lumMod val="75000"/>
                  </a:schemeClr>
                </a:solidFill>
                <a:latin typeface="+mj-lt"/>
              </a:rPr>
              <a:t>Підопригора</a:t>
            </a:r>
            <a:r>
              <a:rPr lang="uk-UA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 М. В. -  вчитель трудового навчання та     інформатики</a:t>
            </a:r>
          </a:p>
          <a:p>
            <a:pPr algn="ctr">
              <a:spcAft>
                <a:spcPts val="0"/>
              </a:spcAft>
              <a:defRPr/>
            </a:pPr>
            <a:r>
              <a:rPr lang="ru-RU" dirty="0" err="1">
                <a:solidFill>
                  <a:srgbClr val="FFC000"/>
                </a:solidFill>
                <a:latin typeface="+mj-lt"/>
              </a:rPr>
              <a:t>Журжинецький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навчально-виховний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комплекс «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Дошкільний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заклад –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загальноосвітня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школа І – ІІІ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ступенів</a:t>
            </a:r>
            <a:r>
              <a:rPr lang="uk-UA" dirty="0">
                <a:solidFill>
                  <a:srgbClr val="FFC000"/>
                </a:solidFill>
                <a:latin typeface="+mj-lt"/>
              </a:rPr>
              <a:t>»</a:t>
            </a:r>
          </a:p>
          <a:p>
            <a:pPr>
              <a:spcAft>
                <a:spcPts val="0"/>
              </a:spcAft>
              <a:defRPr/>
            </a:pPr>
            <a:endParaRPr lang="ru-RU" dirty="0">
              <a:solidFill>
                <a:srgbClr val="FFC000"/>
              </a:solidFill>
            </a:endParaRPr>
          </a:p>
          <a:p>
            <a:pPr>
              <a:defRPr/>
            </a:pPr>
            <a:endParaRPr lang="uk-UA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908720"/>
            <a:ext cx="5544616" cy="3024336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400" dirty="0" smtClean="0"/>
              <a:t>Техніка плетіння </a:t>
            </a:r>
            <a:r>
              <a:rPr lang="uk-UA" sz="4400" dirty="0" err="1" smtClean="0"/>
              <a:t>плетіння</a:t>
            </a:r>
            <a:r>
              <a:rPr lang="uk-UA" sz="4400" dirty="0" smtClean="0"/>
              <a:t>   по колу на дротяній основі.</a:t>
            </a:r>
            <a:endParaRPr lang="ru-RU" sz="4400" dirty="0"/>
          </a:p>
        </p:txBody>
      </p:sp>
      <p:pic>
        <p:nvPicPr>
          <p:cNvPr id="1031" name="Picture 7" descr="E:\Рукоділля\бісер\anPxQJzMLN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343" y="0"/>
            <a:ext cx="32191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546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16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357298"/>
            <a:ext cx="6812237" cy="3327234"/>
          </a:xfrm>
        </p:spPr>
        <p:txBody>
          <a:bodyPr/>
          <a:lstStyle/>
          <a:p>
            <a:pPr marL="0" indent="0" algn="ctr">
              <a:buNone/>
            </a:pPr>
            <a:r>
              <a:rPr lang="uk-UA" sz="8800" dirty="0" smtClean="0">
                <a:solidFill>
                  <a:schemeClr val="bg2">
                    <a:lumMod val="75000"/>
                  </a:schemeClr>
                </a:solidFill>
              </a:rPr>
              <a:t>Дякую за увагу!</a:t>
            </a:r>
            <a:endParaRPr lang="ru-RU" sz="8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189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916832"/>
            <a:ext cx="7920880" cy="4464496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2400" dirty="0" smtClean="0"/>
              <a:t>Література:</a:t>
            </a:r>
          </a:p>
          <a:p>
            <a:pPr marL="514350" indent="-514350" algn="l">
              <a:buFont typeface="+mj-lt"/>
              <a:buAutoNum type="arabicPeriod"/>
            </a:pPr>
            <a:r>
              <a:rPr lang="uk-UA" sz="2400" dirty="0"/>
              <a:t> </a:t>
            </a:r>
            <a:r>
              <a:rPr lang="uk-UA" sz="2400" dirty="0" smtClean="0"/>
              <a:t>Олешко Л. В. Усі уроки технологій. 10-11клас. Варіативна складова: </a:t>
            </a:r>
            <a:r>
              <a:rPr lang="en-US" sz="2400" dirty="0" smtClean="0"/>
              <a:t>[</a:t>
            </a:r>
            <a:r>
              <a:rPr lang="uk-UA" sz="2400" dirty="0" smtClean="0"/>
              <a:t>текст</a:t>
            </a:r>
            <a:r>
              <a:rPr lang="en-US" sz="2400" dirty="0" smtClean="0"/>
              <a:t>]</a:t>
            </a:r>
            <a:r>
              <a:rPr lang="uk-UA" sz="2400" dirty="0" smtClean="0"/>
              <a:t>/ Л. В. Олешко, А. В. </a:t>
            </a:r>
            <a:r>
              <a:rPr lang="uk-UA" sz="2400" dirty="0" err="1" smtClean="0"/>
              <a:t>Хавкун</a:t>
            </a:r>
            <a:r>
              <a:rPr lang="uk-UA" sz="2400" dirty="0" smtClean="0"/>
              <a:t>. – Х.: Видавнича група «Основа», 2014- 336 с. </a:t>
            </a:r>
            <a:r>
              <a:rPr lang="uk-UA" sz="2400" i="1" dirty="0" smtClean="0"/>
              <a:t>(книга двох авторів)</a:t>
            </a:r>
          </a:p>
          <a:p>
            <a:pPr algn="ctr"/>
            <a:r>
              <a:rPr lang="uk-UA" sz="2400" dirty="0" smtClean="0"/>
              <a:t>Інтернет ресурси: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majster-klas.pp.ua/4851-mayster-klas-po-vigotovlennyu-falki-z-bseru-svoyimi-rukami.html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3"/>
              </a:rPr>
              <a:t>http://biserok.rv.ua/vyroby-z-biseru/fialka-z-biseru-prosto-i-shvydko</a:t>
            </a:r>
            <a:r>
              <a:rPr lang="en-US" sz="2400" dirty="0" smtClean="0">
                <a:hlinkClick r:id="rId3"/>
              </a:rPr>
              <a:t>/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4"/>
              </a:rPr>
              <a:t>http://izbiserka.ru/texnika-pleteniya-dugami</a:t>
            </a:r>
            <a:r>
              <a:rPr lang="en-US" sz="2400" dirty="0" smtClean="0">
                <a:hlinkClick r:id="rId4"/>
              </a:rPr>
              <a:t>/</a:t>
            </a:r>
            <a:endParaRPr lang="uk-UA" sz="2400" smtClean="0"/>
          </a:p>
          <a:p>
            <a:pPr algn="l"/>
            <a:endParaRPr lang="uk-UA" sz="2400" dirty="0" smtClean="0"/>
          </a:p>
          <a:p>
            <a:pPr algn="l"/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en-US" sz="2400" dirty="0" smtClean="0"/>
          </a:p>
          <a:p>
            <a:pPr algn="l"/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44016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Список використаних джерел: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044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7992888" cy="864096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dirty="0"/>
              <a:t> </a:t>
            </a:r>
            <a:r>
              <a:rPr lang="ru-RU" sz="2400" dirty="0" err="1" smtClean="0"/>
              <a:t>Цей</a:t>
            </a:r>
            <a:r>
              <a:rPr lang="ru-RU" sz="2400" dirty="0" smtClean="0"/>
              <a:t> </a:t>
            </a:r>
            <a:r>
              <a:rPr lang="ru-RU" sz="2400" dirty="0" err="1"/>
              <a:t>спосіб</a:t>
            </a:r>
            <a:r>
              <a:rPr lang="ru-RU" sz="2400" dirty="0"/>
              <a:t> </a:t>
            </a:r>
            <a:r>
              <a:rPr lang="ru-RU" sz="2400" dirty="0" err="1"/>
              <a:t>плетіння</a:t>
            </a:r>
            <a:r>
              <a:rPr lang="ru-RU" sz="2400" dirty="0"/>
              <a:t> широко </a:t>
            </a:r>
            <a:r>
              <a:rPr lang="ru-RU" sz="2400" dirty="0" err="1"/>
              <a:t>використовують</a:t>
            </a:r>
            <a:r>
              <a:rPr lang="ru-RU" sz="2400" dirty="0"/>
              <a:t> для </a:t>
            </a:r>
            <a:r>
              <a:rPr lang="ru-RU" sz="2400" dirty="0" err="1" smtClean="0"/>
              <a:t>виготовлення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пелюсток</a:t>
            </a:r>
            <a:r>
              <a:rPr lang="ru-RU" sz="2400" dirty="0" smtClean="0"/>
              <a:t> і </a:t>
            </a:r>
            <a:r>
              <a:rPr lang="ru-RU" sz="2400" dirty="0" err="1" smtClean="0"/>
              <a:t>листочків</a:t>
            </a:r>
            <a:r>
              <a:rPr lang="ru-RU" sz="2400" dirty="0" smtClean="0"/>
              <a:t> </a:t>
            </a:r>
            <a:r>
              <a:rPr lang="ru-RU" sz="2400" dirty="0" err="1" smtClean="0"/>
              <a:t>із</a:t>
            </a:r>
            <a:r>
              <a:rPr lang="ru-RU" sz="2400" dirty="0" smtClean="0"/>
              <a:t> </a:t>
            </a:r>
            <a:r>
              <a:rPr lang="ru-RU" sz="2400" dirty="0" err="1"/>
              <a:t>бісеру</a:t>
            </a:r>
            <a:r>
              <a:rPr lang="ru-RU" sz="2400" dirty="0"/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31640" y="188640"/>
            <a:ext cx="6869533" cy="936105"/>
          </a:xfrm>
        </p:spPr>
        <p:txBody>
          <a:bodyPr/>
          <a:lstStyle/>
          <a:p>
            <a:pPr marL="182880" indent="0">
              <a:buNone/>
            </a:pPr>
            <a:r>
              <a:rPr lang="uk-UA" dirty="0" smtClean="0"/>
              <a:t>Плетіння по колу</a:t>
            </a:r>
            <a:endParaRPr lang="ru-RU" dirty="0"/>
          </a:p>
        </p:txBody>
      </p:sp>
      <p:pic>
        <p:nvPicPr>
          <p:cNvPr id="1026" name="Picture 2" descr="E:\Рукоділля\бісер\RZJdgC1y9vQ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85" b="7289"/>
          <a:stretch/>
        </p:blipFill>
        <p:spPr bwMode="auto">
          <a:xfrm>
            <a:off x="4211960" y="2348880"/>
            <a:ext cx="4320480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11\Desktop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3168352" cy="3984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166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укоділля\бісер\SDDIhUS_T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2286"/>
            <a:ext cx="4248472" cy="5839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Рукоділля\бісер\tlnaDKF3Ki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4787" y="542286"/>
            <a:ext cx="3829050" cy="5839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095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1\Desktop\1442557894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848872" cy="5716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967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11\Desktop\image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865"/>
          <a:stretch/>
        </p:blipFill>
        <p:spPr bwMode="auto">
          <a:xfrm>
            <a:off x="467544" y="3429000"/>
            <a:ext cx="3960812" cy="2774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111\Desktop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960812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111\Desktop\images (3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570"/>
          <a:stretch/>
        </p:blipFill>
        <p:spPr bwMode="auto">
          <a:xfrm>
            <a:off x="4716016" y="623037"/>
            <a:ext cx="3960812" cy="2661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111\Desktop\images (4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8217" y="3440685"/>
            <a:ext cx="3960812" cy="2774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16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064896" cy="4608512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Перед </a:t>
            </a:r>
            <a:r>
              <a:rPr lang="ru-RU" dirty="0"/>
              <a:t>початком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підготувати</a:t>
            </a:r>
            <a:r>
              <a:rPr lang="ru-RU" dirty="0"/>
              <a:t> </a:t>
            </a:r>
            <a:r>
              <a:rPr lang="ru-RU" dirty="0" err="1"/>
              <a:t>робоче</a:t>
            </a:r>
            <a:r>
              <a:rPr lang="ru-RU" dirty="0"/>
              <a:t> </a:t>
            </a:r>
            <a:r>
              <a:rPr lang="ru-RU" dirty="0" err="1"/>
              <a:t>місце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 err="1" smtClean="0"/>
              <a:t>Сидіти</a:t>
            </a:r>
            <a:r>
              <a:rPr lang="ru-RU" dirty="0" smtClean="0"/>
              <a:t> </a:t>
            </a:r>
            <a:r>
              <a:rPr lang="ru-RU" dirty="0"/>
              <a:t>прямо, не </a:t>
            </a:r>
            <a:r>
              <a:rPr lang="ru-RU" dirty="0" err="1"/>
              <a:t>нахиляючи</a:t>
            </a:r>
            <a:r>
              <a:rPr lang="ru-RU" dirty="0"/>
              <a:t> </a:t>
            </a:r>
            <a:r>
              <a:rPr lang="ru-RU" dirty="0" err="1"/>
              <a:t>низько</a:t>
            </a:r>
            <a:r>
              <a:rPr lang="ru-RU" dirty="0"/>
              <a:t> </a:t>
            </a:r>
            <a:r>
              <a:rPr lang="ru-RU" dirty="0" smtClean="0"/>
              <a:t>голову.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Роботу </a:t>
            </a:r>
            <a:r>
              <a:rPr lang="ru-RU" dirty="0" err="1"/>
              <a:t>виконувати</a:t>
            </a:r>
            <a:r>
              <a:rPr lang="ru-RU" dirty="0"/>
              <a:t> при </a:t>
            </a:r>
            <a:r>
              <a:rPr lang="ru-RU" dirty="0" err="1"/>
              <a:t>достатньому</a:t>
            </a:r>
            <a:r>
              <a:rPr lang="ru-RU" dirty="0"/>
              <a:t> </a:t>
            </a:r>
            <a:r>
              <a:rPr lang="ru-RU" dirty="0" err="1" smtClean="0"/>
              <a:t>освітленні</a:t>
            </a:r>
            <a:r>
              <a:rPr lang="ru-RU" dirty="0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Роботу </a:t>
            </a:r>
            <a:r>
              <a:rPr lang="ru-RU" dirty="0" err="1"/>
              <a:t>тримати</a:t>
            </a:r>
            <a:r>
              <a:rPr lang="ru-RU" dirty="0"/>
              <a:t> на </a:t>
            </a:r>
            <a:r>
              <a:rPr lang="ru-RU" dirty="0" err="1"/>
              <a:t>відстані</a:t>
            </a:r>
            <a:r>
              <a:rPr lang="ru-RU" dirty="0"/>
              <a:t> 25-30 см </a:t>
            </a:r>
            <a:r>
              <a:rPr lang="ru-RU" err="1"/>
              <a:t>від</a:t>
            </a:r>
            <a:r>
              <a:rPr lang="ru-RU"/>
              <a:t> </a:t>
            </a:r>
            <a:r>
              <a:rPr lang="ru-RU" smtClean="0"/>
              <a:t>очей.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Інструменти </a:t>
            </a:r>
            <a:r>
              <a:rPr lang="ru-RU" dirty="0"/>
              <a:t> </a:t>
            </a:r>
            <a:r>
              <a:rPr lang="ru-RU" dirty="0" err="1"/>
              <a:t>класти</a:t>
            </a:r>
            <a:r>
              <a:rPr lang="ru-RU" dirty="0"/>
              <a:t> на </a:t>
            </a:r>
            <a:r>
              <a:rPr lang="ru-RU" dirty="0" err="1"/>
              <a:t>стіл</a:t>
            </a:r>
            <a:r>
              <a:rPr lang="ru-RU" dirty="0"/>
              <a:t> ручкою до себе, </a:t>
            </a:r>
            <a:r>
              <a:rPr lang="ru-RU" dirty="0" err="1"/>
              <a:t>передавати</a:t>
            </a:r>
            <a:r>
              <a:rPr lang="ru-RU" dirty="0"/>
              <a:t>  – ручкою 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/>
              <a:t>себе.  </a:t>
            </a:r>
            <a:r>
              <a:rPr lang="ru-RU" dirty="0" err="1"/>
              <a:t>Ножиці</a:t>
            </a:r>
            <a:r>
              <a:rPr lang="ru-RU" dirty="0"/>
              <a:t> </a:t>
            </a:r>
            <a:r>
              <a:rPr lang="ru-RU" dirty="0" err="1"/>
              <a:t>кладуть</a:t>
            </a:r>
            <a:r>
              <a:rPr lang="ru-RU" dirty="0"/>
              <a:t>, </a:t>
            </a:r>
            <a:r>
              <a:rPr lang="ru-RU" dirty="0" err="1"/>
              <a:t>зімкнувши</a:t>
            </a:r>
            <a:r>
              <a:rPr lang="ru-RU" dirty="0"/>
              <a:t> </a:t>
            </a:r>
            <a:r>
              <a:rPr lang="ru-RU" dirty="0" err="1"/>
              <a:t>леза</a:t>
            </a:r>
            <a:r>
              <a:rPr lang="ru-RU" dirty="0"/>
              <a:t>, </a:t>
            </a:r>
            <a:r>
              <a:rPr lang="ru-RU" dirty="0" err="1"/>
              <a:t>гострими</a:t>
            </a:r>
            <a:r>
              <a:rPr lang="ru-RU" dirty="0"/>
              <a:t> </a:t>
            </a:r>
            <a:r>
              <a:rPr lang="ru-RU" dirty="0" err="1"/>
              <a:t>кінцями</a:t>
            </a:r>
            <a:r>
              <a:rPr lang="ru-RU" dirty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працюючого</a:t>
            </a:r>
            <a:r>
              <a:rPr lang="ru-RU" dirty="0"/>
              <a:t>. </a:t>
            </a:r>
            <a:r>
              <a:rPr lang="ru-RU" dirty="0" err="1"/>
              <a:t>Передавати</a:t>
            </a:r>
            <a:r>
              <a:rPr lang="ru-RU" dirty="0"/>
              <a:t> </a:t>
            </a:r>
            <a:r>
              <a:rPr lang="ru-RU" dirty="0" err="1"/>
              <a:t>ножиці</a:t>
            </a:r>
            <a:r>
              <a:rPr lang="ru-RU" dirty="0"/>
              <a:t>,  </a:t>
            </a:r>
            <a:r>
              <a:rPr lang="ru-RU" dirty="0" err="1"/>
              <a:t>тримаючи</a:t>
            </a:r>
            <a:r>
              <a:rPr lang="ru-RU" dirty="0"/>
              <a:t> за </a:t>
            </a:r>
            <a:r>
              <a:rPr lang="ru-RU" dirty="0" err="1"/>
              <a:t>зімкнуті</a:t>
            </a:r>
            <a:r>
              <a:rPr lang="ru-RU" dirty="0"/>
              <a:t> </a:t>
            </a:r>
            <a:r>
              <a:rPr lang="ru-RU" err="1"/>
              <a:t>леза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Плоскогубці</a:t>
            </a:r>
            <a:r>
              <a:rPr lang="ru-RU" dirty="0"/>
              <a:t>, </a:t>
            </a:r>
            <a:r>
              <a:rPr lang="ru-RU" dirty="0" err="1"/>
              <a:t>круглозубці</a:t>
            </a:r>
            <a:r>
              <a:rPr lang="ru-RU" dirty="0"/>
              <a:t> та кусачки </a:t>
            </a:r>
            <a:r>
              <a:rPr lang="ru-RU" dirty="0" err="1"/>
              <a:t>тримати</a:t>
            </a:r>
            <a:r>
              <a:rPr lang="ru-RU" dirty="0"/>
              <a:t> в обхват, не </a:t>
            </a:r>
            <a:r>
              <a:rPr lang="ru-RU" dirty="0" err="1"/>
              <a:t>закладати</a:t>
            </a:r>
            <a:r>
              <a:rPr lang="ru-RU" dirty="0"/>
              <a:t> </a:t>
            </a:r>
            <a:r>
              <a:rPr lang="ru-RU" dirty="0" err="1" smtClean="0"/>
              <a:t>пальці</a:t>
            </a:r>
            <a:r>
              <a:rPr lang="ru-RU" dirty="0" smtClean="0"/>
              <a:t> </a:t>
            </a:r>
            <a:r>
              <a:rPr lang="ru-RU" dirty="0" err="1"/>
              <a:t>між</a:t>
            </a:r>
            <a:r>
              <a:rPr lang="ru-RU" dirty="0"/>
              <a:t>  ручками  </a:t>
            </a:r>
            <a:r>
              <a:rPr lang="ru-RU" dirty="0" err="1"/>
              <a:t>інструмента</a:t>
            </a:r>
            <a:r>
              <a:rPr lang="ru-RU" dirty="0"/>
              <a:t> –  </a:t>
            </a:r>
            <a:r>
              <a:rPr lang="ru-RU" dirty="0" err="1"/>
              <a:t>можна</a:t>
            </a:r>
            <a:r>
              <a:rPr lang="ru-RU" dirty="0"/>
              <a:t>  </a:t>
            </a:r>
            <a:r>
              <a:rPr lang="ru-RU" dirty="0" err="1"/>
              <a:t>защемити</a:t>
            </a:r>
            <a:r>
              <a:rPr lang="ru-RU" dirty="0"/>
              <a:t> </a:t>
            </a:r>
            <a:r>
              <a:rPr lang="ru-RU" dirty="0" err="1"/>
              <a:t>пальці</a:t>
            </a:r>
            <a:r>
              <a:rPr lang="ru-RU" dirty="0"/>
              <a:t>.</a:t>
            </a:r>
            <a:r>
              <a:rPr lang="ru-RU"/>
              <a:t> </a:t>
            </a:r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Зберігати</a:t>
            </a:r>
            <a:r>
              <a:rPr lang="ru-RU" dirty="0"/>
              <a:t> </a:t>
            </a:r>
            <a:r>
              <a:rPr lang="ru-RU" dirty="0" err="1"/>
              <a:t>інструменти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у </a:t>
            </a:r>
            <a:r>
              <a:rPr lang="ru-RU" dirty="0" err="1"/>
              <a:t>спеціальній</a:t>
            </a:r>
            <a:r>
              <a:rPr lang="ru-RU" dirty="0"/>
              <a:t> </a:t>
            </a:r>
            <a:r>
              <a:rPr lang="ru-RU" dirty="0" err="1" smtClean="0"/>
              <a:t>коробці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err="1" smtClean="0"/>
              <a:t>чохлі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роботи</a:t>
            </a:r>
            <a:r>
              <a:rPr lang="ru-RU" dirty="0"/>
              <a:t>, при тугому </a:t>
            </a:r>
            <a:r>
              <a:rPr lang="ru-RU" dirty="0" err="1"/>
              <a:t>проходженні</a:t>
            </a:r>
            <a:r>
              <a:rPr lang="ru-RU" dirty="0"/>
              <a:t> </a:t>
            </a:r>
            <a:r>
              <a:rPr lang="ru-RU" dirty="0" err="1" smtClean="0"/>
              <a:t>провалки</a:t>
            </a:r>
            <a:r>
              <a:rPr lang="ru-RU" dirty="0" smtClean="0"/>
              <a:t> через </a:t>
            </a:r>
            <a:r>
              <a:rPr lang="ru-RU" dirty="0" err="1"/>
              <a:t>бісеринку</a:t>
            </a:r>
            <a:r>
              <a:rPr lang="ru-RU" dirty="0"/>
              <a:t>  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наперсток та </a:t>
            </a:r>
            <a:r>
              <a:rPr lang="ru-RU" dirty="0" err="1" smtClean="0"/>
              <a:t>пасатижі</a:t>
            </a:r>
            <a:r>
              <a:rPr lang="ru-RU" dirty="0" smtClean="0"/>
              <a:t> (</a:t>
            </a:r>
            <a:r>
              <a:rPr lang="ru-RU" dirty="0" err="1" smtClean="0"/>
              <a:t>можливе</a:t>
            </a:r>
            <a:r>
              <a:rPr lang="ru-RU" dirty="0" smtClean="0"/>
              <a:t> </a:t>
            </a:r>
            <a:r>
              <a:rPr lang="ru-RU" dirty="0" err="1" smtClean="0"/>
              <a:t>використання</a:t>
            </a:r>
            <a:r>
              <a:rPr lang="ru-RU" dirty="0" smtClean="0"/>
              <a:t> і </a:t>
            </a:r>
            <a:r>
              <a:rPr lang="ru-RU" dirty="0" err="1" smtClean="0"/>
              <a:t>іншого</a:t>
            </a:r>
            <a:r>
              <a:rPr lang="ru-RU" dirty="0" smtClean="0"/>
              <a:t> </a:t>
            </a:r>
            <a:r>
              <a:rPr lang="ru-RU" dirty="0" err="1" smtClean="0"/>
              <a:t>інструменту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err="1" smtClean="0"/>
              <a:t>губових</a:t>
            </a:r>
            <a:r>
              <a:rPr lang="ru-RU" smtClean="0"/>
              <a:t>).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/>
              <a:t>Не </a:t>
            </a:r>
            <a:r>
              <a:rPr lang="ru-RU" dirty="0" err="1"/>
              <a:t>користуватися</a:t>
            </a:r>
            <a:r>
              <a:rPr lang="ru-RU" dirty="0"/>
              <a:t> </a:t>
            </a:r>
            <a:r>
              <a:rPr lang="ru-RU" dirty="0" err="1"/>
              <a:t>несправним</a:t>
            </a:r>
            <a:r>
              <a:rPr lang="ru-RU" dirty="0"/>
              <a:t> </a:t>
            </a:r>
            <a:r>
              <a:rPr lang="ru-RU" dirty="0" err="1"/>
              <a:t>інструментом</a:t>
            </a:r>
            <a:r>
              <a:rPr lang="ru-RU" dirty="0"/>
              <a:t>, </a:t>
            </a:r>
            <a:r>
              <a:rPr lang="ru-RU" dirty="0" err="1"/>
              <a:t>іржавими</a:t>
            </a:r>
            <a:r>
              <a:rPr lang="ru-RU" dirty="0"/>
              <a:t> та </a:t>
            </a:r>
            <a:r>
              <a:rPr lang="ru-RU" err="1" smtClean="0"/>
              <a:t>зігнутими</a:t>
            </a:r>
            <a:r>
              <a:rPr lang="ru-RU" smtClean="0"/>
              <a:t> голками.</a:t>
            </a:r>
          </a:p>
          <a:p>
            <a:pPr marL="457200" indent="-457200">
              <a:buAutoNum type="arabicPeriod"/>
            </a:pPr>
            <a:r>
              <a:rPr lang="uk-UA" smtClean="0"/>
              <a:t>Бути </a:t>
            </a:r>
            <a:r>
              <a:rPr lang="uk-UA" dirty="0" smtClean="0"/>
              <a:t>уважним і не заважати </a:t>
            </a:r>
            <a:r>
              <a:rPr lang="uk-UA" dirty="0" err="1" smtClean="0"/>
              <a:t>сосіду</a:t>
            </a:r>
            <a:r>
              <a:rPr lang="uk-UA" dirty="0" smtClean="0"/>
              <a:t> по парті чи іншим членам колективу.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992888" cy="108012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Техніка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безпеки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при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бісероплетінні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105818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128701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Послідовність виконання плетіння по колу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755576" y="2132856"/>
            <a:ext cx="4464496" cy="3960440"/>
          </a:xfrm>
        </p:spPr>
        <p:txBody>
          <a:bodyPr/>
          <a:lstStyle/>
          <a:p>
            <a:pPr marL="45720" indent="0">
              <a:buNone/>
            </a:pPr>
            <a:r>
              <a:rPr lang="uk-UA" dirty="0"/>
              <a:t>Для виготовлення </a:t>
            </a:r>
            <a:r>
              <a:rPr lang="uk-UA" dirty="0" smtClean="0"/>
              <a:t>пелюсточки зображеної </a:t>
            </a:r>
            <a:r>
              <a:rPr lang="uk-UA" dirty="0"/>
              <a:t>на (мал. 1) нам необхідно: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 smtClean="0"/>
              <a:t>20-25 </a:t>
            </a:r>
            <a:r>
              <a:rPr lang="uk-UA" dirty="0"/>
              <a:t>см дроту;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/>
              <a:t> </a:t>
            </a:r>
            <a:r>
              <a:rPr lang="uk-UA" dirty="0" smtClean="0"/>
              <a:t>3-10 </a:t>
            </a:r>
            <a:r>
              <a:rPr lang="uk-UA" dirty="0"/>
              <a:t>г бісеру будь-якого кольору.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7300" y="5877272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мал. 1</a:t>
            </a:r>
            <a:endParaRPr lang="ru-RU" dirty="0"/>
          </a:p>
        </p:txBody>
      </p:sp>
      <p:pic>
        <p:nvPicPr>
          <p:cNvPr id="5123" name="Picture 3" descr="C:\Users\111\Desktop\fialka_iz_bisera_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711" r="19456" b="58946"/>
          <a:stretch/>
        </p:blipFill>
        <p:spPr bwMode="auto">
          <a:xfrm>
            <a:off x="6015404" y="2262771"/>
            <a:ext cx="1742631" cy="262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876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36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95536" y="404664"/>
            <a:ext cx="4094168" cy="576064"/>
          </a:xfrm>
        </p:spPr>
        <p:txBody>
          <a:bodyPr/>
          <a:lstStyle/>
          <a:p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Крок 1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95536" y="1052736"/>
            <a:ext cx="4107615" cy="3090791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dirty="0"/>
              <a:t>На середину дроту набирають бісер для першої  дуги, складають низку петелькою  і скручують дріт під бісером кілька </a:t>
            </a:r>
            <a:r>
              <a:rPr lang="uk-UA" sz="2400" dirty="0" smtClean="0"/>
              <a:t>разів.</a:t>
            </a:r>
            <a:endParaRPr lang="ru-RU" sz="24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7302" y="404664"/>
            <a:ext cx="4101162" cy="648072"/>
          </a:xfrm>
        </p:spPr>
        <p:txBody>
          <a:bodyPr/>
          <a:lstStyle/>
          <a:p>
            <a:r>
              <a:rPr lang="uk-UA" sz="3600" dirty="0">
                <a:solidFill>
                  <a:schemeClr val="bg2">
                    <a:lumMod val="50000"/>
                  </a:schemeClr>
                </a:solidFill>
              </a:rPr>
              <a:t>Крок 2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147" name="Рисунок 11"/>
          <p:cNvPicPr>
            <a:picLocks noChangeAspect="1" noChangeArrowheads="1"/>
          </p:cNvPicPr>
          <p:nvPr/>
        </p:nvPicPr>
        <p:blipFill rotWithShape="1">
          <a:blip r:embed="rId2">
            <a:lum bright="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008"/>
          <a:stretch/>
        </p:blipFill>
        <p:spPr bwMode="auto">
          <a:xfrm>
            <a:off x="5099782" y="3569880"/>
            <a:ext cx="3432658" cy="259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45024" y="1124744"/>
            <a:ext cx="4103439" cy="3017488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dirty="0"/>
              <a:t>На один кінець дроту набирають рекомендовану  кількість бісеру для другої дуги, укладають низку над першою дугою і скручують дріт під бісером кілька </a:t>
            </a:r>
            <a:r>
              <a:rPr lang="uk-UA" sz="2400" dirty="0" smtClean="0"/>
              <a:t>разів.</a:t>
            </a:r>
            <a:endParaRPr lang="ru-RU" sz="2400" dirty="0"/>
          </a:p>
        </p:txBody>
      </p:sp>
      <p:pic>
        <p:nvPicPr>
          <p:cNvPr id="6146" name="Рисунок 10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9FFFF"/>
              </a:clrFrom>
              <a:clrTo>
                <a:srgbClr val="F9FFFF">
                  <a:alpha val="0"/>
                </a:srgbClr>
              </a:clrTo>
            </a:clrChange>
            <a:lum bright="1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140"/>
          <a:stretch/>
        </p:blipFill>
        <p:spPr bwMode="auto">
          <a:xfrm>
            <a:off x="611560" y="3284984"/>
            <a:ext cx="3672408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615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36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36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6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92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95536" y="404664"/>
            <a:ext cx="4094168" cy="576064"/>
          </a:xfrm>
        </p:spPr>
        <p:txBody>
          <a:bodyPr/>
          <a:lstStyle/>
          <a:p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Крок 3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95536" y="1052736"/>
            <a:ext cx="4107615" cy="3090791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sz="2400" dirty="0"/>
              <a:t>Те ж повторюють з іншим кінцем дроту </a:t>
            </a:r>
            <a:endParaRPr lang="ru-RU" sz="24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7302" y="404664"/>
            <a:ext cx="4101162" cy="648072"/>
          </a:xfrm>
        </p:spPr>
        <p:txBody>
          <a:bodyPr/>
          <a:lstStyle/>
          <a:p>
            <a:r>
              <a:rPr lang="uk-UA" sz="3600" dirty="0">
                <a:solidFill>
                  <a:schemeClr val="bg2">
                    <a:lumMod val="50000"/>
                  </a:schemeClr>
                </a:solidFill>
              </a:rPr>
              <a:t>Крок </a:t>
            </a: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</a:rPr>
              <a:t>4</a:t>
            </a:r>
            <a:endParaRPr lang="ru-RU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45024" y="1124744"/>
            <a:ext cx="4103439" cy="46085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2400" dirty="0" smtClean="0"/>
              <a:t>Зазвичай </a:t>
            </a:r>
            <a:r>
              <a:rPr lang="uk-UA" sz="2400" dirty="0"/>
              <a:t>нанизують  3-5 дуг. </a:t>
            </a:r>
            <a:r>
              <a:rPr lang="uk-UA" sz="2400" dirty="0" smtClean="0"/>
              <a:t>Схему </a:t>
            </a:r>
            <a:r>
              <a:rPr lang="uk-UA" sz="2400" dirty="0"/>
              <a:t>виконання в техніці нанизування  дугами можна записати цифрами: 10-17-23 (вони позначають кількість бісерин у кожній наступній дузі).</a:t>
            </a:r>
            <a:endParaRPr lang="ru-RU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4038600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0860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8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8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2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327</TotalTime>
  <Words>278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Техніка плетіння плетіння   по колу на дротяній основі.</vt:lpstr>
      <vt:lpstr>Плетіння по колу</vt:lpstr>
      <vt:lpstr>Слайд 3</vt:lpstr>
      <vt:lpstr>Слайд 4</vt:lpstr>
      <vt:lpstr>Слайд 5</vt:lpstr>
      <vt:lpstr>Техніка безпеки при бісероплетінні </vt:lpstr>
      <vt:lpstr>Послідовність виконання плетіння по колу </vt:lpstr>
      <vt:lpstr>Слайд 8</vt:lpstr>
      <vt:lpstr>Слайд 9</vt:lpstr>
      <vt:lpstr>Дякую за увагу!</vt:lpstr>
      <vt:lpstr>Список використаних джерел: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Техніка паралельного  плетіння на дротяній основі.</dc:title>
  <dc:creator>Machine</dc:creator>
  <cp:lastModifiedBy>Machine</cp:lastModifiedBy>
  <cp:revision>31</cp:revision>
  <dcterms:created xsi:type="dcterms:W3CDTF">2017-02-13T17:42:50Z</dcterms:created>
  <dcterms:modified xsi:type="dcterms:W3CDTF">2017-02-15T20:26:43Z</dcterms:modified>
</cp:coreProperties>
</file>