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69" r:id="rId4"/>
    <p:sldId id="272" r:id="rId5"/>
    <p:sldId id="273" r:id="rId6"/>
    <p:sldId id="277" r:id="rId7"/>
    <p:sldId id="267" r:id="rId8"/>
    <p:sldId id="274" r:id="rId9"/>
    <p:sldId id="270" r:id="rId10"/>
    <p:sldId id="275" r:id="rId11"/>
    <p:sldId id="276" r:id="rId12"/>
    <p:sldId id="259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obko.minyta.ru/tvorch/b/biser.html" TargetMode="External"/><Relationship Id="rId2" Type="http://schemas.openxmlformats.org/officeDocument/2006/relationships/hyperlink" Target="http://proallhealth.xyz/budinok-i-dacha/svoimi-rukami/39712-virobi-z-biseru-dlja-pochatkivciv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ites.google.com/site/biserisuveniri/shemi-pletinna" TargetMode="External"/><Relationship Id="rId5" Type="http://schemas.openxmlformats.org/officeDocument/2006/relationships/hyperlink" Target="http://sobko.minyta.ru/tvorch/b/texn.html" TargetMode="External"/><Relationship Id="rId4" Type="http://schemas.openxmlformats.org/officeDocument/2006/relationships/hyperlink" Target="http://vseoteli.kiev.ua/tehnika-paralelnogo-pletinnja-biserom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464496" cy="1656184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8992" y="1357298"/>
            <a:ext cx="5544616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Техніка плетіння петлями на дротяній основі.</a:t>
            </a:r>
            <a:endParaRPr lang="ru-RU" sz="4400" dirty="0"/>
          </a:p>
        </p:txBody>
      </p:sp>
      <p:pic>
        <p:nvPicPr>
          <p:cNvPr id="1031" name="Picture 7" descr="E:\Рукоділля\бісер\anPxQJzMLN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0"/>
            <a:ext cx="321919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46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6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755577" y="1484784"/>
            <a:ext cx="4032447" cy="468052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3200" dirty="0" err="1" smtClean="0"/>
              <a:t>Поєднавши</a:t>
            </a:r>
            <a:r>
              <a:rPr lang="ru-RU" sz="3200" dirty="0" smtClean="0"/>
              <a:t> </a:t>
            </a:r>
            <a:r>
              <a:rPr lang="ru-RU" sz="3200" dirty="0" err="1"/>
              <a:t>кінці</a:t>
            </a:r>
            <a:r>
              <a:rPr lang="ru-RU" sz="3200" dirty="0"/>
              <a:t> дроту разом, </a:t>
            </a:r>
            <a:r>
              <a:rPr lang="ru-RU" sz="3200" dirty="0" err="1"/>
              <a:t>знаходять</a:t>
            </a:r>
            <a:r>
              <a:rPr lang="ru-RU" sz="3200" dirty="0"/>
              <a:t> </a:t>
            </a:r>
            <a:r>
              <a:rPr lang="ru-RU" sz="3200" dirty="0" err="1"/>
              <a:t>середню</a:t>
            </a:r>
            <a:r>
              <a:rPr lang="ru-RU" sz="3200" dirty="0"/>
              <a:t> петельку. </a:t>
            </a:r>
            <a:r>
              <a:rPr lang="ru-RU" sz="3200" dirty="0" err="1"/>
              <a:t>Починаючи</a:t>
            </a:r>
            <a:r>
              <a:rPr lang="ru-RU" sz="3200" dirty="0"/>
              <a:t> </a:t>
            </a:r>
            <a:r>
              <a:rPr lang="ru-RU" sz="3200" dirty="0" err="1"/>
              <a:t>від</a:t>
            </a:r>
            <a:r>
              <a:rPr lang="ru-RU" sz="3200" dirty="0"/>
              <a:t> </a:t>
            </a:r>
            <a:r>
              <a:rPr lang="ru-RU" sz="3200" dirty="0" err="1"/>
              <a:t>неї</a:t>
            </a:r>
            <a:r>
              <a:rPr lang="ru-RU" sz="3200" dirty="0"/>
              <a:t>, </a:t>
            </a:r>
            <a:r>
              <a:rPr lang="ru-RU" sz="3200" dirty="0" err="1"/>
              <a:t>скручують</a:t>
            </a:r>
            <a:r>
              <a:rPr lang="ru-RU" sz="3200" dirty="0"/>
              <a:t> </a:t>
            </a:r>
            <a:r>
              <a:rPr lang="ru-RU" sz="3200" dirty="0" err="1"/>
              <a:t>кінці</a:t>
            </a:r>
            <a:r>
              <a:rPr lang="ru-RU" sz="3200" dirty="0"/>
              <a:t> дроту в </a:t>
            </a:r>
            <a:r>
              <a:rPr lang="ru-RU" sz="3200" dirty="0" err="1"/>
              <a:t>джгут</a:t>
            </a:r>
            <a:r>
              <a:rPr lang="ru-RU" sz="3200" dirty="0"/>
              <a:t>, при </a:t>
            </a:r>
            <a:r>
              <a:rPr lang="ru-RU" sz="3200" dirty="0" err="1"/>
              <a:t>цьому</a:t>
            </a:r>
            <a:r>
              <a:rPr lang="ru-RU" sz="3200" dirty="0"/>
              <a:t> вони </a:t>
            </a:r>
            <a:r>
              <a:rPr lang="ru-RU" sz="3200" dirty="0" err="1"/>
              <a:t>повинні</a:t>
            </a:r>
            <a:r>
              <a:rPr lang="ru-RU" sz="3200" dirty="0"/>
              <a:t> </a:t>
            </a:r>
            <a:r>
              <a:rPr lang="ru-RU" sz="3200" dirty="0" err="1"/>
              <a:t>рівномірно</a:t>
            </a:r>
            <a:r>
              <a:rPr lang="ru-RU" sz="3200" dirty="0"/>
              <a:t> </a:t>
            </a:r>
            <a:r>
              <a:rPr lang="ru-RU" sz="3200" dirty="0" err="1"/>
              <a:t>обвива</a:t>
            </a:r>
            <a:r>
              <a:rPr lang="uk-UA" sz="3200" dirty="0" err="1"/>
              <a:t>тися</a:t>
            </a:r>
            <a:r>
              <a:rPr lang="uk-UA" sz="3200" dirty="0"/>
              <a:t> </a:t>
            </a:r>
            <a:r>
              <a:rPr lang="ru-RU" sz="3200" dirty="0"/>
              <a:t> один </a:t>
            </a:r>
            <a:r>
              <a:rPr lang="ru-RU" sz="3200" dirty="0" err="1"/>
              <a:t>навколо</a:t>
            </a:r>
            <a:r>
              <a:rPr lang="ru-RU" sz="3200" dirty="0"/>
              <a:t> одного 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175351" cy="632361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Крок 3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6" name="Рисунок 2"/>
          <p:cNvPicPr>
            <a:picLocks noChangeAspect="1" noChangeArrowheads="1"/>
          </p:cNvPicPr>
          <p:nvPr/>
        </p:nvPicPr>
        <p:blipFill rotWithShape="1">
          <a:blip r:embed="rId2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9223"/>
          <a:stretch/>
        </p:blipFill>
        <p:spPr bwMode="auto">
          <a:xfrm>
            <a:off x="5292080" y="1700808"/>
            <a:ext cx="324036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9875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72008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Виготовлення квітки </a:t>
            </a:r>
            <a:endParaRPr lang="ru-RU" dirty="0"/>
          </a:p>
        </p:txBody>
      </p:sp>
      <p:pic>
        <p:nvPicPr>
          <p:cNvPr id="1026" name="Picture 2" descr="C:\Users\111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174" y="3284984"/>
            <a:ext cx="2537543" cy="29489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1\Desktop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42313"/>
            <a:ext cx="2611164" cy="32403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11\Desktop\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36912"/>
            <a:ext cx="2870694" cy="32127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869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6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6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812237" cy="3327234"/>
          </a:xfrm>
        </p:spPr>
        <p:txBody>
          <a:bodyPr/>
          <a:lstStyle/>
          <a:p>
            <a:pPr marL="0" indent="0" algn="ctr">
              <a:buNone/>
            </a:pPr>
            <a:r>
              <a:rPr lang="uk-UA" sz="8800" dirty="0" smtClean="0">
                <a:solidFill>
                  <a:schemeClr val="bg2">
                    <a:lumMod val="75000"/>
                  </a:schemeClr>
                </a:solidFill>
              </a:rPr>
              <a:t>Дякую за увагу!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8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16832"/>
            <a:ext cx="7920880" cy="446449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uk-UA" sz="2400" dirty="0" smtClean="0"/>
              <a:t>Література: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2400" dirty="0"/>
              <a:t> </a:t>
            </a:r>
            <a:r>
              <a:rPr lang="uk-UA" sz="2400" dirty="0" smtClean="0"/>
              <a:t>Олешко Л. В. Усі уроки технологій. 10-11клас. Варіативна складова: </a:t>
            </a:r>
            <a:r>
              <a:rPr lang="en-US" sz="2400" dirty="0" smtClean="0"/>
              <a:t>[</a:t>
            </a:r>
            <a:r>
              <a:rPr lang="uk-UA" sz="2400" dirty="0" smtClean="0"/>
              <a:t>текст</a:t>
            </a:r>
            <a:r>
              <a:rPr lang="en-US" sz="2400" dirty="0" smtClean="0"/>
              <a:t>]</a:t>
            </a:r>
            <a:r>
              <a:rPr lang="uk-UA" sz="2400" dirty="0" smtClean="0"/>
              <a:t>/ Л. В. Олешко, А. В. </a:t>
            </a:r>
            <a:r>
              <a:rPr lang="uk-UA" sz="2400" dirty="0" err="1" smtClean="0"/>
              <a:t>Хавкун</a:t>
            </a:r>
            <a:r>
              <a:rPr lang="uk-UA" sz="2400" dirty="0" smtClean="0"/>
              <a:t>. – Х.: Видавнича група «Основа», 2014- 336 с. </a:t>
            </a:r>
            <a:r>
              <a:rPr lang="uk-UA" sz="2400" i="1" dirty="0" smtClean="0"/>
              <a:t>(книга двох авторів)</a:t>
            </a:r>
          </a:p>
          <a:p>
            <a:pPr algn="ctr"/>
            <a:r>
              <a:rPr lang="uk-UA" sz="2400" dirty="0" smtClean="0"/>
              <a:t>Інтернет ресурси: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proallhealth.xyz/budinok-i-dacha/svoimi-rukami/39712-virobi-z-biseru-dlja-pochatkivciv.html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sobko.minyta.ru/tvorch/b/biser.html</a:t>
            </a:r>
            <a:endParaRPr lang="uk-UA" sz="2400" dirty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vseoteli.kiev.ua/tehnika-paralelnogo-pletinnja-biserom.html</a:t>
            </a:r>
            <a:endParaRPr lang="en-US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sobko.minyta.ru/tvorch/b/texn.html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6"/>
              </a:rPr>
              <a:t>https://</a:t>
            </a:r>
            <a:r>
              <a:rPr lang="en-US" sz="2400" dirty="0" smtClean="0">
                <a:hlinkClick r:id="rId6"/>
              </a:rPr>
              <a:t>sites.google.com/site/biserisuveniri/shemi-pletinna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en-US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Список використаних джерел: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0445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9552" y="1556793"/>
            <a:ext cx="4032448" cy="4752527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/>
              <a:t> </a:t>
            </a:r>
            <a:r>
              <a:rPr lang="uk-UA" sz="2400" dirty="0" smtClean="0"/>
              <a:t>	</a:t>
            </a:r>
            <a:r>
              <a:rPr lang="ru-RU" sz="2400" dirty="0" err="1" smtClean="0"/>
              <a:t>Плетіння</a:t>
            </a:r>
            <a:r>
              <a:rPr lang="ru-RU" sz="2400" dirty="0" smtClean="0"/>
              <a:t> </a:t>
            </a:r>
            <a:r>
              <a:rPr lang="ru-RU" sz="2400" dirty="0"/>
              <a:t>петлями </a:t>
            </a:r>
            <a:r>
              <a:rPr lang="ru-RU" sz="2400" dirty="0" err="1"/>
              <a:t>дуже</a:t>
            </a:r>
            <a:r>
              <a:rPr lang="ru-RU" sz="2400" dirty="0"/>
              <a:t> проста </a:t>
            </a:r>
            <a:r>
              <a:rPr lang="ru-RU" sz="2400" dirty="0" err="1"/>
              <a:t>техніка</a:t>
            </a:r>
            <a:r>
              <a:rPr lang="ru-RU" sz="2400" dirty="0"/>
              <a:t> </a:t>
            </a:r>
            <a:r>
              <a:rPr lang="ru-RU" sz="2400" dirty="0" err="1"/>
              <a:t>бісероплетіння</a:t>
            </a:r>
            <a:r>
              <a:rPr lang="ru-RU" sz="2400" dirty="0"/>
              <a:t>.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можна</a:t>
            </a:r>
            <a:r>
              <a:rPr lang="ru-RU" sz="2400" dirty="0"/>
              <a:t> </a:t>
            </a:r>
            <a:r>
              <a:rPr lang="ru-RU" sz="2400" dirty="0" err="1"/>
              <a:t>використовувати</a:t>
            </a:r>
            <a:r>
              <a:rPr lang="ru-RU" sz="2400" dirty="0"/>
              <a:t> для </a:t>
            </a:r>
            <a:r>
              <a:rPr lang="ru-RU" sz="2400" dirty="0" err="1"/>
              <a:t>плетіння</a:t>
            </a:r>
            <a:r>
              <a:rPr lang="ru-RU" sz="2400" dirty="0"/>
              <a:t> маленьких </a:t>
            </a:r>
            <a:r>
              <a:rPr lang="ru-RU" sz="2400" dirty="0" err="1"/>
              <a:t>пелюсток</a:t>
            </a:r>
            <a:r>
              <a:rPr lang="ru-RU" sz="2400" dirty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листочків</a:t>
            </a:r>
            <a:r>
              <a:rPr lang="ru-RU" sz="2400" dirty="0"/>
              <a:t>. </a:t>
            </a:r>
            <a:r>
              <a:rPr lang="ru-RU" sz="2400" dirty="0" smtClean="0"/>
              <a:t>	</a:t>
            </a:r>
            <a:r>
              <a:rPr lang="ru-RU" sz="2400" dirty="0" err="1" smtClean="0"/>
              <a:t>Цей</a:t>
            </a:r>
            <a:r>
              <a:rPr lang="ru-RU" sz="2400" dirty="0" smtClean="0"/>
              <a:t> </a:t>
            </a:r>
            <a:r>
              <a:rPr lang="ru-RU" sz="2400" dirty="0" err="1"/>
              <a:t>спосіб</a:t>
            </a:r>
            <a:r>
              <a:rPr lang="ru-RU" sz="2400" dirty="0"/>
              <a:t> </a:t>
            </a:r>
            <a:r>
              <a:rPr lang="ru-RU" sz="2400" dirty="0" err="1"/>
              <a:t>плетіння</a:t>
            </a:r>
            <a:r>
              <a:rPr lang="ru-RU" sz="2400" dirty="0"/>
              <a:t> широко </a:t>
            </a:r>
            <a:r>
              <a:rPr lang="ru-RU" sz="2400" dirty="0" err="1"/>
              <a:t>використовують</a:t>
            </a:r>
            <a:r>
              <a:rPr lang="ru-RU" sz="2400" dirty="0"/>
              <a:t> для дерев з </a:t>
            </a:r>
            <a:r>
              <a:rPr lang="ru-RU" sz="2400" dirty="0" err="1"/>
              <a:t>бісеру</a:t>
            </a:r>
            <a:r>
              <a:rPr lang="ru-RU" sz="2400" dirty="0"/>
              <a:t>. Так як </a:t>
            </a:r>
            <a:r>
              <a:rPr lang="ru-RU" sz="2400" dirty="0" err="1"/>
              <a:t>маленькі</a:t>
            </a:r>
            <a:r>
              <a:rPr lang="ru-RU" sz="2400" dirty="0"/>
              <a:t> петельки </a:t>
            </a:r>
            <a:r>
              <a:rPr lang="ru-RU" sz="2400" dirty="0" err="1"/>
              <a:t>дуже</a:t>
            </a:r>
            <a:r>
              <a:rPr lang="ru-RU" sz="2400" dirty="0"/>
              <a:t> </a:t>
            </a:r>
            <a:r>
              <a:rPr lang="ru-RU" sz="2400" dirty="0" err="1"/>
              <a:t>схожі</a:t>
            </a:r>
            <a:r>
              <a:rPr lang="ru-RU" sz="2400" dirty="0"/>
              <a:t> на листочки дерева.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25822" y="188640"/>
            <a:ext cx="7175351" cy="936105"/>
          </a:xfrm>
        </p:spPr>
        <p:txBody>
          <a:bodyPr/>
          <a:lstStyle/>
          <a:p>
            <a:pPr marL="182880" indent="0">
              <a:buNone/>
            </a:pPr>
            <a:r>
              <a:rPr lang="uk-UA" dirty="0" smtClean="0"/>
              <a:t>Плетіння петлями</a:t>
            </a:r>
            <a:endParaRPr lang="ru-RU" dirty="0"/>
          </a:p>
        </p:txBody>
      </p:sp>
      <p:pic>
        <p:nvPicPr>
          <p:cNvPr id="15362" name="Рисунок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5213"/>
          <a:stretch>
            <a:fillRect/>
          </a:stretch>
        </p:blipFill>
        <p:spPr bwMode="auto">
          <a:xfrm>
            <a:off x="5076056" y="1556793"/>
            <a:ext cx="3384376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016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4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960440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Рисунок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236" r="18147"/>
          <a:stretch>
            <a:fillRect/>
          </a:stretch>
        </p:blipFill>
        <p:spPr bwMode="auto">
          <a:xfrm>
            <a:off x="4644008" y="476672"/>
            <a:ext cx="3888432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9338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11\Desktop\Додатки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160240" cy="2884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111\Desktop\Новая папка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17" y="404664"/>
            <a:ext cx="2060023" cy="2884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111\Desktop\Новая папка\images (2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35926"/>
            <a:ext cx="4441004" cy="3017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Рисунок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3"/>
            <a:ext cx="3744416" cy="6048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2670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11\Desktop\Новая папка\images (2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10" y="456247"/>
            <a:ext cx="8150446" cy="5853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854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064896" cy="460851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Перед </a:t>
            </a:r>
            <a:r>
              <a:rPr lang="ru-RU" dirty="0"/>
              <a:t>початком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підготувати</a:t>
            </a:r>
            <a:r>
              <a:rPr lang="ru-RU" dirty="0"/>
              <a:t>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 </a:t>
            </a:r>
            <a:r>
              <a:rPr lang="ru-RU" dirty="0"/>
              <a:t>прямо, не </a:t>
            </a:r>
            <a:r>
              <a:rPr lang="ru-RU" dirty="0" err="1"/>
              <a:t>нахиляючи</a:t>
            </a:r>
            <a:r>
              <a:rPr lang="ru-RU" dirty="0"/>
              <a:t> </a:t>
            </a:r>
            <a:r>
              <a:rPr lang="ru-RU" dirty="0" err="1"/>
              <a:t>низько</a:t>
            </a:r>
            <a:r>
              <a:rPr lang="ru-RU" dirty="0"/>
              <a:t> </a:t>
            </a:r>
            <a:r>
              <a:rPr lang="ru-RU" dirty="0" smtClean="0"/>
              <a:t>голову.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Роботу </a:t>
            </a:r>
            <a:r>
              <a:rPr lang="ru-RU" dirty="0" err="1"/>
              <a:t>виконувати</a:t>
            </a:r>
            <a:r>
              <a:rPr lang="ru-RU" dirty="0"/>
              <a:t> при </a:t>
            </a:r>
            <a:r>
              <a:rPr lang="ru-RU" dirty="0" err="1"/>
              <a:t>достатньому</a:t>
            </a:r>
            <a:r>
              <a:rPr lang="ru-RU" dirty="0"/>
              <a:t> </a:t>
            </a:r>
            <a:r>
              <a:rPr lang="ru-RU" dirty="0" err="1" smtClean="0"/>
              <a:t>освітленні</a:t>
            </a:r>
            <a:r>
              <a:rPr lang="ru-RU" dirty="0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Роботу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25-30 см </a:t>
            </a:r>
            <a:r>
              <a:rPr lang="ru-RU" err="1"/>
              <a:t>від</a:t>
            </a:r>
            <a:r>
              <a:rPr lang="ru-RU"/>
              <a:t> </a:t>
            </a:r>
            <a:r>
              <a:rPr lang="ru-RU" smtClean="0"/>
              <a:t>очей.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Інструменти </a:t>
            </a:r>
            <a:r>
              <a:rPr lang="ru-RU" dirty="0"/>
              <a:t> </a:t>
            </a:r>
            <a:r>
              <a:rPr lang="ru-RU" dirty="0" err="1"/>
              <a:t>класти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ручкою до себе, </a:t>
            </a:r>
            <a:r>
              <a:rPr lang="ru-RU" dirty="0" err="1"/>
              <a:t>передавати</a:t>
            </a:r>
            <a:r>
              <a:rPr lang="ru-RU" dirty="0"/>
              <a:t>  – ручкою 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/>
              <a:t>себе.  </a:t>
            </a:r>
            <a:r>
              <a:rPr lang="ru-RU" dirty="0" err="1"/>
              <a:t>Ножиці</a:t>
            </a:r>
            <a:r>
              <a:rPr lang="ru-RU" dirty="0"/>
              <a:t> </a:t>
            </a:r>
            <a:r>
              <a:rPr lang="ru-RU" dirty="0" err="1"/>
              <a:t>кладуть</a:t>
            </a:r>
            <a:r>
              <a:rPr lang="ru-RU" dirty="0"/>
              <a:t>, </a:t>
            </a:r>
            <a:r>
              <a:rPr lang="ru-RU" dirty="0" err="1"/>
              <a:t>зімкнувши</a:t>
            </a:r>
            <a:r>
              <a:rPr lang="ru-RU" dirty="0"/>
              <a:t> </a:t>
            </a:r>
            <a:r>
              <a:rPr lang="ru-RU" dirty="0" err="1"/>
              <a:t>леза</a:t>
            </a:r>
            <a:r>
              <a:rPr lang="ru-RU" dirty="0"/>
              <a:t>, </a:t>
            </a:r>
            <a:r>
              <a:rPr lang="ru-RU" dirty="0" err="1"/>
              <a:t>гострими</a:t>
            </a:r>
            <a:r>
              <a:rPr lang="ru-RU" dirty="0"/>
              <a:t> </a:t>
            </a:r>
            <a:r>
              <a:rPr lang="ru-RU" dirty="0" err="1"/>
              <a:t>кінцями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працюючого</a:t>
            </a:r>
            <a:r>
              <a:rPr lang="ru-RU" dirty="0"/>
              <a:t>. </a:t>
            </a:r>
            <a:r>
              <a:rPr lang="ru-RU" dirty="0" err="1"/>
              <a:t>Передавати</a:t>
            </a:r>
            <a:r>
              <a:rPr lang="ru-RU" dirty="0"/>
              <a:t> </a:t>
            </a:r>
            <a:r>
              <a:rPr lang="ru-RU" dirty="0" err="1"/>
              <a:t>ножиці</a:t>
            </a:r>
            <a:r>
              <a:rPr lang="ru-RU" dirty="0"/>
              <a:t>,  </a:t>
            </a:r>
            <a:r>
              <a:rPr lang="ru-RU" dirty="0" err="1"/>
              <a:t>тримаючи</a:t>
            </a:r>
            <a:r>
              <a:rPr lang="ru-RU" dirty="0"/>
              <a:t> за </a:t>
            </a:r>
            <a:r>
              <a:rPr lang="ru-RU" dirty="0" err="1"/>
              <a:t>зімкнуті</a:t>
            </a:r>
            <a:r>
              <a:rPr lang="ru-RU" dirty="0"/>
              <a:t> </a:t>
            </a:r>
            <a:r>
              <a:rPr lang="ru-RU" err="1"/>
              <a:t>леза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Плоскогубці</a:t>
            </a:r>
            <a:r>
              <a:rPr lang="ru-RU" dirty="0"/>
              <a:t>, </a:t>
            </a:r>
            <a:r>
              <a:rPr lang="ru-RU" dirty="0" err="1"/>
              <a:t>круглозубці</a:t>
            </a:r>
            <a:r>
              <a:rPr lang="ru-RU" dirty="0"/>
              <a:t> та кусачки </a:t>
            </a:r>
            <a:r>
              <a:rPr lang="ru-RU" dirty="0" err="1"/>
              <a:t>тримати</a:t>
            </a:r>
            <a:r>
              <a:rPr lang="ru-RU" dirty="0"/>
              <a:t> в обхват, не </a:t>
            </a:r>
            <a:r>
              <a:rPr lang="ru-RU" dirty="0" err="1"/>
              <a:t>закладати</a:t>
            </a:r>
            <a:r>
              <a:rPr lang="ru-RU" dirty="0"/>
              <a:t> </a:t>
            </a:r>
            <a:r>
              <a:rPr lang="ru-RU" dirty="0" err="1" smtClean="0"/>
              <a:t>пальці</a:t>
            </a:r>
            <a:r>
              <a:rPr lang="ru-RU" dirty="0" smtClean="0"/>
              <a:t> </a:t>
            </a:r>
            <a:r>
              <a:rPr lang="ru-RU" dirty="0" err="1"/>
              <a:t>між</a:t>
            </a:r>
            <a:r>
              <a:rPr lang="ru-RU" dirty="0"/>
              <a:t>  ручками  </a:t>
            </a:r>
            <a:r>
              <a:rPr lang="ru-RU" dirty="0" err="1"/>
              <a:t>інструмента</a:t>
            </a:r>
            <a:r>
              <a:rPr lang="ru-RU" dirty="0"/>
              <a:t> –  </a:t>
            </a:r>
            <a:r>
              <a:rPr lang="ru-RU" dirty="0" err="1"/>
              <a:t>можна</a:t>
            </a:r>
            <a:r>
              <a:rPr lang="ru-RU" dirty="0"/>
              <a:t>  </a:t>
            </a:r>
            <a:r>
              <a:rPr lang="ru-RU" dirty="0" err="1"/>
              <a:t>защемити</a:t>
            </a:r>
            <a:r>
              <a:rPr lang="ru-RU" dirty="0"/>
              <a:t> </a:t>
            </a:r>
            <a:r>
              <a:rPr lang="ru-RU" dirty="0" err="1"/>
              <a:t>пальці</a:t>
            </a:r>
            <a:r>
              <a:rPr lang="ru-RU" dirty="0"/>
              <a:t>.</a:t>
            </a:r>
            <a:r>
              <a:rPr lang="ru-RU"/>
              <a:t> </a:t>
            </a:r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Зберігати</a:t>
            </a:r>
            <a:r>
              <a:rPr lang="ru-RU" dirty="0"/>
              <a:t> </a:t>
            </a:r>
            <a:r>
              <a:rPr lang="ru-RU" dirty="0" err="1"/>
              <a:t>інструменти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у </a:t>
            </a:r>
            <a:r>
              <a:rPr lang="ru-RU" dirty="0" err="1"/>
              <a:t>спеціальній</a:t>
            </a:r>
            <a:r>
              <a:rPr lang="ru-RU" dirty="0"/>
              <a:t> </a:t>
            </a:r>
            <a:r>
              <a:rPr lang="ru-RU" dirty="0" err="1" smtClean="0"/>
              <a:t>коробці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err="1" smtClean="0"/>
              <a:t>чохлі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, при тугому </a:t>
            </a:r>
            <a:r>
              <a:rPr lang="ru-RU" dirty="0" err="1"/>
              <a:t>проходженні</a:t>
            </a:r>
            <a:r>
              <a:rPr lang="ru-RU" dirty="0"/>
              <a:t> </a:t>
            </a:r>
            <a:r>
              <a:rPr lang="ru-RU" dirty="0" err="1" smtClean="0"/>
              <a:t>провалки</a:t>
            </a:r>
            <a:r>
              <a:rPr lang="ru-RU" dirty="0" smtClean="0"/>
              <a:t> через </a:t>
            </a:r>
            <a:r>
              <a:rPr lang="ru-RU" dirty="0" err="1"/>
              <a:t>бісеринку</a:t>
            </a:r>
            <a:r>
              <a:rPr lang="ru-RU" dirty="0"/>
              <a:t>  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наперсток та </a:t>
            </a:r>
            <a:r>
              <a:rPr lang="ru-RU" dirty="0" err="1" smtClean="0"/>
              <a:t>пасатижі</a:t>
            </a:r>
            <a:r>
              <a:rPr lang="ru-RU" dirty="0" smtClean="0"/>
              <a:t> (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і </a:t>
            </a:r>
            <a:r>
              <a:rPr lang="ru-RU" dirty="0" err="1" smtClean="0"/>
              <a:t>іншого</a:t>
            </a: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err="1" smtClean="0"/>
              <a:t>губових</a:t>
            </a:r>
            <a:r>
              <a:rPr lang="ru-RU" smtClean="0"/>
              <a:t>).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/>
              <a:t>Не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несправним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, </a:t>
            </a:r>
            <a:r>
              <a:rPr lang="ru-RU" dirty="0" err="1"/>
              <a:t>іржавими</a:t>
            </a:r>
            <a:r>
              <a:rPr lang="ru-RU" dirty="0"/>
              <a:t> та </a:t>
            </a:r>
            <a:r>
              <a:rPr lang="ru-RU" err="1" smtClean="0"/>
              <a:t>зігнутими</a:t>
            </a:r>
            <a:r>
              <a:rPr lang="ru-RU" smtClean="0"/>
              <a:t> голками.</a:t>
            </a:r>
          </a:p>
          <a:p>
            <a:pPr marL="457200" indent="-457200">
              <a:buAutoNum type="arabicPeriod"/>
            </a:pPr>
            <a:r>
              <a:rPr lang="uk-UA" smtClean="0"/>
              <a:t>Бути </a:t>
            </a:r>
            <a:r>
              <a:rPr lang="uk-UA" dirty="0" smtClean="0"/>
              <a:t>уважним і не заважати </a:t>
            </a:r>
            <a:r>
              <a:rPr lang="uk-UA" dirty="0" err="1" smtClean="0"/>
              <a:t>сосіду</a:t>
            </a:r>
            <a:r>
              <a:rPr lang="uk-UA" dirty="0" smtClean="0"/>
              <a:t> по парті чи іншим членам колективу.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992888" cy="108012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Техніка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безпеки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при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бісероплетінні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105818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287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Послідовність виконання плетіння петлями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2132856"/>
            <a:ext cx="4464496" cy="3960440"/>
          </a:xfrm>
        </p:spPr>
        <p:txBody>
          <a:bodyPr/>
          <a:lstStyle/>
          <a:p>
            <a:pPr marL="45720" indent="0">
              <a:buNone/>
            </a:pPr>
            <a:r>
              <a:rPr lang="uk-UA" dirty="0"/>
              <a:t>Для виготовлення листочка зображеного на (мал. 1) нам необхідно: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/>
              <a:t>60-65 см дроту;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/>
              <a:t> 30 г бісеру будь-якого кольору.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7300" y="587727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мал. 1</a:t>
            </a:r>
            <a:endParaRPr lang="ru-RU" dirty="0"/>
          </a:p>
        </p:txBody>
      </p:sp>
      <p:pic>
        <p:nvPicPr>
          <p:cNvPr id="819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2276872"/>
            <a:ext cx="3384377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387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6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332656"/>
            <a:ext cx="8352928" cy="720080"/>
          </a:xfrm>
        </p:spPr>
        <p:txBody>
          <a:bodyPr/>
          <a:lstStyle/>
          <a:p>
            <a:r>
              <a:rPr lang="uk-UA" sz="4800" dirty="0" smtClean="0">
                <a:solidFill>
                  <a:schemeClr val="accent1">
                    <a:lumMod val="75000"/>
                  </a:schemeClr>
                </a:solidFill>
              </a:rPr>
              <a:t>Крок</a:t>
            </a:r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uk-UA" sz="4800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899592" y="1268760"/>
            <a:ext cx="7632848" cy="2874767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 err="1"/>
              <a:t>Беруть</a:t>
            </a:r>
            <a:r>
              <a:rPr lang="ru-RU" sz="2400" dirty="0"/>
              <a:t> </a:t>
            </a:r>
            <a:r>
              <a:rPr lang="ru-RU" sz="2400" dirty="0" err="1"/>
              <a:t>тонк</a:t>
            </a:r>
            <a:r>
              <a:rPr lang="uk-UA" sz="2400" dirty="0" err="1"/>
              <a:t>ий</a:t>
            </a:r>
            <a:r>
              <a:rPr lang="uk-UA" sz="2400" dirty="0"/>
              <a:t> </a:t>
            </a:r>
            <a:r>
              <a:rPr lang="ru-RU" sz="2400" dirty="0"/>
              <a:t> </a:t>
            </a:r>
            <a:r>
              <a:rPr lang="ru-RU" sz="2400" dirty="0" err="1"/>
              <a:t>дріт</a:t>
            </a:r>
            <a:r>
              <a:rPr lang="ru-RU" sz="2400" dirty="0"/>
              <a:t>, </a:t>
            </a:r>
            <a:r>
              <a:rPr lang="ru-RU" sz="2400" dirty="0" err="1"/>
              <a:t>нанизують</a:t>
            </a:r>
            <a:r>
              <a:rPr lang="ru-RU" sz="2400" dirty="0"/>
              <a:t> на один  </a:t>
            </a:r>
            <a:r>
              <a:rPr lang="ru-RU" sz="2400" dirty="0" err="1"/>
              <a:t>кінець</a:t>
            </a:r>
            <a:r>
              <a:rPr lang="ru-RU" sz="2400" dirty="0"/>
              <a:t> </a:t>
            </a:r>
            <a:r>
              <a:rPr lang="ru-RU" sz="2400" dirty="0" err="1"/>
              <a:t>потрібну</a:t>
            </a:r>
            <a:r>
              <a:rPr lang="ru-RU" sz="2400" dirty="0"/>
              <a:t> </a:t>
            </a:r>
            <a:r>
              <a:rPr lang="ru-RU" sz="2400" dirty="0" err="1"/>
              <a:t>кількість</a:t>
            </a:r>
            <a:r>
              <a:rPr lang="ru-RU" sz="2400" dirty="0"/>
              <a:t> </a:t>
            </a:r>
            <a:r>
              <a:rPr lang="ru-RU" sz="2400" dirty="0" err="1"/>
              <a:t>бісер</a:t>
            </a:r>
            <a:r>
              <a:rPr lang="uk-UA" sz="2400" dirty="0"/>
              <a:t>и</a:t>
            </a:r>
            <a:r>
              <a:rPr lang="ru-RU" sz="2400" dirty="0"/>
              <a:t>н, </a:t>
            </a:r>
            <a:r>
              <a:rPr lang="ru-RU" sz="2400" dirty="0" err="1"/>
              <a:t>складають</a:t>
            </a:r>
            <a:r>
              <a:rPr lang="ru-RU" sz="2400" dirty="0"/>
              <a:t> </a:t>
            </a:r>
            <a:r>
              <a:rPr lang="ru-RU" sz="2400" dirty="0" err="1"/>
              <a:t>дріт</a:t>
            </a:r>
            <a:r>
              <a:rPr lang="ru-RU" sz="2400" dirty="0"/>
              <a:t> </a:t>
            </a:r>
            <a:r>
              <a:rPr lang="ru-RU" sz="2400" dirty="0" err="1"/>
              <a:t>петелько</a:t>
            </a:r>
            <a:r>
              <a:rPr lang="uk-UA" sz="2400" dirty="0"/>
              <a:t>ю </a:t>
            </a:r>
            <a:r>
              <a:rPr lang="ru-RU" sz="2400" dirty="0"/>
              <a:t> і </a:t>
            </a:r>
            <a:r>
              <a:rPr lang="ru-RU" sz="2400" dirty="0" err="1"/>
              <a:t>скручують</a:t>
            </a:r>
            <a:r>
              <a:rPr lang="ru-RU" sz="2400" dirty="0"/>
              <a:t> </a:t>
            </a:r>
            <a:r>
              <a:rPr lang="ru-RU" sz="2400" dirty="0" err="1"/>
              <a:t>під</a:t>
            </a:r>
            <a:r>
              <a:rPr lang="ru-RU" sz="2400" dirty="0"/>
              <a:t> </a:t>
            </a:r>
            <a:r>
              <a:rPr lang="ru-RU" sz="2400" dirty="0" err="1"/>
              <a:t>бісером</a:t>
            </a:r>
            <a:r>
              <a:rPr lang="ru-RU" sz="2400" dirty="0"/>
              <a:t> </a:t>
            </a:r>
            <a:r>
              <a:rPr lang="ru-RU" sz="2400" dirty="0" err="1"/>
              <a:t>кілька</a:t>
            </a:r>
            <a:r>
              <a:rPr lang="ru-RU" sz="2400" dirty="0"/>
              <a:t> </a:t>
            </a:r>
            <a:r>
              <a:rPr lang="ru-RU" sz="2400" dirty="0" err="1"/>
              <a:t>разів</a:t>
            </a:r>
            <a:r>
              <a:rPr lang="ru-RU" sz="2400" dirty="0"/>
              <a:t> на </a:t>
            </a:r>
            <a:r>
              <a:rPr lang="ru-RU" sz="2400" dirty="0" err="1"/>
              <a:t>деякій</a:t>
            </a:r>
            <a:r>
              <a:rPr lang="ru-RU" sz="2400" dirty="0"/>
              <a:t> </a:t>
            </a:r>
            <a:r>
              <a:rPr lang="ru-RU" sz="2400" dirty="0" err="1"/>
              <a:t>відстані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краю </a:t>
            </a:r>
            <a:r>
              <a:rPr lang="ru-RU" sz="2400" dirty="0" smtClean="0"/>
              <a:t>(0.5-1 см).</a:t>
            </a:r>
            <a:endParaRPr lang="ru-RU" sz="2400" dirty="0"/>
          </a:p>
        </p:txBody>
      </p:sp>
      <p:pic>
        <p:nvPicPr>
          <p:cNvPr id="19458" name="Рисунок 3"/>
          <p:cNvPicPr>
            <a:picLocks noChangeAspect="1" noChangeArrowheads="1"/>
          </p:cNvPicPr>
          <p:nvPr/>
        </p:nvPicPr>
        <p:blipFill rotWithShape="1">
          <a:blip r:embed="rId2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2784"/>
          <a:stretch/>
        </p:blipFill>
        <p:spPr bwMode="auto">
          <a:xfrm>
            <a:off x="899592" y="3212976"/>
            <a:ext cx="763284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47096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4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512511" cy="713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Крок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340768"/>
            <a:ext cx="8064896" cy="489654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800" dirty="0" err="1"/>
              <a:t>Потім</a:t>
            </a:r>
            <a:r>
              <a:rPr lang="ru-RU" sz="2800" dirty="0"/>
              <a:t> </a:t>
            </a:r>
            <a:r>
              <a:rPr lang="ru-RU" sz="2800" dirty="0" err="1"/>
              <a:t>набирають</a:t>
            </a:r>
            <a:r>
              <a:rPr lang="ru-RU" sz="2800" dirty="0"/>
              <a:t> на </a:t>
            </a:r>
            <a:r>
              <a:rPr lang="ru-RU" sz="2800" dirty="0" err="1"/>
              <a:t>довгий</a:t>
            </a:r>
            <a:r>
              <a:rPr lang="ru-RU" sz="2800" dirty="0"/>
              <a:t> </a:t>
            </a:r>
            <a:r>
              <a:rPr lang="ru-RU" sz="2800" dirty="0" err="1"/>
              <a:t>кінець</a:t>
            </a:r>
            <a:r>
              <a:rPr lang="ru-RU" sz="2800" dirty="0"/>
              <a:t> </a:t>
            </a:r>
            <a:r>
              <a:rPr lang="ru-RU" sz="2800" dirty="0" err="1"/>
              <a:t>відразу</a:t>
            </a:r>
            <a:r>
              <a:rPr lang="ru-RU" sz="2800" dirty="0"/>
              <a:t> всю </a:t>
            </a:r>
            <a:r>
              <a:rPr lang="ru-RU" sz="2800" dirty="0" err="1"/>
              <a:t>кількість</a:t>
            </a:r>
            <a:r>
              <a:rPr lang="ru-RU" sz="2800" dirty="0"/>
              <a:t> </a:t>
            </a:r>
            <a:r>
              <a:rPr lang="ru-RU" sz="2800" dirty="0" err="1"/>
              <a:t>бісеру</a:t>
            </a:r>
            <a:r>
              <a:rPr lang="ru-RU" sz="2800" dirty="0"/>
              <a:t> (</a:t>
            </a:r>
            <a:r>
              <a:rPr lang="ru-RU" sz="2800" dirty="0" err="1"/>
              <a:t>приблизно</a:t>
            </a:r>
            <a:r>
              <a:rPr lang="ru-RU" sz="2800" dirty="0"/>
              <a:t> на 2 / 3 </a:t>
            </a:r>
            <a:r>
              <a:rPr lang="ru-RU" sz="2800" dirty="0" err="1"/>
              <a:t>довжини</a:t>
            </a:r>
            <a:r>
              <a:rPr lang="ru-RU" sz="2800" dirty="0"/>
              <a:t> дроту). </a:t>
            </a:r>
            <a:r>
              <a:rPr lang="ru-RU" sz="2800" dirty="0" err="1"/>
              <a:t>Фіксують</a:t>
            </a:r>
            <a:r>
              <a:rPr lang="ru-RU" sz="2800" dirty="0"/>
              <a:t> </a:t>
            </a:r>
            <a:r>
              <a:rPr lang="ru-RU" sz="2800" dirty="0" err="1"/>
              <a:t>кінець</a:t>
            </a:r>
            <a:r>
              <a:rPr lang="ru-RU" sz="2800" dirty="0"/>
              <a:t> дроту (</a:t>
            </a:r>
            <a:r>
              <a:rPr lang="ru-RU" sz="2800" dirty="0" err="1"/>
              <a:t>щоб</a:t>
            </a:r>
            <a:r>
              <a:rPr lang="ru-RU" sz="2800" dirty="0"/>
              <a:t> </a:t>
            </a:r>
            <a:r>
              <a:rPr lang="ru-RU" sz="2800" dirty="0" err="1"/>
              <a:t>бісер</a:t>
            </a:r>
            <a:r>
              <a:rPr lang="ru-RU" sz="2800" dirty="0"/>
              <a:t> не </a:t>
            </a:r>
            <a:r>
              <a:rPr lang="ru-RU" sz="2800" dirty="0" err="1"/>
              <a:t>розсипався</a:t>
            </a:r>
            <a:r>
              <a:rPr lang="ru-RU" sz="2800" dirty="0"/>
              <a:t>) і </a:t>
            </a:r>
            <a:r>
              <a:rPr lang="ru-RU" sz="2800" dirty="0" err="1"/>
              <a:t>послідовно</a:t>
            </a:r>
            <a:r>
              <a:rPr lang="ru-RU" sz="2800" dirty="0"/>
              <a:t> </a:t>
            </a:r>
            <a:r>
              <a:rPr lang="ru-RU" sz="2800" dirty="0" err="1"/>
              <a:t>скручують</a:t>
            </a:r>
            <a:r>
              <a:rPr lang="ru-RU" sz="2800" dirty="0"/>
              <a:t> </a:t>
            </a:r>
            <a:r>
              <a:rPr lang="ru-RU" sz="2800" dirty="0" err="1"/>
              <a:t>потрібну</a:t>
            </a:r>
            <a:r>
              <a:rPr lang="ru-RU" sz="2800" dirty="0"/>
              <a:t> </a:t>
            </a:r>
            <a:r>
              <a:rPr lang="ru-RU" sz="2800" dirty="0" err="1"/>
              <a:t>кількість</a:t>
            </a:r>
            <a:r>
              <a:rPr lang="ru-RU" sz="2800" dirty="0"/>
              <a:t> </a:t>
            </a:r>
            <a:r>
              <a:rPr lang="ru-RU" sz="2800" dirty="0" err="1"/>
              <a:t>петельок</a:t>
            </a:r>
            <a:r>
              <a:rPr lang="ru-RU" sz="2800" dirty="0"/>
              <a:t>. </a:t>
            </a:r>
            <a:r>
              <a:rPr lang="ru-RU" sz="2800" dirty="0" err="1"/>
              <a:t>Відстань</a:t>
            </a:r>
            <a:r>
              <a:rPr lang="ru-RU" sz="2800" dirty="0"/>
              <a:t> </a:t>
            </a:r>
            <a:r>
              <a:rPr lang="ru-RU" sz="2800" dirty="0" err="1"/>
              <a:t>між</a:t>
            </a:r>
            <a:r>
              <a:rPr lang="ru-RU" sz="2800" dirty="0"/>
              <a:t> </a:t>
            </a:r>
            <a:r>
              <a:rPr lang="ru-RU" sz="2800" dirty="0" err="1"/>
              <a:t>петельк</a:t>
            </a:r>
            <a:r>
              <a:rPr lang="uk-UA" sz="2800" dirty="0" err="1"/>
              <a:t>ами</a:t>
            </a:r>
            <a:r>
              <a:rPr lang="ru-RU" sz="2800" dirty="0"/>
              <a:t> </a:t>
            </a:r>
            <a:r>
              <a:rPr lang="ru-RU" sz="2800" dirty="0" err="1"/>
              <a:t>має</a:t>
            </a:r>
            <a:r>
              <a:rPr lang="ru-RU" sz="2800" dirty="0"/>
              <a:t> бути </a:t>
            </a:r>
            <a:r>
              <a:rPr lang="ru-RU" sz="2800" dirty="0" err="1"/>
              <a:t>приблизно</a:t>
            </a:r>
            <a:r>
              <a:rPr lang="ru-RU" sz="2800" dirty="0"/>
              <a:t> 1 </a:t>
            </a:r>
            <a:r>
              <a:rPr lang="ru-RU" sz="2800" dirty="0" smtClean="0"/>
              <a:t>см.</a:t>
            </a:r>
            <a:endParaRPr lang="ru-RU" sz="2800" dirty="0"/>
          </a:p>
          <a:p>
            <a:pPr marL="45720" indent="0" algn="just">
              <a:buNone/>
            </a:pPr>
            <a:endParaRPr lang="ru-RU" sz="2800" dirty="0"/>
          </a:p>
        </p:txBody>
      </p:sp>
      <p:pic>
        <p:nvPicPr>
          <p:cNvPr id="20482" name="Рисунок 4"/>
          <p:cNvPicPr>
            <a:picLocks noChangeAspect="1" noChangeArrowheads="1"/>
          </p:cNvPicPr>
          <p:nvPr/>
        </p:nvPicPr>
        <p:blipFill>
          <a:blip r:embed="rId2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77072"/>
            <a:ext cx="7776864" cy="2293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6047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68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238</TotalTime>
  <Words>295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Техніка плетіння петлями на дротяній основі.</vt:lpstr>
      <vt:lpstr>Плетіння петлями</vt:lpstr>
      <vt:lpstr>Слайд 3</vt:lpstr>
      <vt:lpstr>Слайд 4</vt:lpstr>
      <vt:lpstr>Слайд 5</vt:lpstr>
      <vt:lpstr>Техніка безпеки при бісероплетінні </vt:lpstr>
      <vt:lpstr>Послідовність виконання плетіння петлями </vt:lpstr>
      <vt:lpstr>Слайд 8</vt:lpstr>
      <vt:lpstr>Крок 2</vt:lpstr>
      <vt:lpstr>Крок 3</vt:lpstr>
      <vt:lpstr>Виготовлення квітки </vt:lpstr>
      <vt:lpstr>Дякую за увагу!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24</cp:revision>
  <dcterms:created xsi:type="dcterms:W3CDTF">2017-02-13T17:42:50Z</dcterms:created>
  <dcterms:modified xsi:type="dcterms:W3CDTF">2017-02-15T20:13:25Z</dcterms:modified>
</cp:coreProperties>
</file>