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1" r:id="rId3"/>
    <p:sldId id="283" r:id="rId4"/>
    <p:sldId id="284" r:id="rId5"/>
    <p:sldId id="285" r:id="rId6"/>
    <p:sldId id="286" r:id="rId7"/>
    <p:sldId id="268" r:id="rId8"/>
    <p:sldId id="267" r:id="rId9"/>
    <p:sldId id="277" r:id="rId10"/>
    <p:sldId id="288" r:id="rId11"/>
    <p:sldId id="259" r:id="rId12"/>
    <p:sldId id="26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349" autoAdjust="0"/>
  </p:normalViewPr>
  <p:slideViewPr>
    <p:cSldViewPr>
      <p:cViewPr varScale="1">
        <p:scale>
          <a:sx n="67" d="100"/>
          <a:sy n="67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863B58-8CC5-4773-AC86-7FD975ECFA21}" type="datetimeFigureOut">
              <a:rPr lang="ru-RU" smtClean="0"/>
              <a:pPr/>
              <a:t>15.02.2017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aisterklas.com/derevo-yalinka-z-biseru-majster-klas/" TargetMode="External"/><Relationship Id="rId2" Type="http://schemas.openxmlformats.org/officeDocument/2006/relationships/hyperlink" Target="https://biserinkanbu.wordpress.com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rukodillja.blogspot.com/2012/11/Kvity-z-biseru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725144"/>
            <a:ext cx="4464496" cy="1656184"/>
          </a:xfrm>
        </p:spPr>
        <p:txBody>
          <a:bodyPr>
            <a:normAutofit fontScale="77500" lnSpcReduction="20000"/>
          </a:bodyPr>
          <a:lstStyle/>
          <a:p>
            <a:pPr algn="ctr">
              <a:spcAft>
                <a:spcPts val="0"/>
              </a:spcAft>
              <a:defRPr/>
            </a:pPr>
            <a:r>
              <a:rPr lang="uk-UA" dirty="0" err="1">
                <a:solidFill>
                  <a:schemeClr val="bg2">
                    <a:lumMod val="75000"/>
                  </a:schemeClr>
                </a:solidFill>
                <a:latin typeface="+mj-lt"/>
              </a:rPr>
              <a:t>Підопригора</a:t>
            </a:r>
            <a:r>
              <a:rPr lang="uk-UA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 М. В. -  вчитель трудового навчання та     інформатики</a:t>
            </a:r>
          </a:p>
          <a:p>
            <a:pPr algn="ctr">
              <a:spcAft>
                <a:spcPts val="0"/>
              </a:spcAft>
              <a:defRPr/>
            </a:pPr>
            <a:r>
              <a:rPr lang="ru-RU" dirty="0" err="1">
                <a:solidFill>
                  <a:srgbClr val="FFC000"/>
                </a:solidFill>
                <a:latin typeface="+mj-lt"/>
              </a:rPr>
              <a:t>Журжинецький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навчально-виховний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комплекс «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Дошкільний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заклад –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загальноосвітня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школа І – ІІІ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ступенів</a:t>
            </a:r>
            <a:r>
              <a:rPr lang="uk-UA" dirty="0">
                <a:solidFill>
                  <a:srgbClr val="FFC000"/>
                </a:solidFill>
                <a:latin typeface="+mj-lt"/>
              </a:rPr>
              <a:t>»</a:t>
            </a:r>
          </a:p>
          <a:p>
            <a:pPr>
              <a:spcAft>
                <a:spcPts val="0"/>
              </a:spcAft>
              <a:defRPr/>
            </a:pPr>
            <a:endParaRPr lang="ru-RU" dirty="0">
              <a:solidFill>
                <a:srgbClr val="FFC000"/>
              </a:solidFill>
            </a:endParaRPr>
          </a:p>
          <a:p>
            <a:pPr>
              <a:defRPr/>
            </a:pPr>
            <a:endParaRPr lang="uk-UA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75856" y="908720"/>
            <a:ext cx="5544616" cy="3024336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400" dirty="0" smtClean="0"/>
              <a:t>Техніка голчастого плетіння  на дротяній основі.</a:t>
            </a:r>
            <a:endParaRPr lang="ru-RU" sz="4400" dirty="0"/>
          </a:p>
        </p:txBody>
      </p:sp>
      <p:pic>
        <p:nvPicPr>
          <p:cNvPr id="1031" name="Picture 7" descr="E:\Рукоділля\бісер\anPxQJzMLN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43" y="0"/>
            <a:ext cx="321919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0546935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16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Крок </a:t>
            </a:r>
            <a:r>
              <a:rPr lang="uk-UA" dirty="0">
                <a:solidFill>
                  <a:schemeClr val="bg2">
                    <a:lumMod val="50000"/>
                  </a:schemeClr>
                </a:solidFill>
              </a:rPr>
              <a:t>2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99790" y="980728"/>
            <a:ext cx="7920880" cy="2520280"/>
          </a:xfrm>
        </p:spPr>
        <p:txBody>
          <a:bodyPr>
            <a:normAutofit/>
          </a:bodyPr>
          <a:lstStyle/>
          <a:p>
            <a:pPr algn="just"/>
            <a:r>
              <a:rPr lang="uk-UA" sz="2800" dirty="0"/>
              <a:t>"Голочки" виконують на всій довжині дроту і використовують для формування гілок ялинки (заготовленою стрічкою обкручують  товстий  дріт каркасу). </a:t>
            </a: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668" y="3068960"/>
            <a:ext cx="3219202" cy="3222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12" y="3106852"/>
            <a:ext cx="2086194" cy="318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9346"/>
          <a:stretch/>
        </p:blipFill>
        <p:spPr bwMode="auto">
          <a:xfrm>
            <a:off x="2602741" y="3136726"/>
            <a:ext cx="2578932" cy="31657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1416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32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32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32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268760"/>
            <a:ext cx="6812237" cy="3327234"/>
          </a:xfrm>
        </p:spPr>
        <p:txBody>
          <a:bodyPr/>
          <a:lstStyle/>
          <a:p>
            <a:pPr marL="0" indent="0" algn="ctr">
              <a:buNone/>
            </a:pPr>
            <a:r>
              <a:rPr lang="uk-UA" sz="8800" dirty="0" smtClean="0">
                <a:solidFill>
                  <a:schemeClr val="bg2">
                    <a:lumMod val="75000"/>
                  </a:schemeClr>
                </a:solidFill>
              </a:rPr>
              <a:t>Дякую за увагу!</a:t>
            </a:r>
            <a:endParaRPr lang="ru-RU" sz="88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0189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916832"/>
            <a:ext cx="7920880" cy="4464496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2400" dirty="0" smtClean="0"/>
              <a:t>Література:</a:t>
            </a:r>
          </a:p>
          <a:p>
            <a:pPr marL="514350" indent="-514350" algn="l">
              <a:buFont typeface="+mj-lt"/>
              <a:buAutoNum type="arabicPeriod"/>
            </a:pPr>
            <a:r>
              <a:rPr lang="uk-UA" sz="2400" dirty="0"/>
              <a:t> </a:t>
            </a:r>
            <a:r>
              <a:rPr lang="uk-UA" sz="2400" dirty="0" smtClean="0"/>
              <a:t>Олешко Л. В. Усі уроки технологій. 10-11клас. Варіативна складова: </a:t>
            </a:r>
            <a:r>
              <a:rPr lang="en-US" sz="2400" dirty="0" smtClean="0"/>
              <a:t>[</a:t>
            </a:r>
            <a:r>
              <a:rPr lang="uk-UA" sz="2400" dirty="0" smtClean="0"/>
              <a:t>текст</a:t>
            </a:r>
            <a:r>
              <a:rPr lang="en-US" sz="2400" dirty="0" smtClean="0"/>
              <a:t>]</a:t>
            </a:r>
            <a:r>
              <a:rPr lang="uk-UA" sz="2400" dirty="0" smtClean="0"/>
              <a:t>/ Л. В. Олешко, А. В. </a:t>
            </a:r>
            <a:r>
              <a:rPr lang="uk-UA" sz="2400" dirty="0" err="1" smtClean="0"/>
              <a:t>Хавкун</a:t>
            </a:r>
            <a:r>
              <a:rPr lang="uk-UA" sz="2400" dirty="0" smtClean="0"/>
              <a:t>. – Х.: Видавнича група «Основа», 2014- 336 с. </a:t>
            </a:r>
            <a:r>
              <a:rPr lang="uk-UA" sz="2400" i="1" dirty="0" smtClean="0"/>
              <a:t>(книга двох авторів)</a:t>
            </a:r>
          </a:p>
          <a:p>
            <a:pPr algn="ctr"/>
            <a:r>
              <a:rPr lang="uk-UA" sz="2400" dirty="0" smtClean="0"/>
              <a:t>Інтернет ресурси: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 smtClean="0">
                <a:hlinkClick r:id="rId2"/>
              </a:rPr>
              <a:t>https://biserinkanbu.wordpress.com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3"/>
              </a:rPr>
              <a:t>http://maisterklas.com/derevo-yalinka-z-biseru-majster-klas</a:t>
            </a:r>
            <a:r>
              <a:rPr lang="en-US" sz="2400" dirty="0" smtClean="0">
                <a:hlinkClick r:id="rId3"/>
              </a:rPr>
              <a:t>/</a:t>
            </a: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rukodillja.blogspot.com/2012/11/Kvity-z-biseru.html</a:t>
            </a:r>
            <a:endParaRPr lang="uk-UA" sz="2400" dirty="0" smtClean="0"/>
          </a:p>
          <a:p>
            <a:pPr algn="l"/>
            <a:endParaRPr lang="uk-UA" sz="2400" dirty="0" smtClean="0"/>
          </a:p>
          <a:p>
            <a:pPr algn="l"/>
            <a:endParaRPr lang="uk-UA" sz="2400" dirty="0" smtClean="0"/>
          </a:p>
          <a:p>
            <a:pPr algn="l"/>
            <a:endParaRPr lang="uk-UA" sz="2400" dirty="0" smtClean="0"/>
          </a:p>
          <a:p>
            <a:pPr algn="l"/>
            <a:endParaRPr lang="en-US" sz="2400" dirty="0" smtClean="0"/>
          </a:p>
          <a:p>
            <a:pPr algn="l"/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uk-UA" sz="2400" dirty="0" smtClean="0"/>
          </a:p>
          <a:p>
            <a:pPr marL="457200" indent="-457200" algn="l">
              <a:buFont typeface="+mj-lt"/>
              <a:buAutoNum type="arabicPeriod"/>
            </a:pP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44016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Список використаних джерел: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5044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539552" y="1556793"/>
            <a:ext cx="4536504" cy="4752527"/>
          </a:xfrm>
        </p:spPr>
        <p:txBody>
          <a:bodyPr>
            <a:normAutofit/>
          </a:bodyPr>
          <a:lstStyle/>
          <a:p>
            <a:pPr marL="45720" algn="just"/>
            <a:r>
              <a:rPr lang="uk-UA" sz="2400" dirty="0"/>
              <a:t> </a:t>
            </a:r>
            <a:r>
              <a:rPr lang="uk-UA" sz="2400" dirty="0" smtClean="0"/>
              <a:t>	Техніку голчастого плетіння використовують для виготовлення тичинок для квітів, трави, для гілочок, листочків, голочок ялинки, гриви лева, їжачка, ручок і кісок ляльок.</a:t>
            </a: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8208912" cy="936105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400" dirty="0" smtClean="0"/>
              <a:t>Голчасте плетіння</a:t>
            </a:r>
            <a:endParaRPr lang="ru-RU" sz="4400" dirty="0"/>
          </a:p>
        </p:txBody>
      </p:sp>
      <p:pic>
        <p:nvPicPr>
          <p:cNvPr id="1027" name="Picture 3" descr="C:\Users\111\Desktop\derevo_elka_iz_bisera_master-klas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 r="41540"/>
          <a:stretch/>
        </p:blipFill>
        <p:spPr bwMode="auto">
          <a:xfrm>
            <a:off x="5464535" y="1412776"/>
            <a:ext cx="3173029" cy="48245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Рукоділля\бісер\svadebnye-ukrashenija-hand-made-rovno_rev00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5643"/>
          <a:stretch/>
        </p:blipFill>
        <p:spPr bwMode="auto">
          <a:xfrm>
            <a:off x="683568" y="4279659"/>
            <a:ext cx="4320480" cy="1962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0166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111\Desktop\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620688"/>
            <a:ext cx="3695629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E:\Рукоділля\бісер\T9wU4FVV6J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20688"/>
            <a:ext cx="4314825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6677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4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74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Рукоділля\бісер\TZf1i6W_pl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9668"/>
            <a:ext cx="8064896" cy="635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4010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111\Desktop\ejik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714"/>
          <a:stretch/>
        </p:blipFill>
        <p:spPr bwMode="auto">
          <a:xfrm>
            <a:off x="395536" y="476672"/>
            <a:ext cx="3295650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111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92997"/>
            <a:ext cx="3295650" cy="31323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111\Desktop\biser.info_31590_jezhik_12649312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76672"/>
            <a:ext cx="4798064" cy="60486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336811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194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94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111\Desktop\eb9512c03ce5bf863af2833d77f58cd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076" b="11735"/>
          <a:stretch/>
        </p:blipFill>
        <p:spPr bwMode="auto">
          <a:xfrm>
            <a:off x="395536" y="332656"/>
            <a:ext cx="8352928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111\Desktop\biser.info_66866_mustang-spirit_138495248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293" t="8173"/>
          <a:stretch/>
        </p:blipFill>
        <p:spPr bwMode="auto">
          <a:xfrm>
            <a:off x="431526" y="3336153"/>
            <a:ext cx="4420197" cy="3358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111\Desktop\1451892866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723" y="3358253"/>
            <a:ext cx="3896741" cy="3285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295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204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04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8064896" cy="4608512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Перед </a:t>
            </a:r>
            <a:r>
              <a:rPr lang="ru-RU" dirty="0"/>
              <a:t>початком </a:t>
            </a:r>
            <a:r>
              <a:rPr lang="ru-RU" dirty="0" err="1"/>
              <a:t>роботи</a:t>
            </a:r>
            <a:r>
              <a:rPr lang="ru-RU" dirty="0"/>
              <a:t> </a:t>
            </a:r>
            <a:r>
              <a:rPr lang="ru-RU" dirty="0" err="1"/>
              <a:t>підготувати</a:t>
            </a:r>
            <a:r>
              <a:rPr lang="ru-RU" dirty="0"/>
              <a:t> </a:t>
            </a:r>
            <a:r>
              <a:rPr lang="ru-RU" dirty="0" err="1"/>
              <a:t>робоче</a:t>
            </a:r>
            <a:r>
              <a:rPr lang="ru-RU" dirty="0"/>
              <a:t> </a:t>
            </a:r>
            <a:r>
              <a:rPr lang="ru-RU" dirty="0" err="1"/>
              <a:t>місце</a:t>
            </a:r>
            <a:r>
              <a:rPr lang="ru-RU" dirty="0" smtClean="0"/>
              <a:t>.</a:t>
            </a:r>
          </a:p>
          <a:p>
            <a:pPr marL="457200" indent="-457200">
              <a:buAutoNum type="arabicPeriod"/>
            </a:pPr>
            <a:r>
              <a:rPr lang="ru-RU" dirty="0" smtClean="0"/>
              <a:t> </a:t>
            </a:r>
            <a:r>
              <a:rPr lang="ru-RU" dirty="0" err="1" smtClean="0"/>
              <a:t>Сидіти</a:t>
            </a:r>
            <a:r>
              <a:rPr lang="ru-RU" dirty="0" smtClean="0"/>
              <a:t> </a:t>
            </a:r>
            <a:r>
              <a:rPr lang="ru-RU" dirty="0"/>
              <a:t>прямо, не </a:t>
            </a:r>
            <a:r>
              <a:rPr lang="ru-RU" dirty="0" err="1"/>
              <a:t>нахиляючи</a:t>
            </a:r>
            <a:r>
              <a:rPr lang="ru-RU" dirty="0"/>
              <a:t> </a:t>
            </a:r>
            <a:r>
              <a:rPr lang="ru-RU" dirty="0" err="1"/>
              <a:t>низько</a:t>
            </a:r>
            <a:r>
              <a:rPr lang="ru-RU" dirty="0"/>
              <a:t> </a:t>
            </a:r>
            <a:r>
              <a:rPr lang="ru-RU" dirty="0" smtClean="0"/>
              <a:t>голову.</a:t>
            </a:r>
            <a:endParaRPr lang="ru-RU" dirty="0"/>
          </a:p>
          <a:p>
            <a:pPr marL="457200" indent="-457200">
              <a:buAutoNum type="arabicPeriod"/>
            </a:pPr>
            <a:r>
              <a:rPr lang="ru-RU" dirty="0" smtClean="0"/>
              <a:t>Роботу </a:t>
            </a:r>
            <a:r>
              <a:rPr lang="ru-RU" dirty="0" err="1"/>
              <a:t>виконувати</a:t>
            </a:r>
            <a:r>
              <a:rPr lang="ru-RU" dirty="0"/>
              <a:t> при </a:t>
            </a:r>
            <a:r>
              <a:rPr lang="ru-RU" dirty="0" err="1"/>
              <a:t>достатньому</a:t>
            </a:r>
            <a:r>
              <a:rPr lang="ru-RU" dirty="0"/>
              <a:t> </a:t>
            </a:r>
            <a:r>
              <a:rPr lang="ru-RU" dirty="0" err="1" smtClean="0"/>
              <a:t>освітленні</a:t>
            </a:r>
            <a:r>
              <a:rPr lang="ru-RU" dirty="0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Роботу </a:t>
            </a:r>
            <a:r>
              <a:rPr lang="ru-RU" dirty="0" err="1"/>
              <a:t>тримати</a:t>
            </a:r>
            <a:r>
              <a:rPr lang="ru-RU" dirty="0"/>
              <a:t> на </a:t>
            </a:r>
            <a:r>
              <a:rPr lang="ru-RU" dirty="0" err="1"/>
              <a:t>відстані</a:t>
            </a:r>
            <a:r>
              <a:rPr lang="ru-RU" dirty="0"/>
              <a:t> 25-30 см </a:t>
            </a:r>
            <a:r>
              <a:rPr lang="ru-RU" err="1"/>
              <a:t>від</a:t>
            </a:r>
            <a:r>
              <a:rPr lang="ru-RU"/>
              <a:t> </a:t>
            </a:r>
            <a:r>
              <a:rPr lang="ru-RU" smtClean="0"/>
              <a:t>очей.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Інструменти </a:t>
            </a:r>
            <a:r>
              <a:rPr lang="ru-RU" dirty="0"/>
              <a:t> </a:t>
            </a:r>
            <a:r>
              <a:rPr lang="ru-RU" dirty="0" err="1"/>
              <a:t>класти</a:t>
            </a:r>
            <a:r>
              <a:rPr lang="ru-RU" dirty="0"/>
              <a:t> на </a:t>
            </a:r>
            <a:r>
              <a:rPr lang="ru-RU" dirty="0" err="1"/>
              <a:t>стіл</a:t>
            </a:r>
            <a:r>
              <a:rPr lang="ru-RU" dirty="0"/>
              <a:t> ручкою до себе, </a:t>
            </a:r>
            <a:r>
              <a:rPr lang="ru-RU" dirty="0" err="1"/>
              <a:t>передавати</a:t>
            </a:r>
            <a:r>
              <a:rPr lang="ru-RU" dirty="0"/>
              <a:t>  – ручкою 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/>
              <a:t>себе.  </a:t>
            </a:r>
            <a:r>
              <a:rPr lang="ru-RU" dirty="0" err="1"/>
              <a:t>Ножиці</a:t>
            </a:r>
            <a:r>
              <a:rPr lang="ru-RU" dirty="0"/>
              <a:t> </a:t>
            </a:r>
            <a:r>
              <a:rPr lang="ru-RU" dirty="0" err="1"/>
              <a:t>кладуть</a:t>
            </a:r>
            <a:r>
              <a:rPr lang="ru-RU" dirty="0"/>
              <a:t>, </a:t>
            </a:r>
            <a:r>
              <a:rPr lang="ru-RU" dirty="0" err="1"/>
              <a:t>зімкнувши</a:t>
            </a:r>
            <a:r>
              <a:rPr lang="ru-RU" dirty="0"/>
              <a:t> </a:t>
            </a:r>
            <a:r>
              <a:rPr lang="ru-RU" dirty="0" err="1"/>
              <a:t>леза</a:t>
            </a:r>
            <a:r>
              <a:rPr lang="ru-RU" dirty="0"/>
              <a:t>, </a:t>
            </a:r>
            <a:r>
              <a:rPr lang="ru-RU" dirty="0" err="1"/>
              <a:t>гострими</a:t>
            </a:r>
            <a:r>
              <a:rPr lang="ru-RU" dirty="0"/>
              <a:t> </a:t>
            </a:r>
            <a:r>
              <a:rPr lang="ru-RU" dirty="0" err="1"/>
              <a:t>кінцями</a:t>
            </a:r>
            <a:r>
              <a:rPr lang="ru-RU" dirty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</a:t>
            </a:r>
            <a:r>
              <a:rPr lang="ru-RU" dirty="0" err="1" smtClean="0"/>
              <a:t>працюючого</a:t>
            </a:r>
            <a:r>
              <a:rPr lang="ru-RU" dirty="0"/>
              <a:t>. </a:t>
            </a:r>
            <a:r>
              <a:rPr lang="ru-RU" dirty="0" err="1"/>
              <a:t>Передавати</a:t>
            </a:r>
            <a:r>
              <a:rPr lang="ru-RU" dirty="0"/>
              <a:t> </a:t>
            </a:r>
            <a:r>
              <a:rPr lang="ru-RU" dirty="0" err="1"/>
              <a:t>ножиці</a:t>
            </a:r>
            <a:r>
              <a:rPr lang="ru-RU" dirty="0"/>
              <a:t>,  </a:t>
            </a:r>
            <a:r>
              <a:rPr lang="ru-RU" dirty="0" err="1"/>
              <a:t>тримаючи</a:t>
            </a:r>
            <a:r>
              <a:rPr lang="ru-RU" dirty="0"/>
              <a:t> за </a:t>
            </a:r>
            <a:r>
              <a:rPr lang="ru-RU" dirty="0" err="1"/>
              <a:t>зімкнуті</a:t>
            </a:r>
            <a:r>
              <a:rPr lang="ru-RU" dirty="0"/>
              <a:t> </a:t>
            </a:r>
            <a:r>
              <a:rPr lang="ru-RU" err="1"/>
              <a:t>леза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Плоскогубці</a:t>
            </a:r>
            <a:r>
              <a:rPr lang="ru-RU" dirty="0"/>
              <a:t>, </a:t>
            </a:r>
            <a:r>
              <a:rPr lang="ru-RU" dirty="0" err="1"/>
              <a:t>круглозубці</a:t>
            </a:r>
            <a:r>
              <a:rPr lang="ru-RU" dirty="0"/>
              <a:t> та кусачки </a:t>
            </a:r>
            <a:r>
              <a:rPr lang="ru-RU" dirty="0" err="1"/>
              <a:t>тримати</a:t>
            </a:r>
            <a:r>
              <a:rPr lang="ru-RU" dirty="0"/>
              <a:t> в обхват, не </a:t>
            </a:r>
            <a:r>
              <a:rPr lang="ru-RU" dirty="0" err="1"/>
              <a:t>закладати</a:t>
            </a:r>
            <a:r>
              <a:rPr lang="ru-RU" dirty="0"/>
              <a:t> </a:t>
            </a:r>
            <a:r>
              <a:rPr lang="ru-RU" dirty="0" err="1" smtClean="0"/>
              <a:t>пальці</a:t>
            </a:r>
            <a:r>
              <a:rPr lang="ru-RU" dirty="0" smtClean="0"/>
              <a:t> </a:t>
            </a:r>
            <a:r>
              <a:rPr lang="ru-RU" dirty="0" err="1"/>
              <a:t>між</a:t>
            </a:r>
            <a:r>
              <a:rPr lang="ru-RU" dirty="0"/>
              <a:t>  ручками  </a:t>
            </a:r>
            <a:r>
              <a:rPr lang="ru-RU" dirty="0" err="1"/>
              <a:t>інструмента</a:t>
            </a:r>
            <a:r>
              <a:rPr lang="ru-RU" dirty="0"/>
              <a:t> –  </a:t>
            </a:r>
            <a:r>
              <a:rPr lang="ru-RU" dirty="0" err="1"/>
              <a:t>можна</a:t>
            </a:r>
            <a:r>
              <a:rPr lang="ru-RU" dirty="0"/>
              <a:t>  </a:t>
            </a:r>
            <a:r>
              <a:rPr lang="ru-RU" dirty="0" err="1"/>
              <a:t>защемити</a:t>
            </a:r>
            <a:r>
              <a:rPr lang="ru-RU" dirty="0"/>
              <a:t> </a:t>
            </a:r>
            <a:r>
              <a:rPr lang="ru-RU" dirty="0" err="1"/>
              <a:t>пальці</a:t>
            </a:r>
            <a:r>
              <a:rPr lang="ru-RU" dirty="0"/>
              <a:t>.</a:t>
            </a:r>
            <a:r>
              <a:rPr lang="ru-RU"/>
              <a:t> </a:t>
            </a:r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Зберігати</a:t>
            </a:r>
            <a:r>
              <a:rPr lang="ru-RU" dirty="0"/>
              <a:t> </a:t>
            </a:r>
            <a:r>
              <a:rPr lang="ru-RU" dirty="0" err="1"/>
              <a:t>інструменти</a:t>
            </a:r>
            <a:r>
              <a:rPr lang="ru-RU" dirty="0"/>
              <a:t> </a:t>
            </a:r>
            <a:r>
              <a:rPr lang="ru-RU" dirty="0" err="1"/>
              <a:t>слід</a:t>
            </a:r>
            <a:r>
              <a:rPr lang="ru-RU" dirty="0"/>
              <a:t> у </a:t>
            </a:r>
            <a:r>
              <a:rPr lang="ru-RU" dirty="0" err="1"/>
              <a:t>спеціальній</a:t>
            </a:r>
            <a:r>
              <a:rPr lang="ru-RU" dirty="0"/>
              <a:t> </a:t>
            </a:r>
            <a:r>
              <a:rPr lang="ru-RU" dirty="0" err="1" smtClean="0"/>
              <a:t>коробці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err="1" smtClean="0"/>
              <a:t>чохлі</a:t>
            </a:r>
            <a:r>
              <a:rPr lang="ru-RU" smtClean="0"/>
              <a:t>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роботи</a:t>
            </a:r>
            <a:r>
              <a:rPr lang="ru-RU" dirty="0"/>
              <a:t>, при тугому </a:t>
            </a:r>
            <a:r>
              <a:rPr lang="ru-RU" dirty="0" err="1"/>
              <a:t>проходженні</a:t>
            </a:r>
            <a:r>
              <a:rPr lang="ru-RU" dirty="0"/>
              <a:t> </a:t>
            </a:r>
            <a:r>
              <a:rPr lang="ru-RU" dirty="0" err="1" smtClean="0"/>
              <a:t>провалки</a:t>
            </a:r>
            <a:r>
              <a:rPr lang="ru-RU" dirty="0" smtClean="0"/>
              <a:t> через </a:t>
            </a:r>
            <a:r>
              <a:rPr lang="ru-RU" dirty="0" err="1"/>
              <a:t>бісеринку</a:t>
            </a:r>
            <a:r>
              <a:rPr lang="ru-RU" dirty="0"/>
              <a:t>  </a:t>
            </a:r>
            <a:r>
              <a:rPr lang="ru-RU" dirty="0" err="1" smtClean="0"/>
              <a:t>використовувати</a:t>
            </a:r>
            <a:r>
              <a:rPr lang="ru-RU" dirty="0" smtClean="0"/>
              <a:t> наперсток та </a:t>
            </a:r>
            <a:r>
              <a:rPr lang="ru-RU" dirty="0" err="1" smtClean="0"/>
              <a:t>пасатижі</a:t>
            </a:r>
            <a:r>
              <a:rPr lang="ru-RU" dirty="0" smtClean="0"/>
              <a:t> (</a:t>
            </a:r>
            <a:r>
              <a:rPr lang="ru-RU" dirty="0" err="1" smtClean="0"/>
              <a:t>можливе</a:t>
            </a:r>
            <a:r>
              <a:rPr lang="ru-RU" dirty="0" smtClean="0"/>
              <a:t> </a:t>
            </a:r>
            <a:r>
              <a:rPr lang="ru-RU" dirty="0" err="1" smtClean="0"/>
              <a:t>використання</a:t>
            </a:r>
            <a:r>
              <a:rPr lang="ru-RU" dirty="0" smtClean="0"/>
              <a:t> і </a:t>
            </a:r>
            <a:r>
              <a:rPr lang="ru-RU" dirty="0" err="1" smtClean="0"/>
              <a:t>іншого</a:t>
            </a:r>
            <a:r>
              <a:rPr lang="ru-RU" dirty="0" smtClean="0"/>
              <a:t> </a:t>
            </a:r>
            <a:r>
              <a:rPr lang="ru-RU" dirty="0" err="1" smtClean="0"/>
              <a:t>інструменту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класу</a:t>
            </a:r>
            <a:r>
              <a:rPr lang="ru-RU" dirty="0" smtClean="0"/>
              <a:t> </a:t>
            </a:r>
            <a:r>
              <a:rPr lang="ru-RU" err="1" smtClean="0"/>
              <a:t>губових</a:t>
            </a:r>
            <a:r>
              <a:rPr lang="ru-RU" smtClean="0"/>
              <a:t>).</a:t>
            </a:r>
            <a:endParaRPr lang="ru-RU"/>
          </a:p>
          <a:p>
            <a:pPr marL="457200" indent="-457200">
              <a:buAutoNum type="arabicPeriod"/>
            </a:pPr>
            <a:r>
              <a:rPr lang="ru-RU" smtClean="0"/>
              <a:t> </a:t>
            </a:r>
            <a:r>
              <a:rPr lang="ru-RU" dirty="0"/>
              <a:t>Не </a:t>
            </a:r>
            <a:r>
              <a:rPr lang="ru-RU" dirty="0" err="1"/>
              <a:t>користуватися</a:t>
            </a:r>
            <a:r>
              <a:rPr lang="ru-RU" dirty="0"/>
              <a:t> </a:t>
            </a:r>
            <a:r>
              <a:rPr lang="ru-RU" dirty="0" err="1"/>
              <a:t>несправним</a:t>
            </a:r>
            <a:r>
              <a:rPr lang="ru-RU" dirty="0"/>
              <a:t> </a:t>
            </a:r>
            <a:r>
              <a:rPr lang="ru-RU" dirty="0" err="1"/>
              <a:t>інструментом</a:t>
            </a:r>
            <a:r>
              <a:rPr lang="ru-RU" dirty="0"/>
              <a:t>, </a:t>
            </a:r>
            <a:r>
              <a:rPr lang="ru-RU" dirty="0" err="1"/>
              <a:t>іржавими</a:t>
            </a:r>
            <a:r>
              <a:rPr lang="ru-RU" dirty="0"/>
              <a:t> та </a:t>
            </a:r>
            <a:r>
              <a:rPr lang="ru-RU" err="1" smtClean="0"/>
              <a:t>зігнутими</a:t>
            </a:r>
            <a:r>
              <a:rPr lang="ru-RU" smtClean="0"/>
              <a:t> голками.</a:t>
            </a:r>
          </a:p>
          <a:p>
            <a:pPr marL="457200" indent="-457200">
              <a:buAutoNum type="arabicPeriod"/>
            </a:pPr>
            <a:r>
              <a:rPr lang="uk-UA" smtClean="0"/>
              <a:t>Бути </a:t>
            </a:r>
            <a:r>
              <a:rPr lang="uk-UA" dirty="0" smtClean="0"/>
              <a:t>уважним і не заважати </a:t>
            </a:r>
            <a:r>
              <a:rPr lang="uk-UA" dirty="0" err="1" smtClean="0"/>
              <a:t>сосіду</a:t>
            </a:r>
            <a:r>
              <a:rPr lang="uk-UA" dirty="0" smtClean="0"/>
              <a:t> по парті чи іншим членам колективу.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992888" cy="1080121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Техніка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безпеки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/>
              </a:rPr>
              <a:t> при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бісероплетінні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105818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24936" cy="128701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Послідовність виконання голчастого плетіння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755576" y="2132856"/>
            <a:ext cx="4464496" cy="3960440"/>
          </a:xfrm>
        </p:spPr>
        <p:txBody>
          <a:bodyPr/>
          <a:lstStyle/>
          <a:p>
            <a:pPr marL="45720" indent="0">
              <a:buNone/>
            </a:pPr>
            <a:r>
              <a:rPr lang="uk-UA" dirty="0"/>
              <a:t>Для виготовлення листочка зображеного на (мал. 1) нам необхідно: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 smtClean="0"/>
              <a:t> 30-45 </a:t>
            </a:r>
            <a:r>
              <a:rPr lang="uk-UA" dirty="0"/>
              <a:t>см дроту</a:t>
            </a:r>
            <a:r>
              <a:rPr lang="uk-UA" dirty="0" smtClean="0"/>
              <a:t>;</a:t>
            </a:r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 smtClean="0"/>
              <a:t> 10-15 см дроту для основи; </a:t>
            </a:r>
            <a:endParaRPr lang="uk-UA" dirty="0"/>
          </a:p>
          <a:p>
            <a:pPr>
              <a:buClr>
                <a:schemeClr val="bg2">
                  <a:lumMod val="25000"/>
                </a:schemeClr>
              </a:buClr>
            </a:pPr>
            <a:r>
              <a:rPr lang="uk-UA" dirty="0"/>
              <a:t> </a:t>
            </a:r>
            <a:r>
              <a:rPr lang="uk-UA" dirty="0" smtClean="0"/>
              <a:t>10-20 г </a:t>
            </a:r>
            <a:r>
              <a:rPr lang="uk-UA" dirty="0"/>
              <a:t>бісеру будь-якого кольору.</a:t>
            </a:r>
            <a:endParaRPr lang="ru-RU" dirty="0"/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87300" y="5877272"/>
            <a:ext cx="865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мал. 1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206" y="2060848"/>
            <a:ext cx="311465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53876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92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48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40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uiExpand="1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966666" cy="79208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Крок 1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11560" y="1052736"/>
            <a:ext cx="7920880" cy="2520280"/>
          </a:xfrm>
        </p:spPr>
        <p:txBody>
          <a:bodyPr>
            <a:normAutofit lnSpcReduction="10000"/>
          </a:bodyPr>
          <a:lstStyle/>
          <a:p>
            <a:pPr algn="just"/>
            <a:r>
              <a:rPr lang="uk-UA" sz="2800" dirty="0"/>
              <a:t>На дріт нанизують бісер, кількість якого дорівнює довжині "голочки" і мають у своєму розпорядженні низку з одного кінця дроту. Злегка відсувають останню бісеринку від інших і пропускають довгий кінець в зворотному напрямку через всю низку бісеру 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61048"/>
            <a:ext cx="364809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24101" y="2900981"/>
            <a:ext cx="2376264" cy="4296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5295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68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1113</TotalTime>
  <Words>248</Words>
  <Application>Microsoft Office PowerPoint</Application>
  <PresentationFormat>Экран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Воздушный поток</vt:lpstr>
      <vt:lpstr>Техніка голчастого плетіння  на дротяній основі.</vt:lpstr>
      <vt:lpstr>Голчасте плетіння</vt:lpstr>
      <vt:lpstr>Слайд 3</vt:lpstr>
      <vt:lpstr>Слайд 4</vt:lpstr>
      <vt:lpstr>Слайд 5</vt:lpstr>
      <vt:lpstr>Слайд 6</vt:lpstr>
      <vt:lpstr>Техніка безпеки при бісероплетінні </vt:lpstr>
      <vt:lpstr>Послідовність виконання голчастого плетіння </vt:lpstr>
      <vt:lpstr>Крок 1</vt:lpstr>
      <vt:lpstr>Крок 2</vt:lpstr>
      <vt:lpstr>Дякую за увагу!</vt:lpstr>
      <vt:lpstr>Список використаних джерел: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Техніка паралельного  плетіння на дротяній основі.</dc:title>
  <dc:creator>Machine</dc:creator>
  <cp:lastModifiedBy>Machine</cp:lastModifiedBy>
  <cp:revision>48</cp:revision>
  <dcterms:created xsi:type="dcterms:W3CDTF">2017-02-13T17:42:50Z</dcterms:created>
  <dcterms:modified xsi:type="dcterms:W3CDTF">2017-02-15T19:40:24Z</dcterms:modified>
</cp:coreProperties>
</file>