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1" r:id="rId3"/>
    <p:sldId id="292" r:id="rId4"/>
    <p:sldId id="293" r:id="rId5"/>
    <p:sldId id="294" r:id="rId6"/>
    <p:sldId id="295" r:id="rId7"/>
    <p:sldId id="268" r:id="rId8"/>
    <p:sldId id="267" r:id="rId9"/>
    <p:sldId id="277" r:id="rId10"/>
    <p:sldId id="289" r:id="rId11"/>
    <p:sldId id="290" r:id="rId12"/>
    <p:sldId id="291" r:id="rId13"/>
    <p:sldId id="259" r:id="rId14"/>
    <p:sldId id="26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53" autoAdjust="0"/>
    <p:restoredTop sz="92349" autoAdjust="0"/>
  </p:normalViewPr>
  <p:slideViewPr>
    <p:cSldViewPr>
      <p:cViewPr varScale="1">
        <p:scale>
          <a:sx n="67" d="100"/>
          <a:sy n="67" d="100"/>
        </p:scale>
        <p:origin x="-90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salon-bisera.ru/patterns/tsvety-v-tekhnike-ndebele" TargetMode="External"/><Relationship Id="rId2" Type="http://schemas.openxmlformats.org/officeDocument/2006/relationships/hyperlink" Target="http://biser-master.ru/57-uchimsya-plesti-kolokolchiki-v-texnike-ndebele.html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4725144"/>
            <a:ext cx="4464496" cy="1656184"/>
          </a:xfrm>
        </p:spPr>
        <p:txBody>
          <a:bodyPr>
            <a:normAutofit fontScale="77500" lnSpcReduction="20000"/>
          </a:bodyPr>
          <a:lstStyle/>
          <a:p>
            <a:pPr algn="ctr">
              <a:spcAft>
                <a:spcPts val="0"/>
              </a:spcAft>
              <a:defRPr/>
            </a:pPr>
            <a:r>
              <a:rPr lang="uk-UA" dirty="0" err="1">
                <a:solidFill>
                  <a:schemeClr val="bg2">
                    <a:lumMod val="75000"/>
                  </a:schemeClr>
                </a:solidFill>
                <a:latin typeface="+mj-lt"/>
              </a:rPr>
              <a:t>Підопригора</a:t>
            </a:r>
            <a:r>
              <a:rPr lang="uk-UA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 М. В. -  вчитель трудового навчання та     інформатики</a:t>
            </a:r>
          </a:p>
          <a:p>
            <a:pPr algn="ctr">
              <a:spcAft>
                <a:spcPts val="0"/>
              </a:spcAft>
              <a:defRPr/>
            </a:pPr>
            <a:r>
              <a:rPr lang="ru-RU" dirty="0" err="1">
                <a:solidFill>
                  <a:srgbClr val="FFC000"/>
                </a:solidFill>
                <a:latin typeface="+mj-lt"/>
              </a:rPr>
              <a:t>Журжинецький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навчально-виховний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комплекс «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Дошкільний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навчальний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заклад –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загальноосвітня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школа І – ІІІ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ступенів</a:t>
            </a:r>
            <a:r>
              <a:rPr lang="uk-UA" dirty="0">
                <a:solidFill>
                  <a:srgbClr val="FFC000"/>
                </a:solidFill>
                <a:latin typeface="+mj-lt"/>
              </a:rPr>
              <a:t>»</a:t>
            </a:r>
          </a:p>
          <a:p>
            <a:pPr>
              <a:spcAft>
                <a:spcPts val="0"/>
              </a:spcAft>
              <a:defRPr/>
            </a:pPr>
            <a:endParaRPr lang="ru-RU" dirty="0">
              <a:solidFill>
                <a:srgbClr val="FFC000"/>
              </a:solidFill>
            </a:endParaRPr>
          </a:p>
          <a:p>
            <a:pPr>
              <a:defRPr/>
            </a:pPr>
            <a:endParaRPr lang="uk-UA" dirty="0">
              <a:solidFill>
                <a:srgbClr val="FFC000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5856" y="908720"/>
            <a:ext cx="5544616" cy="3024336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4400" dirty="0" smtClean="0"/>
              <a:t>Техніка </a:t>
            </a:r>
            <a:r>
              <a:rPr lang="uk-UA" sz="4400" dirty="0" err="1" smtClean="0"/>
              <a:t>ндебеле</a:t>
            </a:r>
            <a:r>
              <a:rPr lang="uk-UA" sz="4400" dirty="0" smtClean="0"/>
              <a:t> («ялинка») на дротяній основі.</a:t>
            </a:r>
            <a:endParaRPr lang="ru-RU" sz="4400" dirty="0"/>
          </a:p>
        </p:txBody>
      </p:sp>
      <p:pic>
        <p:nvPicPr>
          <p:cNvPr id="1031" name="Picture 7" descr="E:\Рукоділля\бісер\anPxQJzMLN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43" y="0"/>
            <a:ext cx="321919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054693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8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84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47664" y="188640"/>
            <a:ext cx="5966666" cy="792088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Крок 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2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85786" y="1000108"/>
            <a:ext cx="7920880" cy="221457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err="1" smtClean="0"/>
              <a:t>Далі</a:t>
            </a:r>
            <a:r>
              <a:rPr lang="ru-RU" sz="2800" dirty="0" smtClean="0"/>
              <a:t> </a:t>
            </a:r>
            <a:r>
              <a:rPr lang="ru-RU" sz="2800" dirty="0" err="1" smtClean="0"/>
              <a:t>плетемо</a:t>
            </a:r>
            <a:r>
              <a:rPr lang="ru-RU" sz="2800" dirty="0" smtClean="0"/>
              <a:t> за схемою: 3 ряд. </a:t>
            </a:r>
            <a:endParaRPr lang="ru-RU" sz="2800" dirty="0" smtClean="0"/>
          </a:p>
          <a:p>
            <a:pPr algn="just"/>
            <a:r>
              <a:rPr lang="ru-RU" sz="2800" dirty="0" err="1" smtClean="0"/>
              <a:t>Плетемо</a:t>
            </a:r>
            <a:r>
              <a:rPr lang="ru-RU" sz="2800" dirty="0" smtClean="0"/>
              <a:t> </a:t>
            </a:r>
            <a:r>
              <a:rPr lang="ru-RU" sz="2800" dirty="0" err="1" smtClean="0"/>
              <a:t>зі</a:t>
            </a:r>
            <a:r>
              <a:rPr lang="ru-RU" sz="2800" dirty="0" smtClean="0"/>
              <a:t> </a:t>
            </a:r>
            <a:r>
              <a:rPr lang="ru-RU" sz="2800" dirty="0" err="1" smtClean="0"/>
              <a:t>збільшенням</a:t>
            </a:r>
            <a:r>
              <a:rPr lang="ru-RU" sz="2800" dirty="0" smtClean="0"/>
              <a:t> - 12 </a:t>
            </a:r>
            <a:r>
              <a:rPr lang="ru-RU" sz="2800" dirty="0" err="1" smtClean="0"/>
              <a:t>бісеринок</a:t>
            </a:r>
            <a:r>
              <a:rPr lang="ru-RU" sz="2800" dirty="0" smtClean="0"/>
              <a:t>. 4-5 ряди. </a:t>
            </a:r>
            <a:r>
              <a:rPr lang="ru-RU" sz="2800" dirty="0" err="1" smtClean="0"/>
              <a:t>Плетемо</a:t>
            </a:r>
            <a:r>
              <a:rPr lang="ru-RU" sz="2800" dirty="0" smtClean="0"/>
              <a:t> </a:t>
            </a:r>
            <a:r>
              <a:rPr lang="ru-RU" sz="2800" dirty="0" err="1" smtClean="0"/>
              <a:t>звичайним</a:t>
            </a:r>
            <a:r>
              <a:rPr lang="ru-RU" sz="2800" dirty="0" smtClean="0"/>
              <a:t> </a:t>
            </a:r>
            <a:r>
              <a:rPr lang="ru-RU" sz="2800" dirty="0" err="1" smtClean="0"/>
              <a:t>ндебеле</a:t>
            </a:r>
            <a:r>
              <a:rPr lang="ru-RU" sz="2800" dirty="0" smtClean="0"/>
              <a:t> без </a:t>
            </a:r>
            <a:r>
              <a:rPr lang="ru-RU" sz="2800" dirty="0" err="1" smtClean="0"/>
              <a:t>збільшення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4098" name="Picture 2" descr="C:\Users\111\Desktop\165.jpg"/>
          <p:cNvPicPr>
            <a:picLocks noChangeAspect="1" noChangeArrowheads="1"/>
          </p:cNvPicPr>
          <p:nvPr/>
        </p:nvPicPr>
        <p:blipFill>
          <a:blip r:embed="rId2"/>
          <a:srcRect t="8599"/>
          <a:stretch>
            <a:fillRect/>
          </a:stretch>
        </p:blipFill>
        <p:spPr bwMode="auto">
          <a:xfrm>
            <a:off x="785786" y="3143248"/>
            <a:ext cx="7117282" cy="310862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286644" y="2857496"/>
            <a:ext cx="1428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Ряди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295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8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44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47664" y="188640"/>
            <a:ext cx="5966666" cy="792088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Середня квіточка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14348" y="1000108"/>
            <a:ext cx="3786214" cy="5286412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err="1" smtClean="0"/>
              <a:t>Перші</a:t>
            </a:r>
            <a:r>
              <a:rPr lang="ru-RU" sz="2800" dirty="0" smtClean="0"/>
              <a:t> два ряди </a:t>
            </a:r>
            <a:r>
              <a:rPr lang="ru-RU" sz="2800" dirty="0" smtClean="0"/>
              <a:t>1-2 </a:t>
            </a:r>
            <a:r>
              <a:rPr lang="ru-RU" sz="2800" dirty="0" smtClean="0"/>
              <a:t>ряди</a:t>
            </a:r>
            <a:r>
              <a:rPr lang="ru-RU" sz="2800" dirty="0" smtClean="0"/>
              <a:t>. </a:t>
            </a:r>
            <a:r>
              <a:rPr lang="ru-RU" sz="2800" dirty="0" err="1" smtClean="0"/>
              <a:t>Плетемо</a:t>
            </a:r>
            <a:r>
              <a:rPr lang="ru-RU" sz="2800" dirty="0" smtClean="0"/>
              <a:t> по </a:t>
            </a:r>
            <a:r>
              <a:rPr lang="ru-RU" sz="2800" dirty="0" err="1" smtClean="0"/>
              <a:t>верхній</a:t>
            </a:r>
            <a:r>
              <a:rPr lang="ru-RU" sz="2800" dirty="0" smtClean="0"/>
              <a:t> </a:t>
            </a:r>
            <a:r>
              <a:rPr lang="ru-RU" sz="2800" dirty="0" err="1" smtClean="0"/>
              <a:t>першій</a:t>
            </a:r>
            <a:r>
              <a:rPr lang="ru-RU" sz="2800" dirty="0" smtClean="0"/>
              <a:t> </a:t>
            </a:r>
            <a:r>
              <a:rPr lang="ru-RU" sz="2800" dirty="0" err="1" smtClean="0"/>
              <a:t>схемі</a:t>
            </a:r>
            <a:r>
              <a:rPr lang="ru-RU" sz="2800" dirty="0" smtClean="0"/>
              <a:t>. </a:t>
            </a:r>
            <a:endParaRPr lang="ru-RU" sz="2800" dirty="0" smtClean="0"/>
          </a:p>
          <a:p>
            <a:pPr algn="just"/>
            <a:r>
              <a:rPr lang="ru-RU" sz="2800" dirty="0" smtClean="0"/>
              <a:t>3 </a:t>
            </a:r>
            <a:r>
              <a:rPr lang="ru-RU" sz="2800" dirty="0" smtClean="0"/>
              <a:t>ряд. </a:t>
            </a:r>
            <a:r>
              <a:rPr lang="ru-RU" sz="2800" dirty="0" err="1" smtClean="0"/>
              <a:t>Збільшуємо</a:t>
            </a:r>
            <a:r>
              <a:rPr lang="ru-RU" sz="2800" dirty="0" smtClean="0"/>
              <a:t> </a:t>
            </a:r>
            <a:r>
              <a:rPr lang="ru-RU" sz="2800" dirty="0" err="1" smtClean="0"/>
              <a:t>кількість</a:t>
            </a:r>
            <a:r>
              <a:rPr lang="ru-RU" sz="2800" dirty="0" smtClean="0"/>
              <a:t> </a:t>
            </a:r>
            <a:r>
              <a:rPr lang="ru-RU" sz="2800" dirty="0" err="1" smtClean="0"/>
              <a:t>бісеринок</a:t>
            </a:r>
            <a:r>
              <a:rPr lang="ru-RU" sz="2800" dirty="0" smtClean="0"/>
              <a:t> до 12</a:t>
            </a:r>
            <a:r>
              <a:rPr lang="ru-RU" sz="2800" dirty="0" smtClean="0"/>
              <a:t>.</a:t>
            </a:r>
          </a:p>
          <a:p>
            <a:pPr algn="just"/>
            <a:r>
              <a:rPr lang="ru-RU" sz="2800" dirty="0" smtClean="0"/>
              <a:t> </a:t>
            </a:r>
            <a:r>
              <a:rPr lang="ru-RU" sz="2800" dirty="0" smtClean="0"/>
              <a:t>4-6 ряди. </a:t>
            </a:r>
            <a:r>
              <a:rPr lang="ru-RU" sz="2800" dirty="0" err="1" smtClean="0"/>
              <a:t>Плетемо</a:t>
            </a:r>
            <a:r>
              <a:rPr lang="ru-RU" sz="2800" dirty="0" smtClean="0"/>
              <a:t> </a:t>
            </a:r>
            <a:r>
              <a:rPr lang="ru-RU" sz="2800" dirty="0" err="1" smtClean="0"/>
              <a:t>звичайним</a:t>
            </a:r>
            <a:r>
              <a:rPr lang="ru-RU" sz="2800" dirty="0" smtClean="0"/>
              <a:t> </a:t>
            </a:r>
            <a:r>
              <a:rPr lang="ru-RU" sz="2800" dirty="0" err="1" smtClean="0"/>
              <a:t>ндебеле</a:t>
            </a:r>
            <a:r>
              <a:rPr lang="ru-RU" sz="2800" dirty="0" smtClean="0"/>
              <a:t> без </a:t>
            </a:r>
            <a:r>
              <a:rPr lang="ru-RU" sz="2800" dirty="0" err="1" smtClean="0"/>
              <a:t>збільшення</a:t>
            </a:r>
            <a:r>
              <a:rPr lang="ru-RU" sz="2800" dirty="0" smtClean="0"/>
              <a:t>.</a:t>
            </a:r>
          </a:p>
          <a:p>
            <a:pPr algn="just"/>
            <a:r>
              <a:rPr lang="ru-RU" sz="2800" dirty="0" smtClean="0"/>
              <a:t> </a:t>
            </a:r>
            <a:r>
              <a:rPr lang="ru-RU" sz="2800" dirty="0" smtClean="0"/>
              <a:t>7 ряд. </a:t>
            </a:r>
            <a:r>
              <a:rPr lang="ru-RU" sz="2800" dirty="0" err="1" smtClean="0"/>
              <a:t>Збільшуємо</a:t>
            </a:r>
            <a:r>
              <a:rPr lang="ru-RU" sz="2800" dirty="0" smtClean="0"/>
              <a:t> </a:t>
            </a:r>
            <a:r>
              <a:rPr lang="ru-RU" sz="2800" dirty="0" err="1" smtClean="0"/>
              <a:t>кількість</a:t>
            </a:r>
            <a:r>
              <a:rPr lang="ru-RU" sz="2800" dirty="0" smtClean="0"/>
              <a:t> </a:t>
            </a:r>
            <a:r>
              <a:rPr lang="ru-RU" sz="2800" dirty="0" err="1" smtClean="0"/>
              <a:t>бісеринок</a:t>
            </a:r>
            <a:r>
              <a:rPr lang="ru-RU" sz="2800" dirty="0" smtClean="0"/>
              <a:t> до 24</a:t>
            </a:r>
            <a:r>
              <a:rPr lang="ru-RU" sz="2800" dirty="0" smtClean="0"/>
              <a:t>.</a:t>
            </a:r>
          </a:p>
          <a:p>
            <a:pPr algn="just"/>
            <a:r>
              <a:rPr lang="ru-RU" sz="2800" dirty="0" smtClean="0"/>
              <a:t> </a:t>
            </a:r>
            <a:r>
              <a:rPr lang="ru-RU" sz="2800" dirty="0" smtClean="0"/>
              <a:t>8 ряд. </a:t>
            </a:r>
            <a:r>
              <a:rPr lang="ru-RU" sz="2800" dirty="0" err="1" smtClean="0"/>
              <a:t>Плетемо</a:t>
            </a:r>
            <a:r>
              <a:rPr lang="ru-RU" sz="2800" dirty="0" smtClean="0"/>
              <a:t> </a:t>
            </a:r>
            <a:r>
              <a:rPr lang="ru-RU" sz="2800" dirty="0" err="1" smtClean="0"/>
              <a:t>звичайним</a:t>
            </a:r>
            <a:r>
              <a:rPr lang="ru-RU" sz="2800" dirty="0" smtClean="0"/>
              <a:t> </a:t>
            </a:r>
            <a:r>
              <a:rPr lang="ru-RU" sz="2800" dirty="0" err="1" smtClean="0"/>
              <a:t>ндебеле</a:t>
            </a:r>
            <a:r>
              <a:rPr lang="ru-RU" sz="2800" dirty="0" smtClean="0"/>
              <a:t> без </a:t>
            </a:r>
            <a:r>
              <a:rPr lang="ru-RU" sz="2800" dirty="0" err="1" smtClean="0"/>
              <a:t>збільшення</a:t>
            </a:r>
            <a:r>
              <a:rPr lang="ru-RU" sz="2800" dirty="0" smtClean="0"/>
              <a:t>. </a:t>
            </a:r>
            <a:endParaRPr lang="ru-RU" sz="2800" dirty="0" smtClean="0"/>
          </a:p>
          <a:p>
            <a:pPr algn="just"/>
            <a:r>
              <a:rPr lang="ru-RU" sz="2800" dirty="0" smtClean="0"/>
              <a:t>9 </a:t>
            </a:r>
            <a:r>
              <a:rPr lang="ru-RU" sz="2800" dirty="0" smtClean="0"/>
              <a:t>ряд. </a:t>
            </a:r>
            <a:r>
              <a:rPr lang="ru-RU" sz="2800" dirty="0" err="1" smtClean="0"/>
              <a:t>Набираємо</a:t>
            </a:r>
            <a:r>
              <a:rPr lang="ru-RU" sz="2800" dirty="0" smtClean="0"/>
              <a:t> </a:t>
            </a:r>
            <a:r>
              <a:rPr lang="ru-RU" sz="2800" dirty="0" err="1" smtClean="0"/>
              <a:t>замість</a:t>
            </a:r>
            <a:r>
              <a:rPr lang="ru-RU" sz="2800" dirty="0" smtClean="0"/>
              <a:t> 2-х </a:t>
            </a:r>
            <a:r>
              <a:rPr lang="ru-RU" sz="2800" dirty="0" err="1" smtClean="0"/>
              <a:t>бісеринок</a:t>
            </a:r>
            <a:r>
              <a:rPr lang="ru-RU" sz="2800" dirty="0" smtClean="0"/>
              <a:t> по три.</a:t>
            </a:r>
            <a:r>
              <a:rPr lang="ru-RU" sz="2800" dirty="0" smtClean="0"/>
              <a:t> </a:t>
            </a:r>
            <a:r>
              <a:rPr lang="ru-RU" sz="2800" dirty="0" err="1" smtClean="0"/>
              <a:t>плетемо</a:t>
            </a:r>
            <a:r>
              <a:rPr lang="ru-RU" sz="2800" dirty="0" smtClean="0"/>
              <a:t> </a:t>
            </a:r>
            <a:r>
              <a:rPr lang="ru-RU" sz="2800" dirty="0" err="1" smtClean="0"/>
              <a:t>однаково</a:t>
            </a:r>
            <a:r>
              <a:rPr lang="ru-RU" sz="2800" dirty="0" smtClean="0"/>
              <a:t> для </a:t>
            </a:r>
            <a:r>
              <a:rPr lang="ru-RU" sz="2800" dirty="0" err="1" smtClean="0"/>
              <a:t>всіх</a:t>
            </a:r>
            <a:r>
              <a:rPr lang="ru-RU" sz="2800" dirty="0" smtClean="0"/>
              <a:t> </a:t>
            </a:r>
            <a:r>
              <a:rPr lang="ru-RU" sz="2800" dirty="0" err="1" smtClean="0"/>
              <a:t>кольорів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6146" name="Picture 2" descr="C:\Users\111\Desktop\163.jpg"/>
          <p:cNvPicPr>
            <a:picLocks noChangeAspect="1" noChangeArrowheads="1"/>
          </p:cNvPicPr>
          <p:nvPr/>
        </p:nvPicPr>
        <p:blipFill>
          <a:blip r:embed="rId2"/>
          <a:srcRect t="6794"/>
          <a:stretch>
            <a:fillRect/>
          </a:stretch>
        </p:blipFill>
        <p:spPr bwMode="auto">
          <a:xfrm>
            <a:off x="4429124" y="3571876"/>
            <a:ext cx="4248176" cy="2940212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1214422"/>
            <a:ext cx="2286016" cy="2248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7929586" y="3000372"/>
            <a:ext cx="857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Ряди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295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60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16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60"/>
                            </p:stCondLst>
                            <p:childTnLst>
                              <p:par>
                                <p:cTn id="3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280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12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47664" y="188640"/>
            <a:ext cx="5966666" cy="792088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Велика квіточка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286248" y="1357298"/>
            <a:ext cx="3786214" cy="142876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800" dirty="0" smtClean="0"/>
              <a:t>Велика </a:t>
            </a:r>
            <a:r>
              <a:rPr lang="ru-RU" sz="2800" dirty="0" err="1" smtClean="0"/>
              <a:t>квіточка</a:t>
            </a:r>
            <a:r>
              <a:rPr lang="ru-RU" sz="2800" dirty="0" smtClean="0"/>
              <a:t> </a:t>
            </a:r>
            <a:r>
              <a:rPr lang="ru-RU" sz="2800" dirty="0" err="1" smtClean="0"/>
              <a:t>плететься</a:t>
            </a:r>
            <a:r>
              <a:rPr lang="ru-RU" sz="2800" dirty="0" smtClean="0"/>
              <a:t> так само, як </a:t>
            </a:r>
            <a:r>
              <a:rPr lang="ru-RU" sz="2800" dirty="0" err="1" smtClean="0"/>
              <a:t>і</a:t>
            </a:r>
            <a:r>
              <a:rPr lang="ru-RU" sz="2800" dirty="0" smtClean="0"/>
              <a:t> </a:t>
            </a:r>
            <a:r>
              <a:rPr lang="ru-RU" sz="2800" dirty="0" err="1" smtClean="0"/>
              <a:t>середня</a:t>
            </a:r>
            <a:r>
              <a:rPr lang="ru-RU" sz="2800" dirty="0" smtClean="0"/>
              <a:t>.  Схема </a:t>
            </a:r>
            <a:r>
              <a:rPr lang="ru-RU" sz="2800" dirty="0" err="1" smtClean="0"/>
              <a:t>аналогічна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786710" y="3000372"/>
            <a:ext cx="857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Ряди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 l="2427" b="2288"/>
          <a:stretch>
            <a:fillRect/>
          </a:stretch>
        </p:blipFill>
        <p:spPr bwMode="auto">
          <a:xfrm>
            <a:off x="1071538" y="928670"/>
            <a:ext cx="2871787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C:\Users\111\Desktop\164.jpg"/>
          <p:cNvPicPr>
            <a:picLocks noChangeAspect="1" noChangeArrowheads="1"/>
          </p:cNvPicPr>
          <p:nvPr/>
        </p:nvPicPr>
        <p:blipFill>
          <a:blip r:embed="rId3"/>
          <a:srcRect t="5184"/>
          <a:stretch>
            <a:fillRect/>
          </a:stretch>
        </p:blipFill>
        <p:spPr bwMode="auto">
          <a:xfrm>
            <a:off x="928662" y="3571876"/>
            <a:ext cx="7643866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75295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96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268760"/>
            <a:ext cx="6812237" cy="3327234"/>
          </a:xfrm>
        </p:spPr>
        <p:txBody>
          <a:bodyPr/>
          <a:lstStyle/>
          <a:p>
            <a:pPr marL="0" indent="0" algn="ctr">
              <a:buNone/>
            </a:pPr>
            <a:r>
              <a:rPr lang="uk-UA" sz="8800" dirty="0" smtClean="0">
                <a:solidFill>
                  <a:schemeClr val="bg2">
                    <a:lumMod val="75000"/>
                  </a:schemeClr>
                </a:solidFill>
              </a:rPr>
              <a:t>Дякую за увагу!</a:t>
            </a:r>
            <a:endParaRPr lang="ru-RU" sz="88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189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916832"/>
            <a:ext cx="7920880" cy="4464496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/>
              <a:t>Література:</a:t>
            </a:r>
          </a:p>
          <a:p>
            <a:pPr marL="514350" indent="-514350" algn="l">
              <a:buFont typeface="+mj-lt"/>
              <a:buAutoNum type="arabicPeriod"/>
            </a:pPr>
            <a:r>
              <a:rPr lang="uk-UA" sz="2400" dirty="0"/>
              <a:t> </a:t>
            </a:r>
            <a:r>
              <a:rPr lang="uk-UA" sz="2400" dirty="0" smtClean="0"/>
              <a:t>Олешко Л. В. Усі уроки технологій. 10-11клас. Варіативна складова: </a:t>
            </a:r>
            <a:r>
              <a:rPr lang="en-US" sz="2400" dirty="0" smtClean="0"/>
              <a:t>[</a:t>
            </a:r>
            <a:r>
              <a:rPr lang="uk-UA" sz="2400" dirty="0" smtClean="0"/>
              <a:t>текст</a:t>
            </a:r>
            <a:r>
              <a:rPr lang="en-US" sz="2400" dirty="0" smtClean="0"/>
              <a:t>]</a:t>
            </a:r>
            <a:r>
              <a:rPr lang="uk-UA" sz="2400" dirty="0" smtClean="0"/>
              <a:t>/ Л. В. Олешко, А. В. </a:t>
            </a:r>
            <a:r>
              <a:rPr lang="uk-UA" sz="2400" dirty="0" err="1" smtClean="0"/>
              <a:t>Хавкун</a:t>
            </a:r>
            <a:r>
              <a:rPr lang="uk-UA" sz="2400" dirty="0" smtClean="0"/>
              <a:t>. – Х.: Видавнича група «Основа», 2014- 336 с. </a:t>
            </a:r>
            <a:r>
              <a:rPr lang="uk-UA" sz="2400" i="1" dirty="0" smtClean="0"/>
              <a:t>(книга двох авторів)</a:t>
            </a:r>
          </a:p>
          <a:p>
            <a:pPr algn="ctr"/>
            <a:r>
              <a:rPr lang="uk-UA" sz="2400" dirty="0" smtClean="0"/>
              <a:t>Інтернет ресурси: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 smtClean="0">
                <a:hlinkClick r:id="rId2"/>
              </a:rPr>
              <a:t>http://</a:t>
            </a:r>
            <a:r>
              <a:rPr lang="en-US" sz="2400" dirty="0" smtClean="0">
                <a:hlinkClick r:id="rId2"/>
              </a:rPr>
              <a:t>biser-master.ru/57-uchimsya-plesti-kolokolchiki-v-texnike-ndebele.html</a:t>
            </a: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 smtClean="0">
                <a:hlinkClick r:id="rId3"/>
              </a:rPr>
              <a:t>http://</a:t>
            </a:r>
            <a:r>
              <a:rPr lang="en-US" sz="2400" dirty="0" smtClean="0">
                <a:hlinkClick r:id="rId3"/>
              </a:rPr>
              <a:t>salon-bisera.ru/patterns/tsvety-v-tekhnike-ndebele</a:t>
            </a: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uk-UA" sz="2400" dirty="0" smtClean="0"/>
          </a:p>
          <a:p>
            <a:pPr algn="l"/>
            <a:endParaRPr lang="uk-UA" sz="2400" dirty="0" smtClean="0"/>
          </a:p>
          <a:p>
            <a:pPr algn="l"/>
            <a:endParaRPr lang="uk-UA" sz="2400" dirty="0" smtClean="0"/>
          </a:p>
          <a:p>
            <a:pPr algn="l"/>
            <a:endParaRPr lang="en-US" sz="2400" dirty="0" smtClean="0"/>
          </a:p>
          <a:p>
            <a:pPr algn="l"/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92888" cy="144016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Список використаних джерел: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5044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539552" y="1556793"/>
            <a:ext cx="4536504" cy="4752527"/>
          </a:xfrm>
        </p:spPr>
        <p:txBody>
          <a:bodyPr>
            <a:normAutofit/>
          </a:bodyPr>
          <a:lstStyle/>
          <a:p>
            <a:pPr marL="45720" algn="just"/>
            <a:r>
              <a:rPr lang="uk-UA" sz="2400" dirty="0"/>
              <a:t> </a:t>
            </a:r>
            <a:r>
              <a:rPr lang="uk-UA" sz="2400" dirty="0" smtClean="0"/>
              <a:t>	</a:t>
            </a:r>
            <a:r>
              <a:rPr lang="uk-UA" sz="2400" dirty="0" smtClean="0"/>
              <a:t>Техніка плетіння </a:t>
            </a:r>
            <a:r>
              <a:rPr lang="uk-UA" sz="2400" dirty="0" err="1" smtClean="0"/>
              <a:t>ндебеле</a:t>
            </a:r>
            <a:r>
              <a:rPr lang="uk-UA" sz="2400" dirty="0" smtClean="0"/>
              <a:t> дуже </a:t>
            </a:r>
            <a:r>
              <a:rPr lang="uk-UA" sz="2400" dirty="0" smtClean="0"/>
              <a:t>благородна. </a:t>
            </a:r>
            <a:r>
              <a:rPr lang="uk-UA" sz="2400" dirty="0" smtClean="0"/>
              <a:t>З її допомогою можна сплести все! Вона в міру щільна, тому квіти, сплетені в </a:t>
            </a:r>
            <a:r>
              <a:rPr lang="uk-UA" sz="2400" dirty="0" smtClean="0"/>
              <a:t>техніці  </a:t>
            </a:r>
            <a:r>
              <a:rPr lang="uk-UA" sz="2400" dirty="0" err="1" smtClean="0"/>
              <a:t>“ялинка”</a:t>
            </a:r>
            <a:r>
              <a:rPr lang="uk-UA" sz="2400" dirty="0" smtClean="0"/>
              <a:t>, </a:t>
            </a:r>
            <a:r>
              <a:rPr lang="uk-UA" sz="2400" dirty="0" smtClean="0"/>
              <a:t>добре тримають форму.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8208912" cy="936105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4400" dirty="0" err="1" smtClean="0"/>
              <a:t>Ндебеле</a:t>
            </a:r>
            <a:endParaRPr lang="ru-RU" sz="4400" dirty="0"/>
          </a:p>
        </p:txBody>
      </p:sp>
      <p:pic>
        <p:nvPicPr>
          <p:cNvPr id="1026" name="Picture 2" descr="C:\Users\111\Desktop\images (2).jpg"/>
          <p:cNvPicPr>
            <a:picLocks noChangeAspect="1" noChangeArrowheads="1"/>
          </p:cNvPicPr>
          <p:nvPr/>
        </p:nvPicPr>
        <p:blipFill>
          <a:blip r:embed="rId2"/>
          <a:srcRect t="14834" b="13963"/>
          <a:stretch>
            <a:fillRect/>
          </a:stretch>
        </p:blipFill>
        <p:spPr bwMode="auto">
          <a:xfrm>
            <a:off x="714348" y="4286256"/>
            <a:ext cx="4429156" cy="2057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3" descr="C:\Users\111\Desktop\biser.info_44055_landyshi_13026933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357298"/>
            <a:ext cx="3268289" cy="50720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0166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2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76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11\Desktop\0_101d22_95c03c60_XL.jpg"/>
          <p:cNvPicPr>
            <a:picLocks noChangeAspect="1" noChangeArrowheads="1"/>
          </p:cNvPicPr>
          <p:nvPr/>
        </p:nvPicPr>
        <p:blipFill>
          <a:blip r:embed="rId2"/>
          <a:srcRect l="9566" t="4265" r="10349" b="10426"/>
          <a:stretch>
            <a:fillRect/>
          </a:stretch>
        </p:blipFill>
        <p:spPr bwMode="auto">
          <a:xfrm>
            <a:off x="500034" y="500042"/>
            <a:ext cx="4186266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C:\Users\111\Desktop\irisyi-187x250.jpg"/>
          <p:cNvPicPr>
            <a:picLocks noChangeAspect="1" noChangeArrowheads="1"/>
          </p:cNvPicPr>
          <p:nvPr/>
        </p:nvPicPr>
        <p:blipFill>
          <a:blip r:embed="rId3"/>
          <a:srcRect b="5000"/>
          <a:stretch>
            <a:fillRect/>
          </a:stretch>
        </p:blipFill>
        <p:spPr bwMode="auto">
          <a:xfrm>
            <a:off x="4929190" y="500042"/>
            <a:ext cx="3688201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111\Desktop\0_5a1ef_30d730d8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8001056" cy="600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111\Desktop\13.jpg"/>
          <p:cNvPicPr>
            <a:picLocks noChangeAspect="1" noChangeArrowheads="1"/>
          </p:cNvPicPr>
          <p:nvPr/>
        </p:nvPicPr>
        <p:blipFill>
          <a:blip r:embed="rId2"/>
          <a:srcRect l="24219" t="33586" r="32422" b="13384"/>
          <a:stretch>
            <a:fillRect/>
          </a:stretch>
        </p:blipFill>
        <p:spPr bwMode="auto">
          <a:xfrm>
            <a:off x="500033" y="428604"/>
            <a:ext cx="4153609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C:\Users\111\Desktop\97559345_large_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428604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C:\Users\111\Desktop\images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3500438"/>
            <a:ext cx="3864679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11\Desktop\landish-iz-biser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2425"/>
            <a:ext cx="8215370" cy="6153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67544" y="1916832"/>
            <a:ext cx="8064896" cy="4608512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AutoNum type="arabicPeriod"/>
            </a:pPr>
            <a:r>
              <a:rPr lang="ru-RU" dirty="0" smtClean="0"/>
              <a:t>Перед </a:t>
            </a:r>
            <a:r>
              <a:rPr lang="ru-RU" dirty="0"/>
              <a:t>початком </a:t>
            </a:r>
            <a:r>
              <a:rPr lang="ru-RU" dirty="0" err="1"/>
              <a:t>роботи</a:t>
            </a:r>
            <a:r>
              <a:rPr lang="ru-RU" dirty="0"/>
              <a:t> </a:t>
            </a:r>
            <a:r>
              <a:rPr lang="ru-RU" dirty="0" err="1"/>
              <a:t>підготувати</a:t>
            </a:r>
            <a:r>
              <a:rPr lang="ru-RU" dirty="0"/>
              <a:t> </a:t>
            </a:r>
            <a:r>
              <a:rPr lang="ru-RU" dirty="0" err="1"/>
              <a:t>робоче</a:t>
            </a:r>
            <a:r>
              <a:rPr lang="ru-RU" dirty="0"/>
              <a:t> </a:t>
            </a:r>
            <a:r>
              <a:rPr lang="ru-RU" dirty="0" err="1"/>
              <a:t>місце</a:t>
            </a:r>
            <a:r>
              <a:rPr lang="ru-RU" dirty="0" smtClean="0"/>
              <a:t>.</a:t>
            </a:r>
          </a:p>
          <a:p>
            <a:pPr marL="457200" indent="-457200">
              <a:buAutoNum type="arabicPeriod"/>
            </a:pPr>
            <a:r>
              <a:rPr lang="ru-RU" dirty="0" smtClean="0"/>
              <a:t> </a:t>
            </a:r>
            <a:r>
              <a:rPr lang="ru-RU" dirty="0" err="1" smtClean="0"/>
              <a:t>Сидіти</a:t>
            </a:r>
            <a:r>
              <a:rPr lang="ru-RU" dirty="0" smtClean="0"/>
              <a:t> </a:t>
            </a:r>
            <a:r>
              <a:rPr lang="ru-RU" dirty="0"/>
              <a:t>прямо, не </a:t>
            </a:r>
            <a:r>
              <a:rPr lang="ru-RU" dirty="0" err="1"/>
              <a:t>нахиляючи</a:t>
            </a:r>
            <a:r>
              <a:rPr lang="ru-RU" dirty="0"/>
              <a:t> </a:t>
            </a:r>
            <a:r>
              <a:rPr lang="ru-RU" dirty="0" err="1"/>
              <a:t>низько</a:t>
            </a:r>
            <a:r>
              <a:rPr lang="ru-RU" dirty="0"/>
              <a:t> </a:t>
            </a:r>
            <a:r>
              <a:rPr lang="ru-RU" dirty="0" smtClean="0"/>
              <a:t>голову.</a:t>
            </a:r>
            <a:endParaRPr lang="ru-RU" dirty="0"/>
          </a:p>
          <a:p>
            <a:pPr marL="457200" indent="-457200">
              <a:buAutoNum type="arabicPeriod"/>
            </a:pPr>
            <a:r>
              <a:rPr lang="ru-RU" dirty="0" smtClean="0"/>
              <a:t>Роботу </a:t>
            </a:r>
            <a:r>
              <a:rPr lang="ru-RU" dirty="0" err="1"/>
              <a:t>виконувати</a:t>
            </a:r>
            <a:r>
              <a:rPr lang="ru-RU" dirty="0"/>
              <a:t> при </a:t>
            </a:r>
            <a:r>
              <a:rPr lang="ru-RU" dirty="0" err="1"/>
              <a:t>достатньому</a:t>
            </a:r>
            <a:r>
              <a:rPr lang="ru-RU" dirty="0"/>
              <a:t> </a:t>
            </a:r>
            <a:r>
              <a:rPr lang="ru-RU" dirty="0" err="1" smtClean="0"/>
              <a:t>освітленні</a:t>
            </a:r>
            <a:r>
              <a:rPr lang="ru-RU" dirty="0" smtClean="0"/>
              <a:t>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Роботу </a:t>
            </a:r>
            <a:r>
              <a:rPr lang="ru-RU" dirty="0" err="1"/>
              <a:t>тримати</a:t>
            </a:r>
            <a:r>
              <a:rPr lang="ru-RU" dirty="0"/>
              <a:t> на </a:t>
            </a:r>
            <a:r>
              <a:rPr lang="ru-RU" dirty="0" err="1"/>
              <a:t>відстані</a:t>
            </a:r>
            <a:r>
              <a:rPr lang="ru-RU" dirty="0"/>
              <a:t> 25-30 см </a:t>
            </a:r>
            <a:r>
              <a:rPr lang="ru-RU" err="1"/>
              <a:t>від</a:t>
            </a:r>
            <a:r>
              <a:rPr lang="ru-RU"/>
              <a:t> </a:t>
            </a:r>
            <a:r>
              <a:rPr lang="ru-RU" smtClean="0"/>
              <a:t>очей.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Інструменти </a:t>
            </a:r>
            <a:r>
              <a:rPr lang="ru-RU" dirty="0"/>
              <a:t> </a:t>
            </a:r>
            <a:r>
              <a:rPr lang="ru-RU" dirty="0" err="1"/>
              <a:t>класти</a:t>
            </a:r>
            <a:r>
              <a:rPr lang="ru-RU" dirty="0"/>
              <a:t> на </a:t>
            </a:r>
            <a:r>
              <a:rPr lang="ru-RU" dirty="0" err="1"/>
              <a:t>стіл</a:t>
            </a:r>
            <a:r>
              <a:rPr lang="ru-RU" dirty="0"/>
              <a:t> ручкою до себе, </a:t>
            </a:r>
            <a:r>
              <a:rPr lang="ru-RU" dirty="0" err="1"/>
              <a:t>передавати</a:t>
            </a:r>
            <a:r>
              <a:rPr lang="ru-RU" dirty="0"/>
              <a:t>  – ручкою 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/>
              <a:t>себе.  </a:t>
            </a:r>
            <a:r>
              <a:rPr lang="ru-RU" dirty="0" err="1"/>
              <a:t>Ножиці</a:t>
            </a:r>
            <a:r>
              <a:rPr lang="ru-RU" dirty="0"/>
              <a:t> </a:t>
            </a:r>
            <a:r>
              <a:rPr lang="ru-RU" dirty="0" err="1"/>
              <a:t>кладуть</a:t>
            </a:r>
            <a:r>
              <a:rPr lang="ru-RU" dirty="0"/>
              <a:t>, </a:t>
            </a:r>
            <a:r>
              <a:rPr lang="ru-RU" dirty="0" err="1"/>
              <a:t>зімкнувши</a:t>
            </a:r>
            <a:r>
              <a:rPr lang="ru-RU" dirty="0"/>
              <a:t> </a:t>
            </a:r>
            <a:r>
              <a:rPr lang="ru-RU" dirty="0" err="1"/>
              <a:t>леза</a:t>
            </a:r>
            <a:r>
              <a:rPr lang="ru-RU" dirty="0"/>
              <a:t>, </a:t>
            </a:r>
            <a:r>
              <a:rPr lang="ru-RU" dirty="0" err="1"/>
              <a:t>гострими</a:t>
            </a:r>
            <a:r>
              <a:rPr lang="ru-RU" dirty="0"/>
              <a:t> </a:t>
            </a:r>
            <a:r>
              <a:rPr lang="ru-RU" dirty="0" err="1"/>
              <a:t>кінцями</a:t>
            </a:r>
            <a:r>
              <a:rPr lang="ru-RU" dirty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працюючого</a:t>
            </a:r>
            <a:r>
              <a:rPr lang="ru-RU" dirty="0"/>
              <a:t>. </a:t>
            </a:r>
            <a:r>
              <a:rPr lang="ru-RU" dirty="0" err="1"/>
              <a:t>Передавати</a:t>
            </a:r>
            <a:r>
              <a:rPr lang="ru-RU" dirty="0"/>
              <a:t> </a:t>
            </a:r>
            <a:r>
              <a:rPr lang="ru-RU" dirty="0" err="1"/>
              <a:t>ножиці</a:t>
            </a:r>
            <a:r>
              <a:rPr lang="ru-RU" dirty="0"/>
              <a:t>,  </a:t>
            </a:r>
            <a:r>
              <a:rPr lang="ru-RU" dirty="0" err="1"/>
              <a:t>тримаючи</a:t>
            </a:r>
            <a:r>
              <a:rPr lang="ru-RU" dirty="0"/>
              <a:t> за </a:t>
            </a:r>
            <a:r>
              <a:rPr lang="ru-RU" dirty="0" err="1"/>
              <a:t>зімкнуті</a:t>
            </a:r>
            <a:r>
              <a:rPr lang="ru-RU" dirty="0"/>
              <a:t> </a:t>
            </a:r>
            <a:r>
              <a:rPr lang="ru-RU" err="1"/>
              <a:t>леза</a:t>
            </a:r>
            <a:r>
              <a:rPr lang="ru-RU" smtClean="0"/>
              <a:t>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 err="1"/>
              <a:t>Плоскогубці</a:t>
            </a:r>
            <a:r>
              <a:rPr lang="ru-RU" dirty="0"/>
              <a:t>, </a:t>
            </a:r>
            <a:r>
              <a:rPr lang="ru-RU" dirty="0" err="1"/>
              <a:t>круглозубці</a:t>
            </a:r>
            <a:r>
              <a:rPr lang="ru-RU" dirty="0"/>
              <a:t> та кусачки </a:t>
            </a:r>
            <a:r>
              <a:rPr lang="ru-RU" dirty="0" err="1"/>
              <a:t>тримати</a:t>
            </a:r>
            <a:r>
              <a:rPr lang="ru-RU" dirty="0"/>
              <a:t> в обхват, не </a:t>
            </a:r>
            <a:r>
              <a:rPr lang="ru-RU" dirty="0" err="1"/>
              <a:t>закладати</a:t>
            </a:r>
            <a:r>
              <a:rPr lang="ru-RU" dirty="0"/>
              <a:t> </a:t>
            </a:r>
            <a:r>
              <a:rPr lang="ru-RU" dirty="0" err="1" smtClean="0"/>
              <a:t>пальці</a:t>
            </a:r>
            <a:r>
              <a:rPr lang="ru-RU" dirty="0" smtClean="0"/>
              <a:t> </a:t>
            </a:r>
            <a:r>
              <a:rPr lang="ru-RU" dirty="0" err="1"/>
              <a:t>між</a:t>
            </a:r>
            <a:r>
              <a:rPr lang="ru-RU" dirty="0"/>
              <a:t>  ручками  </a:t>
            </a:r>
            <a:r>
              <a:rPr lang="ru-RU" dirty="0" err="1"/>
              <a:t>інструмента</a:t>
            </a:r>
            <a:r>
              <a:rPr lang="ru-RU" dirty="0"/>
              <a:t> –  </a:t>
            </a:r>
            <a:r>
              <a:rPr lang="ru-RU" dirty="0" err="1"/>
              <a:t>можна</a:t>
            </a:r>
            <a:r>
              <a:rPr lang="ru-RU" dirty="0"/>
              <a:t>  </a:t>
            </a:r>
            <a:r>
              <a:rPr lang="ru-RU" dirty="0" err="1"/>
              <a:t>защемити</a:t>
            </a:r>
            <a:r>
              <a:rPr lang="ru-RU" dirty="0"/>
              <a:t> </a:t>
            </a:r>
            <a:r>
              <a:rPr lang="ru-RU" dirty="0" err="1"/>
              <a:t>пальці</a:t>
            </a:r>
            <a:r>
              <a:rPr lang="ru-RU" dirty="0"/>
              <a:t>.</a:t>
            </a:r>
            <a:r>
              <a:rPr lang="ru-RU"/>
              <a:t> </a:t>
            </a:r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 err="1"/>
              <a:t>Зберігати</a:t>
            </a:r>
            <a:r>
              <a:rPr lang="ru-RU" dirty="0"/>
              <a:t> </a:t>
            </a:r>
            <a:r>
              <a:rPr lang="ru-RU" dirty="0" err="1"/>
              <a:t>інструменти</a:t>
            </a:r>
            <a:r>
              <a:rPr lang="ru-RU" dirty="0"/>
              <a:t> </a:t>
            </a:r>
            <a:r>
              <a:rPr lang="ru-RU" dirty="0" err="1"/>
              <a:t>слід</a:t>
            </a:r>
            <a:r>
              <a:rPr lang="ru-RU" dirty="0"/>
              <a:t> у </a:t>
            </a:r>
            <a:r>
              <a:rPr lang="ru-RU" dirty="0" err="1"/>
              <a:t>спеціальній</a:t>
            </a:r>
            <a:r>
              <a:rPr lang="ru-RU" dirty="0"/>
              <a:t> </a:t>
            </a:r>
            <a:r>
              <a:rPr lang="ru-RU" dirty="0" err="1" smtClean="0"/>
              <a:t>коробці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err="1" smtClean="0"/>
              <a:t>чохлі</a:t>
            </a:r>
            <a:r>
              <a:rPr lang="ru-RU" smtClean="0"/>
              <a:t>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 err="1"/>
              <a:t>Під</a:t>
            </a:r>
            <a:r>
              <a:rPr lang="ru-RU" dirty="0"/>
              <a:t> час </a:t>
            </a:r>
            <a:r>
              <a:rPr lang="ru-RU" dirty="0" err="1"/>
              <a:t>роботи</a:t>
            </a:r>
            <a:r>
              <a:rPr lang="ru-RU" dirty="0"/>
              <a:t>, при тугому </a:t>
            </a:r>
            <a:r>
              <a:rPr lang="ru-RU" dirty="0" err="1"/>
              <a:t>проходженні</a:t>
            </a:r>
            <a:r>
              <a:rPr lang="ru-RU" dirty="0"/>
              <a:t> </a:t>
            </a:r>
            <a:r>
              <a:rPr lang="ru-RU" dirty="0" err="1" smtClean="0"/>
              <a:t>провалки</a:t>
            </a:r>
            <a:r>
              <a:rPr lang="ru-RU" dirty="0" smtClean="0"/>
              <a:t> через </a:t>
            </a:r>
            <a:r>
              <a:rPr lang="ru-RU" dirty="0" err="1"/>
              <a:t>бісеринку</a:t>
            </a:r>
            <a:r>
              <a:rPr lang="ru-RU" dirty="0"/>
              <a:t>  </a:t>
            </a:r>
            <a:r>
              <a:rPr lang="ru-RU" dirty="0" err="1" smtClean="0"/>
              <a:t>використовувати</a:t>
            </a:r>
            <a:r>
              <a:rPr lang="ru-RU" dirty="0" smtClean="0"/>
              <a:t> наперсток та </a:t>
            </a:r>
            <a:r>
              <a:rPr lang="ru-RU" dirty="0" err="1" smtClean="0"/>
              <a:t>пасатижі</a:t>
            </a:r>
            <a:r>
              <a:rPr lang="ru-RU" dirty="0" smtClean="0"/>
              <a:t> (</a:t>
            </a:r>
            <a:r>
              <a:rPr lang="ru-RU" dirty="0" err="1" smtClean="0"/>
              <a:t>можливе</a:t>
            </a:r>
            <a:r>
              <a:rPr lang="ru-RU" dirty="0" smtClean="0"/>
              <a:t> </a:t>
            </a:r>
            <a:r>
              <a:rPr lang="ru-RU" dirty="0" err="1" smtClean="0"/>
              <a:t>використання</a:t>
            </a:r>
            <a:r>
              <a:rPr lang="ru-RU" dirty="0" smtClean="0"/>
              <a:t> і </a:t>
            </a:r>
            <a:r>
              <a:rPr lang="ru-RU" dirty="0" err="1" smtClean="0"/>
              <a:t>іншого</a:t>
            </a:r>
            <a:r>
              <a:rPr lang="ru-RU" dirty="0" smtClean="0"/>
              <a:t> </a:t>
            </a:r>
            <a:r>
              <a:rPr lang="ru-RU" dirty="0" err="1" smtClean="0"/>
              <a:t>інструменту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класу</a:t>
            </a:r>
            <a:r>
              <a:rPr lang="ru-RU" dirty="0" smtClean="0"/>
              <a:t> </a:t>
            </a:r>
            <a:r>
              <a:rPr lang="ru-RU" err="1" smtClean="0"/>
              <a:t>губових</a:t>
            </a:r>
            <a:r>
              <a:rPr lang="ru-RU" smtClean="0"/>
              <a:t>).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/>
              <a:t>Не </a:t>
            </a:r>
            <a:r>
              <a:rPr lang="ru-RU" dirty="0" err="1"/>
              <a:t>користуватися</a:t>
            </a:r>
            <a:r>
              <a:rPr lang="ru-RU" dirty="0"/>
              <a:t> </a:t>
            </a:r>
            <a:r>
              <a:rPr lang="ru-RU" dirty="0" err="1"/>
              <a:t>несправним</a:t>
            </a:r>
            <a:r>
              <a:rPr lang="ru-RU" dirty="0"/>
              <a:t> </a:t>
            </a:r>
            <a:r>
              <a:rPr lang="ru-RU" dirty="0" err="1"/>
              <a:t>інструментом</a:t>
            </a:r>
            <a:r>
              <a:rPr lang="ru-RU" dirty="0"/>
              <a:t>, </a:t>
            </a:r>
            <a:r>
              <a:rPr lang="ru-RU" dirty="0" err="1"/>
              <a:t>іржавими</a:t>
            </a:r>
            <a:r>
              <a:rPr lang="ru-RU" dirty="0"/>
              <a:t> та </a:t>
            </a:r>
            <a:r>
              <a:rPr lang="ru-RU" err="1" smtClean="0"/>
              <a:t>зігнутими</a:t>
            </a:r>
            <a:r>
              <a:rPr lang="ru-RU" smtClean="0"/>
              <a:t> голками.</a:t>
            </a:r>
          </a:p>
          <a:p>
            <a:pPr marL="457200" indent="-457200">
              <a:buAutoNum type="arabicPeriod"/>
            </a:pPr>
            <a:r>
              <a:rPr lang="uk-UA" smtClean="0"/>
              <a:t>Бути </a:t>
            </a:r>
            <a:r>
              <a:rPr lang="uk-UA" dirty="0" smtClean="0"/>
              <a:t>уважним і не заважати </a:t>
            </a:r>
            <a:r>
              <a:rPr lang="uk-UA" dirty="0" err="1" smtClean="0"/>
              <a:t>сосіду</a:t>
            </a:r>
            <a:r>
              <a:rPr lang="uk-UA" dirty="0" smtClean="0"/>
              <a:t> по парті чи іншим членам колективу.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992888" cy="1080121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/>
              </a:rPr>
              <a:t>Техніка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/>
              </a:rPr>
              <a:t>безпеки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/>
              </a:rPr>
              <a:t> при </a:t>
            </a: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/>
              </a:rPr>
              <a:t>бісероплетінні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1058183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424936" cy="1287016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Послідовність виконання </a:t>
            </a:r>
            <a:r>
              <a:rPr lang="uk-UA" dirty="0" err="1" smtClean="0"/>
              <a:t>ндебеле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755576" y="2132856"/>
            <a:ext cx="4464496" cy="3960440"/>
          </a:xfrm>
        </p:spPr>
        <p:txBody>
          <a:bodyPr/>
          <a:lstStyle/>
          <a:p>
            <a:pPr marL="45720" indent="0">
              <a:buNone/>
            </a:pPr>
            <a:r>
              <a:rPr lang="uk-UA" dirty="0"/>
              <a:t>Для виготовлення </a:t>
            </a:r>
            <a:r>
              <a:rPr lang="uk-UA" dirty="0" smtClean="0"/>
              <a:t>маленької квіточки зображеної </a:t>
            </a:r>
            <a:r>
              <a:rPr lang="uk-UA" dirty="0"/>
              <a:t>на (мал. 1) нам необхідно:</a:t>
            </a:r>
          </a:p>
          <a:p>
            <a:pPr>
              <a:buClr>
                <a:schemeClr val="bg2">
                  <a:lumMod val="25000"/>
                </a:schemeClr>
              </a:buClr>
            </a:pPr>
            <a:r>
              <a:rPr lang="uk-UA" dirty="0" smtClean="0"/>
              <a:t> </a:t>
            </a:r>
            <a:r>
              <a:rPr lang="uk-UA" dirty="0" smtClean="0"/>
              <a:t>30-45 </a:t>
            </a:r>
            <a:r>
              <a:rPr lang="uk-UA" dirty="0"/>
              <a:t>см дроту</a:t>
            </a:r>
            <a:r>
              <a:rPr lang="uk-UA" dirty="0" smtClean="0"/>
              <a:t>;</a:t>
            </a:r>
          </a:p>
          <a:p>
            <a:pPr>
              <a:buClr>
                <a:schemeClr val="bg2">
                  <a:lumMod val="25000"/>
                </a:schemeClr>
              </a:buClr>
            </a:pPr>
            <a:r>
              <a:rPr lang="uk-UA" dirty="0" smtClean="0"/>
              <a:t>10-20 </a:t>
            </a:r>
            <a:r>
              <a:rPr lang="uk-UA" dirty="0" smtClean="0"/>
              <a:t>г </a:t>
            </a:r>
            <a:r>
              <a:rPr lang="uk-UA" dirty="0"/>
              <a:t>бісеру будь-якого кольору.</a:t>
            </a: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87300" y="5877272"/>
            <a:ext cx="865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мал. 1</a:t>
            </a:r>
            <a:endParaRPr lang="ru-RU" dirty="0"/>
          </a:p>
        </p:txBody>
      </p:sp>
      <p:pic>
        <p:nvPicPr>
          <p:cNvPr id="2050" name="Picture 2" descr="C:\Users\111\Desktop\157.jpg"/>
          <p:cNvPicPr>
            <a:picLocks noChangeAspect="1" noChangeArrowheads="1"/>
          </p:cNvPicPr>
          <p:nvPr/>
        </p:nvPicPr>
        <p:blipFill>
          <a:blip r:embed="rId2"/>
          <a:srcRect r="43651"/>
          <a:stretch>
            <a:fillRect/>
          </a:stretch>
        </p:blipFill>
        <p:spPr bwMode="auto">
          <a:xfrm>
            <a:off x="5500694" y="2000240"/>
            <a:ext cx="2913587" cy="3653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53876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8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8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36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47664" y="188640"/>
            <a:ext cx="5966666" cy="792088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Крок 1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14348" y="1000108"/>
            <a:ext cx="7920880" cy="128588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err="1" smtClean="0"/>
              <a:t>Перші</a:t>
            </a:r>
            <a:r>
              <a:rPr lang="ru-RU" sz="2800" dirty="0" smtClean="0"/>
              <a:t> два ряди </a:t>
            </a:r>
            <a:r>
              <a:rPr lang="ru-RU" sz="2800" dirty="0" err="1" smtClean="0"/>
              <a:t>плетемо</a:t>
            </a:r>
            <a:r>
              <a:rPr lang="ru-RU" sz="2800" dirty="0" smtClean="0"/>
              <a:t> </a:t>
            </a:r>
            <a:r>
              <a:rPr lang="ru-RU" sz="2800" dirty="0" err="1" smtClean="0"/>
              <a:t>однаково</a:t>
            </a:r>
            <a:r>
              <a:rPr lang="ru-RU" sz="2800" dirty="0" smtClean="0"/>
              <a:t> для </a:t>
            </a:r>
            <a:r>
              <a:rPr lang="ru-RU" sz="2800" dirty="0" err="1" smtClean="0"/>
              <a:t>всіх</a:t>
            </a:r>
            <a:r>
              <a:rPr lang="ru-RU" sz="2800" dirty="0" smtClean="0"/>
              <a:t> </a:t>
            </a:r>
            <a:r>
              <a:rPr lang="ru-RU" sz="2800" dirty="0" err="1" smtClean="0"/>
              <a:t>кольорів</a:t>
            </a:r>
            <a:endParaRPr lang="ru-RU" sz="28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285992"/>
            <a:ext cx="4300542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75295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1184</TotalTime>
  <Words>192</Words>
  <Application>Microsoft Office PowerPoint</Application>
  <PresentationFormat>Экран (4:3)</PresentationFormat>
  <Paragraphs>52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Техніка ндебеле («ялинка») на дротяній основі.</vt:lpstr>
      <vt:lpstr>Ндебеле</vt:lpstr>
      <vt:lpstr>Слайд 3</vt:lpstr>
      <vt:lpstr>Слайд 4</vt:lpstr>
      <vt:lpstr>Слайд 5</vt:lpstr>
      <vt:lpstr>Слайд 6</vt:lpstr>
      <vt:lpstr>Техніка безпеки при бісероплетінні </vt:lpstr>
      <vt:lpstr>Послідовність виконання ндебеле </vt:lpstr>
      <vt:lpstr>Крок 1</vt:lpstr>
      <vt:lpstr>Крок 2</vt:lpstr>
      <vt:lpstr>Середня квіточка</vt:lpstr>
      <vt:lpstr>Велика квіточка</vt:lpstr>
      <vt:lpstr>Дякую за увагу!</vt:lpstr>
      <vt:lpstr>Список використаних джерел: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Техніка паралельного  плетіння на дротяній основі.</dc:title>
  <dc:creator>Machine</dc:creator>
  <cp:lastModifiedBy>Machine</cp:lastModifiedBy>
  <cp:revision>58</cp:revision>
  <dcterms:created xsi:type="dcterms:W3CDTF">2017-02-13T17:42:50Z</dcterms:created>
  <dcterms:modified xsi:type="dcterms:W3CDTF">2017-02-15T21:39:43Z</dcterms:modified>
</cp:coreProperties>
</file>