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6" r:id="rId3"/>
    <p:sldId id="261" r:id="rId4"/>
    <p:sldId id="263" r:id="rId5"/>
    <p:sldId id="262" r:id="rId6"/>
    <p:sldId id="264" r:id="rId7"/>
    <p:sldId id="266" r:id="rId8"/>
    <p:sldId id="265" r:id="rId9"/>
    <p:sldId id="275" r:id="rId10"/>
    <p:sldId id="267" r:id="rId11"/>
    <p:sldId id="270" r:id="rId12"/>
    <p:sldId id="269" r:id="rId13"/>
    <p:sldId id="272" r:id="rId14"/>
    <p:sldId id="274" r:id="rId15"/>
    <p:sldId id="273" r:id="rId16"/>
    <p:sldId id="271" r:id="rId17"/>
    <p:sldId id="259" r:id="rId18"/>
    <p:sldId id="260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7307161-9AE2-470C-AF73-01BDD3593E91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074EF65-AF3D-4CBB-B790-40A0BA475B3E}">
      <dgm:prSet phldrT="[Текст]"/>
      <dgm:spPr/>
      <dgm:t>
        <a:bodyPr/>
        <a:lstStyle/>
        <a:p>
          <a:r>
            <a:rPr lang="ru-RU" dirty="0" err="1"/>
            <a:t>Паралельне</a:t>
          </a:r>
          <a:r>
            <a:rPr lang="ru-RU" dirty="0"/>
            <a:t> </a:t>
          </a:r>
          <a:r>
            <a:rPr lang="ru-RU" dirty="0" err="1"/>
            <a:t>плетіння</a:t>
          </a:r>
          <a:endParaRPr lang="ru-RU" dirty="0"/>
        </a:p>
      </dgm:t>
    </dgm:pt>
    <dgm:pt modelId="{36A3054B-5DA1-4799-AF68-2A3373EBB7B4}" type="parTrans" cxnId="{AFE00C51-0D5A-4AAA-8AAC-D605D493DA44}">
      <dgm:prSet/>
      <dgm:spPr/>
      <dgm:t>
        <a:bodyPr/>
        <a:lstStyle/>
        <a:p>
          <a:endParaRPr lang="ru-RU"/>
        </a:p>
      </dgm:t>
    </dgm:pt>
    <dgm:pt modelId="{AFB975CF-F709-4959-855B-746D3987512F}" type="sibTrans" cxnId="{AFE00C51-0D5A-4AAA-8AAC-D605D493DA44}">
      <dgm:prSet/>
      <dgm:spPr/>
      <dgm:t>
        <a:bodyPr/>
        <a:lstStyle/>
        <a:p>
          <a:endParaRPr lang="ru-RU"/>
        </a:p>
      </dgm:t>
    </dgm:pt>
    <dgm:pt modelId="{07DDBFC6-C89B-48AB-BE31-3F6618D9D0AB}">
      <dgm:prSet phldrT="[Текст]"/>
      <dgm:spPr/>
      <dgm:t>
        <a:bodyPr/>
        <a:lstStyle/>
        <a:p>
          <a:r>
            <a:rPr lang="ru-RU"/>
            <a:t>Плоске</a:t>
          </a:r>
        </a:p>
      </dgm:t>
    </dgm:pt>
    <dgm:pt modelId="{76982EEE-93C7-4727-A6F5-E1D43115BDD2}" type="parTrans" cxnId="{848EC7DE-DEB0-4FE9-9F22-1F5556048057}">
      <dgm:prSet/>
      <dgm:spPr/>
      <dgm:t>
        <a:bodyPr/>
        <a:lstStyle/>
        <a:p>
          <a:endParaRPr lang="ru-RU"/>
        </a:p>
      </dgm:t>
    </dgm:pt>
    <dgm:pt modelId="{FDE9679D-628A-448F-8C10-3CB54A91009F}" type="sibTrans" cxnId="{848EC7DE-DEB0-4FE9-9F22-1F5556048057}">
      <dgm:prSet/>
      <dgm:spPr/>
      <dgm:t>
        <a:bodyPr/>
        <a:lstStyle/>
        <a:p>
          <a:endParaRPr lang="ru-RU"/>
        </a:p>
      </dgm:t>
    </dgm:pt>
    <dgm:pt modelId="{492121EF-DF4D-4068-8234-386B110A367D}">
      <dgm:prSet phldrT="[Текст]"/>
      <dgm:spPr/>
      <dgm:t>
        <a:bodyPr/>
        <a:lstStyle/>
        <a:p>
          <a:r>
            <a:rPr lang="ru-RU" dirty="0" err="1"/>
            <a:t>Об'ємне</a:t>
          </a:r>
          <a:endParaRPr lang="ru-RU" dirty="0"/>
        </a:p>
      </dgm:t>
    </dgm:pt>
    <dgm:pt modelId="{AAF7A3AC-0E54-4AA8-A42A-C68C11542507}" type="parTrans" cxnId="{6B638DC7-61C0-4EC5-AB16-8177A3F711C4}">
      <dgm:prSet/>
      <dgm:spPr/>
      <dgm:t>
        <a:bodyPr/>
        <a:lstStyle/>
        <a:p>
          <a:endParaRPr lang="ru-RU"/>
        </a:p>
      </dgm:t>
    </dgm:pt>
    <dgm:pt modelId="{4B1C5EE7-E5DF-46D8-9075-623FDEE526E4}" type="sibTrans" cxnId="{6B638DC7-61C0-4EC5-AB16-8177A3F711C4}">
      <dgm:prSet/>
      <dgm:spPr/>
      <dgm:t>
        <a:bodyPr/>
        <a:lstStyle/>
        <a:p>
          <a:endParaRPr lang="ru-RU"/>
        </a:p>
      </dgm:t>
    </dgm:pt>
    <dgm:pt modelId="{55AC67DC-E11D-44DE-8EAD-CFE7277ACC5C}" type="pres">
      <dgm:prSet presAssocID="{77307161-9AE2-470C-AF73-01BDD3593E91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A7E95D90-66DA-4192-A92D-3817026AAE98}" type="pres">
      <dgm:prSet presAssocID="{9074EF65-AF3D-4CBB-B790-40A0BA475B3E}" presName="hierRoot1" presStyleCnt="0"/>
      <dgm:spPr/>
    </dgm:pt>
    <dgm:pt modelId="{7F5C26D7-675B-40F8-B52E-BB91E478EAE6}" type="pres">
      <dgm:prSet presAssocID="{9074EF65-AF3D-4CBB-B790-40A0BA475B3E}" presName="composite" presStyleCnt="0"/>
      <dgm:spPr/>
    </dgm:pt>
    <dgm:pt modelId="{969AA825-A8F3-4BAB-A7B5-F35C365CD80F}" type="pres">
      <dgm:prSet presAssocID="{9074EF65-AF3D-4CBB-B790-40A0BA475B3E}" presName="background" presStyleLbl="node0" presStyleIdx="0" presStyleCnt="1"/>
      <dgm:spPr/>
    </dgm:pt>
    <dgm:pt modelId="{504998CC-4D7D-4B1E-B9FC-B335CFC4809E}" type="pres">
      <dgm:prSet presAssocID="{9074EF65-AF3D-4CBB-B790-40A0BA475B3E}" presName="text" presStyleLbl="fgAcc0" presStyleIdx="0" presStyleCnt="1" custLinFactNeighborX="1408" custLinFactNeighborY="-2256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5C01B4A-7E95-4A9C-A5D6-BF45BAB5CE2E}" type="pres">
      <dgm:prSet presAssocID="{9074EF65-AF3D-4CBB-B790-40A0BA475B3E}" presName="hierChild2" presStyleCnt="0"/>
      <dgm:spPr/>
    </dgm:pt>
    <dgm:pt modelId="{346CB5B8-4A9F-4CA1-AFF7-703BC7DE04B0}" type="pres">
      <dgm:prSet presAssocID="{76982EEE-93C7-4727-A6F5-E1D43115BDD2}" presName="Name10" presStyleLbl="parChTrans1D2" presStyleIdx="0" presStyleCnt="2"/>
      <dgm:spPr/>
      <dgm:t>
        <a:bodyPr/>
        <a:lstStyle/>
        <a:p>
          <a:endParaRPr lang="ru-RU"/>
        </a:p>
      </dgm:t>
    </dgm:pt>
    <dgm:pt modelId="{ECF02611-8363-48FB-A101-567E03688CB2}" type="pres">
      <dgm:prSet presAssocID="{07DDBFC6-C89B-48AB-BE31-3F6618D9D0AB}" presName="hierRoot2" presStyleCnt="0"/>
      <dgm:spPr/>
    </dgm:pt>
    <dgm:pt modelId="{EC398F73-D442-4E27-AD8A-3A0C57DEEF9E}" type="pres">
      <dgm:prSet presAssocID="{07DDBFC6-C89B-48AB-BE31-3F6618D9D0AB}" presName="composite2" presStyleCnt="0"/>
      <dgm:spPr/>
    </dgm:pt>
    <dgm:pt modelId="{71D17B4D-64E2-4BBD-954B-D800C0E9F886}" type="pres">
      <dgm:prSet presAssocID="{07DDBFC6-C89B-48AB-BE31-3F6618D9D0AB}" presName="background2" presStyleLbl="node2" presStyleIdx="0" presStyleCnt="2"/>
      <dgm:spPr/>
    </dgm:pt>
    <dgm:pt modelId="{6887016B-7346-4516-BBA5-4D39F2ABD443}" type="pres">
      <dgm:prSet presAssocID="{07DDBFC6-C89B-48AB-BE31-3F6618D9D0AB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A73DC28-D500-4D12-A898-D2AC9CADB32E}" type="pres">
      <dgm:prSet presAssocID="{07DDBFC6-C89B-48AB-BE31-3F6618D9D0AB}" presName="hierChild3" presStyleCnt="0"/>
      <dgm:spPr/>
    </dgm:pt>
    <dgm:pt modelId="{E6C372A2-7ACB-4918-8E07-B0658F102E93}" type="pres">
      <dgm:prSet presAssocID="{AAF7A3AC-0E54-4AA8-A42A-C68C11542507}" presName="Name10" presStyleLbl="parChTrans1D2" presStyleIdx="1" presStyleCnt="2"/>
      <dgm:spPr/>
      <dgm:t>
        <a:bodyPr/>
        <a:lstStyle/>
        <a:p>
          <a:endParaRPr lang="ru-RU"/>
        </a:p>
      </dgm:t>
    </dgm:pt>
    <dgm:pt modelId="{ACB70D3A-C864-4AFA-9298-BEBED29A5752}" type="pres">
      <dgm:prSet presAssocID="{492121EF-DF4D-4068-8234-386B110A367D}" presName="hierRoot2" presStyleCnt="0"/>
      <dgm:spPr/>
    </dgm:pt>
    <dgm:pt modelId="{469C7E85-BD00-4D0F-AFF5-6C7A387F774C}" type="pres">
      <dgm:prSet presAssocID="{492121EF-DF4D-4068-8234-386B110A367D}" presName="composite2" presStyleCnt="0"/>
      <dgm:spPr/>
    </dgm:pt>
    <dgm:pt modelId="{0507AABD-E72A-4EE6-98AE-873EE7ACAADB}" type="pres">
      <dgm:prSet presAssocID="{492121EF-DF4D-4068-8234-386B110A367D}" presName="background2" presStyleLbl="node2" presStyleIdx="1" presStyleCnt="2"/>
      <dgm:spPr/>
    </dgm:pt>
    <dgm:pt modelId="{DD2D0B04-C6AF-48C8-BB7E-DDD0D01A53F9}" type="pres">
      <dgm:prSet presAssocID="{492121EF-DF4D-4068-8234-386B110A367D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1CF4629-CEE2-4F12-A8C3-EB9424C33125}" type="pres">
      <dgm:prSet presAssocID="{492121EF-DF4D-4068-8234-386B110A367D}" presName="hierChild3" presStyleCnt="0"/>
      <dgm:spPr/>
    </dgm:pt>
  </dgm:ptLst>
  <dgm:cxnLst>
    <dgm:cxn modelId="{DDF3F552-E76A-4438-9509-4B387A2F757B}" type="presOf" srcId="{77307161-9AE2-470C-AF73-01BDD3593E91}" destId="{55AC67DC-E11D-44DE-8EAD-CFE7277ACC5C}" srcOrd="0" destOrd="0" presId="urn:microsoft.com/office/officeart/2005/8/layout/hierarchy1"/>
    <dgm:cxn modelId="{848EC7DE-DEB0-4FE9-9F22-1F5556048057}" srcId="{9074EF65-AF3D-4CBB-B790-40A0BA475B3E}" destId="{07DDBFC6-C89B-48AB-BE31-3F6618D9D0AB}" srcOrd="0" destOrd="0" parTransId="{76982EEE-93C7-4727-A6F5-E1D43115BDD2}" sibTransId="{FDE9679D-628A-448F-8C10-3CB54A91009F}"/>
    <dgm:cxn modelId="{AFE00C51-0D5A-4AAA-8AAC-D605D493DA44}" srcId="{77307161-9AE2-470C-AF73-01BDD3593E91}" destId="{9074EF65-AF3D-4CBB-B790-40A0BA475B3E}" srcOrd="0" destOrd="0" parTransId="{36A3054B-5DA1-4799-AF68-2A3373EBB7B4}" sibTransId="{AFB975CF-F709-4959-855B-746D3987512F}"/>
    <dgm:cxn modelId="{F27DE0B7-230E-4566-AE9F-DCACB55690A9}" type="presOf" srcId="{9074EF65-AF3D-4CBB-B790-40A0BA475B3E}" destId="{504998CC-4D7D-4B1E-B9FC-B335CFC4809E}" srcOrd="0" destOrd="0" presId="urn:microsoft.com/office/officeart/2005/8/layout/hierarchy1"/>
    <dgm:cxn modelId="{44824B70-721F-4837-9990-4612AA3F8AA7}" type="presOf" srcId="{76982EEE-93C7-4727-A6F5-E1D43115BDD2}" destId="{346CB5B8-4A9F-4CA1-AFF7-703BC7DE04B0}" srcOrd="0" destOrd="0" presId="urn:microsoft.com/office/officeart/2005/8/layout/hierarchy1"/>
    <dgm:cxn modelId="{6B638DC7-61C0-4EC5-AB16-8177A3F711C4}" srcId="{9074EF65-AF3D-4CBB-B790-40A0BA475B3E}" destId="{492121EF-DF4D-4068-8234-386B110A367D}" srcOrd="1" destOrd="0" parTransId="{AAF7A3AC-0E54-4AA8-A42A-C68C11542507}" sibTransId="{4B1C5EE7-E5DF-46D8-9075-623FDEE526E4}"/>
    <dgm:cxn modelId="{02659CC0-C81E-46AF-A56F-434C940A46CF}" type="presOf" srcId="{492121EF-DF4D-4068-8234-386B110A367D}" destId="{DD2D0B04-C6AF-48C8-BB7E-DDD0D01A53F9}" srcOrd="0" destOrd="0" presId="urn:microsoft.com/office/officeart/2005/8/layout/hierarchy1"/>
    <dgm:cxn modelId="{62A9DF66-A683-4E1C-8993-96CC518B2EAE}" type="presOf" srcId="{07DDBFC6-C89B-48AB-BE31-3F6618D9D0AB}" destId="{6887016B-7346-4516-BBA5-4D39F2ABD443}" srcOrd="0" destOrd="0" presId="urn:microsoft.com/office/officeart/2005/8/layout/hierarchy1"/>
    <dgm:cxn modelId="{E4E7C099-BF96-4630-9F3E-08FB2EE07EB2}" type="presOf" srcId="{AAF7A3AC-0E54-4AA8-A42A-C68C11542507}" destId="{E6C372A2-7ACB-4918-8E07-B0658F102E93}" srcOrd="0" destOrd="0" presId="urn:microsoft.com/office/officeart/2005/8/layout/hierarchy1"/>
    <dgm:cxn modelId="{D31CC01D-77C5-4963-9EDB-A633BA06DD98}" type="presParOf" srcId="{55AC67DC-E11D-44DE-8EAD-CFE7277ACC5C}" destId="{A7E95D90-66DA-4192-A92D-3817026AAE98}" srcOrd="0" destOrd="0" presId="urn:microsoft.com/office/officeart/2005/8/layout/hierarchy1"/>
    <dgm:cxn modelId="{AC9DEEC7-340D-43E3-A97F-9F4A7D6298D7}" type="presParOf" srcId="{A7E95D90-66DA-4192-A92D-3817026AAE98}" destId="{7F5C26D7-675B-40F8-B52E-BB91E478EAE6}" srcOrd="0" destOrd="0" presId="urn:microsoft.com/office/officeart/2005/8/layout/hierarchy1"/>
    <dgm:cxn modelId="{4212DA5A-9295-41E9-B769-92D83DC35395}" type="presParOf" srcId="{7F5C26D7-675B-40F8-B52E-BB91E478EAE6}" destId="{969AA825-A8F3-4BAB-A7B5-F35C365CD80F}" srcOrd="0" destOrd="0" presId="urn:microsoft.com/office/officeart/2005/8/layout/hierarchy1"/>
    <dgm:cxn modelId="{80B90CC2-6D70-43C2-947E-F1C45B07AC91}" type="presParOf" srcId="{7F5C26D7-675B-40F8-B52E-BB91E478EAE6}" destId="{504998CC-4D7D-4B1E-B9FC-B335CFC4809E}" srcOrd="1" destOrd="0" presId="urn:microsoft.com/office/officeart/2005/8/layout/hierarchy1"/>
    <dgm:cxn modelId="{84CB3259-C426-4D6C-832D-B66753C7BE52}" type="presParOf" srcId="{A7E95D90-66DA-4192-A92D-3817026AAE98}" destId="{B5C01B4A-7E95-4A9C-A5D6-BF45BAB5CE2E}" srcOrd="1" destOrd="0" presId="urn:microsoft.com/office/officeart/2005/8/layout/hierarchy1"/>
    <dgm:cxn modelId="{0C2D7044-9618-435F-83E8-1DB952353593}" type="presParOf" srcId="{B5C01B4A-7E95-4A9C-A5D6-BF45BAB5CE2E}" destId="{346CB5B8-4A9F-4CA1-AFF7-703BC7DE04B0}" srcOrd="0" destOrd="0" presId="urn:microsoft.com/office/officeart/2005/8/layout/hierarchy1"/>
    <dgm:cxn modelId="{477E0225-E4E9-4930-8652-FB6FB43FBE3E}" type="presParOf" srcId="{B5C01B4A-7E95-4A9C-A5D6-BF45BAB5CE2E}" destId="{ECF02611-8363-48FB-A101-567E03688CB2}" srcOrd="1" destOrd="0" presId="urn:microsoft.com/office/officeart/2005/8/layout/hierarchy1"/>
    <dgm:cxn modelId="{A492CC38-F436-433E-998E-0C0DBD47FB5A}" type="presParOf" srcId="{ECF02611-8363-48FB-A101-567E03688CB2}" destId="{EC398F73-D442-4E27-AD8A-3A0C57DEEF9E}" srcOrd="0" destOrd="0" presId="urn:microsoft.com/office/officeart/2005/8/layout/hierarchy1"/>
    <dgm:cxn modelId="{CF081842-2827-46E3-86C8-786DB99B677D}" type="presParOf" srcId="{EC398F73-D442-4E27-AD8A-3A0C57DEEF9E}" destId="{71D17B4D-64E2-4BBD-954B-D800C0E9F886}" srcOrd="0" destOrd="0" presId="urn:microsoft.com/office/officeart/2005/8/layout/hierarchy1"/>
    <dgm:cxn modelId="{8BC2930F-0779-4B37-A0F3-4F4187A487DB}" type="presParOf" srcId="{EC398F73-D442-4E27-AD8A-3A0C57DEEF9E}" destId="{6887016B-7346-4516-BBA5-4D39F2ABD443}" srcOrd="1" destOrd="0" presId="urn:microsoft.com/office/officeart/2005/8/layout/hierarchy1"/>
    <dgm:cxn modelId="{9BCCA80E-E680-4080-804B-C736B34D29A1}" type="presParOf" srcId="{ECF02611-8363-48FB-A101-567E03688CB2}" destId="{1A73DC28-D500-4D12-A898-D2AC9CADB32E}" srcOrd="1" destOrd="0" presId="urn:microsoft.com/office/officeart/2005/8/layout/hierarchy1"/>
    <dgm:cxn modelId="{6E20D9D0-10A0-4B50-BDAF-C4FB55345EB7}" type="presParOf" srcId="{B5C01B4A-7E95-4A9C-A5D6-BF45BAB5CE2E}" destId="{E6C372A2-7ACB-4918-8E07-B0658F102E93}" srcOrd="2" destOrd="0" presId="urn:microsoft.com/office/officeart/2005/8/layout/hierarchy1"/>
    <dgm:cxn modelId="{DEDF10F7-6694-49AC-9F56-7F6D124D8ACC}" type="presParOf" srcId="{B5C01B4A-7E95-4A9C-A5D6-BF45BAB5CE2E}" destId="{ACB70D3A-C864-4AFA-9298-BEBED29A5752}" srcOrd="3" destOrd="0" presId="urn:microsoft.com/office/officeart/2005/8/layout/hierarchy1"/>
    <dgm:cxn modelId="{8161E46F-F181-4845-A0A4-05FB63E1AAD0}" type="presParOf" srcId="{ACB70D3A-C864-4AFA-9298-BEBED29A5752}" destId="{469C7E85-BD00-4D0F-AFF5-6C7A387F774C}" srcOrd="0" destOrd="0" presId="urn:microsoft.com/office/officeart/2005/8/layout/hierarchy1"/>
    <dgm:cxn modelId="{B336B46D-70A4-40A9-9A5B-DDC58036A05A}" type="presParOf" srcId="{469C7E85-BD00-4D0F-AFF5-6C7A387F774C}" destId="{0507AABD-E72A-4EE6-98AE-873EE7ACAADB}" srcOrd="0" destOrd="0" presId="urn:microsoft.com/office/officeart/2005/8/layout/hierarchy1"/>
    <dgm:cxn modelId="{1714E828-6EDE-448C-A911-B1E8FD71D747}" type="presParOf" srcId="{469C7E85-BD00-4D0F-AFF5-6C7A387F774C}" destId="{DD2D0B04-C6AF-48C8-BB7E-DDD0D01A53F9}" srcOrd="1" destOrd="0" presId="urn:microsoft.com/office/officeart/2005/8/layout/hierarchy1"/>
    <dgm:cxn modelId="{610A94DC-D593-4E6E-A563-D55054A55341}" type="presParOf" srcId="{ACB70D3A-C864-4AFA-9298-BEBED29A5752}" destId="{01CF4629-CEE2-4F12-A8C3-EB9424C33125}" srcOrd="1" destOrd="0" presId="urn:microsoft.com/office/officeart/2005/8/layout/hierarchy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6C372A2-7ACB-4918-8E07-B0658F102E93}">
      <dsp:nvSpPr>
        <dsp:cNvPr id="0" name=""/>
        <dsp:cNvSpPr/>
      </dsp:nvSpPr>
      <dsp:spPr>
        <a:xfrm>
          <a:off x="1944683" y="2109864"/>
          <a:ext cx="1031596" cy="75010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90039"/>
              </a:lnTo>
              <a:lnTo>
                <a:pt x="1031596" y="590039"/>
              </a:lnTo>
              <a:lnTo>
                <a:pt x="1031596" y="750107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46CB5B8-4A9F-4CA1-AFF7-703BC7DE04B0}">
      <dsp:nvSpPr>
        <dsp:cNvPr id="0" name=""/>
        <dsp:cNvSpPr/>
      </dsp:nvSpPr>
      <dsp:spPr>
        <a:xfrm>
          <a:off x="864430" y="2109864"/>
          <a:ext cx="1080253" cy="750107"/>
        </a:xfrm>
        <a:custGeom>
          <a:avLst/>
          <a:gdLst/>
          <a:ahLst/>
          <a:cxnLst/>
          <a:rect l="0" t="0" r="0" b="0"/>
          <a:pathLst>
            <a:path>
              <a:moveTo>
                <a:pt x="1080253" y="0"/>
              </a:moveTo>
              <a:lnTo>
                <a:pt x="1080253" y="590039"/>
              </a:lnTo>
              <a:lnTo>
                <a:pt x="0" y="590039"/>
              </a:lnTo>
              <a:lnTo>
                <a:pt x="0" y="750107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69AA825-A8F3-4BAB-A7B5-F35C365CD80F}">
      <dsp:nvSpPr>
        <dsp:cNvPr id="0" name=""/>
        <dsp:cNvSpPr/>
      </dsp:nvSpPr>
      <dsp:spPr>
        <a:xfrm>
          <a:off x="1080745" y="1012662"/>
          <a:ext cx="1727876" cy="109720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04998CC-4D7D-4B1E-B9FC-B335CFC4809E}">
      <dsp:nvSpPr>
        <dsp:cNvPr id="0" name=""/>
        <dsp:cNvSpPr/>
      </dsp:nvSpPr>
      <dsp:spPr>
        <a:xfrm>
          <a:off x="1272731" y="1195049"/>
          <a:ext cx="1727876" cy="109720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/>
            <a:t>Паралельне плетіння</a:t>
          </a:r>
        </a:p>
      </dsp:txBody>
      <dsp:txXfrm>
        <a:off x="1304867" y="1227185"/>
        <a:ext cx="1663604" cy="1032929"/>
      </dsp:txXfrm>
    </dsp:sp>
    <dsp:sp modelId="{71D17B4D-64E2-4BBD-954B-D800C0E9F886}">
      <dsp:nvSpPr>
        <dsp:cNvPr id="0" name=""/>
        <dsp:cNvSpPr/>
      </dsp:nvSpPr>
      <dsp:spPr>
        <a:xfrm>
          <a:off x="492" y="2859972"/>
          <a:ext cx="1727876" cy="109720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887016B-7346-4516-BBA5-4D39F2ABD443}">
      <dsp:nvSpPr>
        <dsp:cNvPr id="0" name=""/>
        <dsp:cNvSpPr/>
      </dsp:nvSpPr>
      <dsp:spPr>
        <a:xfrm>
          <a:off x="192478" y="3042359"/>
          <a:ext cx="1727876" cy="109720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/>
            <a:t>Плоске</a:t>
          </a:r>
        </a:p>
      </dsp:txBody>
      <dsp:txXfrm>
        <a:off x="224614" y="3074495"/>
        <a:ext cx="1663604" cy="1032929"/>
      </dsp:txXfrm>
    </dsp:sp>
    <dsp:sp modelId="{0507AABD-E72A-4EE6-98AE-873EE7ACAADB}">
      <dsp:nvSpPr>
        <dsp:cNvPr id="0" name=""/>
        <dsp:cNvSpPr/>
      </dsp:nvSpPr>
      <dsp:spPr>
        <a:xfrm>
          <a:off x="2112341" y="2859972"/>
          <a:ext cx="1727876" cy="109720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D2D0B04-C6AF-48C8-BB7E-DDD0D01A53F9}">
      <dsp:nvSpPr>
        <dsp:cNvPr id="0" name=""/>
        <dsp:cNvSpPr/>
      </dsp:nvSpPr>
      <dsp:spPr>
        <a:xfrm>
          <a:off x="2304327" y="3042359"/>
          <a:ext cx="1727876" cy="109720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/>
            <a:t>Об'ємне</a:t>
          </a:r>
        </a:p>
      </dsp:txBody>
      <dsp:txXfrm>
        <a:off x="2336463" y="3074495"/>
        <a:ext cx="1663604" cy="103292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63B58-8CC5-4773-AC86-7FD975ECFA21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54911-4449-461C-B8EA-A6545D78FDC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63B58-8CC5-4773-AC86-7FD975ECFA21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54911-4449-461C-B8EA-A6545D78FD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63B58-8CC5-4773-AC86-7FD975ECFA21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54911-4449-461C-B8EA-A6545D78FD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63B58-8CC5-4773-AC86-7FD975ECFA21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54911-4449-461C-B8EA-A6545D78FDC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63B58-8CC5-4773-AC86-7FD975ECFA21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54911-4449-461C-B8EA-A6545D78FD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63B58-8CC5-4773-AC86-7FD975ECFA21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54911-4449-461C-B8EA-A6545D78FDC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63B58-8CC5-4773-AC86-7FD975ECFA21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54911-4449-461C-B8EA-A6545D78FDC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63B58-8CC5-4773-AC86-7FD975ECFA21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54911-4449-461C-B8EA-A6545D78FD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63B58-8CC5-4773-AC86-7FD975ECFA21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54911-4449-461C-B8EA-A6545D78FD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63B58-8CC5-4773-AC86-7FD975ECFA21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54911-4449-461C-B8EA-A6545D78FD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63B58-8CC5-4773-AC86-7FD975ECFA21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54911-4449-461C-B8EA-A6545D78FDC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A5863B58-8CC5-4773-AC86-7FD975ECFA21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E654911-4449-461C-B8EA-A6545D78FDC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5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sobko.minyta.ru/tvorch/b/biser.html" TargetMode="External"/><Relationship Id="rId2" Type="http://schemas.openxmlformats.org/officeDocument/2006/relationships/hyperlink" Target="http://proallhealth.xyz/budinok-i-dacha/svoimi-rukami/39712-virobi-z-biseru-dlja-pochatkivciv.html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sites.google.com/site/biserisuveniri/shemi-pletinna" TargetMode="External"/><Relationship Id="rId5" Type="http://schemas.openxmlformats.org/officeDocument/2006/relationships/hyperlink" Target="http://sobko.minyta.ru/tvorch/b/texn.html" TargetMode="External"/><Relationship Id="rId4" Type="http://schemas.openxmlformats.org/officeDocument/2006/relationships/hyperlink" Target="http://vseoteli.kiev.ua/tehnika-paralelnogo-pletinnja-biserom.html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95936" y="4725144"/>
            <a:ext cx="4464496" cy="1656184"/>
          </a:xfrm>
        </p:spPr>
        <p:txBody>
          <a:bodyPr>
            <a:normAutofit fontScale="77500" lnSpcReduction="20000"/>
          </a:bodyPr>
          <a:lstStyle/>
          <a:p>
            <a:pPr algn="ctr">
              <a:spcAft>
                <a:spcPts val="0"/>
              </a:spcAft>
              <a:defRPr/>
            </a:pPr>
            <a:r>
              <a:rPr lang="uk-UA" dirty="0" err="1">
                <a:solidFill>
                  <a:schemeClr val="bg2">
                    <a:lumMod val="75000"/>
                  </a:schemeClr>
                </a:solidFill>
                <a:latin typeface="+mj-lt"/>
              </a:rPr>
              <a:t>Підопригора</a:t>
            </a:r>
            <a:r>
              <a:rPr lang="uk-UA" dirty="0">
                <a:solidFill>
                  <a:schemeClr val="bg2">
                    <a:lumMod val="75000"/>
                  </a:schemeClr>
                </a:solidFill>
                <a:latin typeface="+mj-lt"/>
              </a:rPr>
              <a:t> М. В. -  вчитель трудового навчання та     інформатики</a:t>
            </a:r>
          </a:p>
          <a:p>
            <a:pPr algn="ctr">
              <a:spcAft>
                <a:spcPts val="0"/>
              </a:spcAft>
              <a:defRPr/>
            </a:pPr>
            <a:r>
              <a:rPr lang="ru-RU" dirty="0" err="1">
                <a:solidFill>
                  <a:srgbClr val="FFC000"/>
                </a:solidFill>
                <a:latin typeface="+mj-lt"/>
              </a:rPr>
              <a:t>Журжинецький</a:t>
            </a:r>
            <a:r>
              <a:rPr lang="ru-RU" dirty="0">
                <a:solidFill>
                  <a:srgbClr val="FFC000"/>
                </a:solidFill>
                <a:latin typeface="+mj-lt"/>
              </a:rPr>
              <a:t> </a:t>
            </a:r>
            <a:r>
              <a:rPr lang="ru-RU" dirty="0" err="1">
                <a:solidFill>
                  <a:srgbClr val="FFC000"/>
                </a:solidFill>
                <a:latin typeface="+mj-lt"/>
              </a:rPr>
              <a:t>навчально-виховний</a:t>
            </a:r>
            <a:r>
              <a:rPr lang="ru-RU" dirty="0">
                <a:solidFill>
                  <a:srgbClr val="FFC000"/>
                </a:solidFill>
                <a:latin typeface="+mj-lt"/>
              </a:rPr>
              <a:t> комплекс «</a:t>
            </a:r>
            <a:r>
              <a:rPr lang="ru-RU" dirty="0" err="1">
                <a:solidFill>
                  <a:srgbClr val="FFC000"/>
                </a:solidFill>
                <a:latin typeface="+mj-lt"/>
              </a:rPr>
              <a:t>Дошкільний</a:t>
            </a:r>
            <a:r>
              <a:rPr lang="ru-RU" dirty="0">
                <a:solidFill>
                  <a:srgbClr val="FFC000"/>
                </a:solidFill>
                <a:latin typeface="+mj-lt"/>
              </a:rPr>
              <a:t> </a:t>
            </a:r>
            <a:r>
              <a:rPr lang="ru-RU" dirty="0" err="1">
                <a:solidFill>
                  <a:srgbClr val="FFC000"/>
                </a:solidFill>
                <a:latin typeface="+mj-lt"/>
              </a:rPr>
              <a:t>навчальний</a:t>
            </a:r>
            <a:r>
              <a:rPr lang="ru-RU" dirty="0">
                <a:solidFill>
                  <a:srgbClr val="FFC000"/>
                </a:solidFill>
                <a:latin typeface="+mj-lt"/>
              </a:rPr>
              <a:t> заклад – </a:t>
            </a:r>
            <a:r>
              <a:rPr lang="ru-RU" dirty="0" err="1">
                <a:solidFill>
                  <a:srgbClr val="FFC000"/>
                </a:solidFill>
                <a:latin typeface="+mj-lt"/>
              </a:rPr>
              <a:t>загальноосвітня</a:t>
            </a:r>
            <a:r>
              <a:rPr lang="ru-RU" dirty="0">
                <a:solidFill>
                  <a:srgbClr val="FFC000"/>
                </a:solidFill>
                <a:latin typeface="+mj-lt"/>
              </a:rPr>
              <a:t> школа І – ІІІ </a:t>
            </a:r>
            <a:r>
              <a:rPr lang="ru-RU" dirty="0" err="1">
                <a:solidFill>
                  <a:srgbClr val="FFC000"/>
                </a:solidFill>
                <a:latin typeface="+mj-lt"/>
              </a:rPr>
              <a:t>ступенів</a:t>
            </a:r>
            <a:r>
              <a:rPr lang="uk-UA" dirty="0">
                <a:solidFill>
                  <a:srgbClr val="FFC000"/>
                </a:solidFill>
                <a:latin typeface="+mj-lt"/>
              </a:rPr>
              <a:t>»</a:t>
            </a:r>
          </a:p>
          <a:p>
            <a:pPr>
              <a:spcAft>
                <a:spcPts val="0"/>
              </a:spcAft>
              <a:defRPr/>
            </a:pPr>
            <a:endParaRPr lang="ru-RU" dirty="0">
              <a:solidFill>
                <a:srgbClr val="FFC000"/>
              </a:solidFill>
            </a:endParaRPr>
          </a:p>
          <a:p>
            <a:pPr>
              <a:defRPr/>
            </a:pPr>
            <a:endParaRPr lang="uk-UA" dirty="0">
              <a:solidFill>
                <a:srgbClr val="FFC000"/>
              </a:solidFill>
            </a:endParaRP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75856" y="908720"/>
            <a:ext cx="5544616" cy="3024336"/>
          </a:xfrm>
        </p:spPr>
        <p:txBody>
          <a:bodyPr/>
          <a:lstStyle/>
          <a:p>
            <a:pPr marL="182880" indent="0" algn="ctr">
              <a:buNone/>
            </a:pPr>
            <a:r>
              <a:rPr lang="uk-UA" sz="4400" dirty="0" smtClean="0"/>
              <a:t>Техніка паралельного  плетіння на дротяній основі.</a:t>
            </a:r>
            <a:endParaRPr lang="ru-RU" sz="4400" dirty="0"/>
          </a:p>
        </p:txBody>
      </p:sp>
      <p:pic>
        <p:nvPicPr>
          <p:cNvPr id="1031" name="Picture 7" descr="E:\Рукоділля\бісер\anPxQJzMLN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343" y="0"/>
            <a:ext cx="3219191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605469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8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800"/>
                            </p:stCondLst>
                            <p:childTnLst>
                              <p:par>
                                <p:cTn id="1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960"/>
                            </p:stCondLst>
                            <p:childTnLst>
                              <p:par>
                                <p:cTn id="2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8424936" cy="1287016"/>
          </a:xfrm>
        </p:spPr>
        <p:txBody>
          <a:bodyPr/>
          <a:lstStyle/>
          <a:p>
            <a:pPr marL="0" indent="0" algn="ctr">
              <a:buNone/>
            </a:pPr>
            <a:r>
              <a:rPr lang="uk-UA" dirty="0" smtClean="0"/>
              <a:t>Послідовність виконання паралельного плетіння</a:t>
            </a:r>
            <a:br>
              <a:rPr lang="uk-UA" dirty="0" smtClean="0"/>
            </a:b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755576" y="2132856"/>
            <a:ext cx="4464496" cy="3960440"/>
          </a:xfrm>
        </p:spPr>
        <p:txBody>
          <a:bodyPr/>
          <a:lstStyle/>
          <a:p>
            <a:pPr marL="45720" indent="0">
              <a:buNone/>
            </a:pPr>
            <a:r>
              <a:rPr lang="uk-UA" dirty="0" smtClean="0"/>
              <a:t>Для виготовлення листочка зображеного на (мал</a:t>
            </a:r>
            <a:r>
              <a:rPr lang="uk-UA" dirty="0"/>
              <a:t>. </a:t>
            </a:r>
            <a:r>
              <a:rPr lang="uk-UA" dirty="0" smtClean="0"/>
              <a:t>1) нам необхідно:</a:t>
            </a:r>
          </a:p>
          <a:p>
            <a:pPr>
              <a:buClr>
                <a:schemeClr val="bg2">
                  <a:lumMod val="25000"/>
                </a:schemeClr>
              </a:buClr>
            </a:pPr>
            <a:r>
              <a:rPr lang="uk-UA" dirty="0" smtClean="0"/>
              <a:t> 25 см дроту;</a:t>
            </a:r>
          </a:p>
          <a:p>
            <a:pPr>
              <a:buClr>
                <a:schemeClr val="bg2">
                  <a:lumMod val="25000"/>
                </a:schemeClr>
              </a:buClr>
            </a:pPr>
            <a:r>
              <a:rPr lang="uk-UA" dirty="0"/>
              <a:t> </a:t>
            </a:r>
            <a:r>
              <a:rPr lang="uk-UA" dirty="0" smtClean="0"/>
              <a:t>24 бісерини зеленого кольору.</a:t>
            </a:r>
            <a:endParaRPr lang="ru-RU" dirty="0"/>
          </a:p>
          <a:p>
            <a:pPr marL="45720" indent="0">
              <a:buNone/>
            </a:pPr>
            <a:endParaRPr lang="ru-RU" dirty="0"/>
          </a:p>
        </p:txBody>
      </p:sp>
      <p:pic>
        <p:nvPicPr>
          <p:cNvPr id="8195" name="Рисунок 7"/>
          <p:cNvPicPr>
            <a:picLocks noChangeAspect="1" noChangeArrowheads="1"/>
          </p:cNvPicPr>
          <p:nvPr/>
        </p:nvPicPr>
        <p:blipFill>
          <a:blip r:embed="rId2">
            <a:lum bright="10000" contrast="4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2140640"/>
            <a:ext cx="2304256" cy="3627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587300" y="5877272"/>
            <a:ext cx="8659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/>
              <a:t>мал. 1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538761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72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72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72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uiExpand="1" build="p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611560" y="404664"/>
            <a:ext cx="3878144" cy="750594"/>
          </a:xfrm>
        </p:spPr>
        <p:txBody>
          <a:bodyPr/>
          <a:lstStyle/>
          <a:p>
            <a:r>
              <a:rPr lang="uk-UA" sz="3600" dirty="0" smtClean="0">
                <a:solidFill>
                  <a:schemeClr val="accent1">
                    <a:lumMod val="75000"/>
                  </a:schemeClr>
                </a:solidFill>
              </a:rPr>
              <a:t>Крок 1</a:t>
            </a:r>
            <a:endParaRPr lang="ru-RU" sz="36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611560" y="1400327"/>
            <a:ext cx="3891591" cy="2676745"/>
          </a:xfrm>
        </p:spPr>
        <p:txBody>
          <a:bodyPr>
            <a:normAutofit/>
          </a:bodyPr>
          <a:lstStyle/>
          <a:p>
            <a:pPr marL="45720" indent="0" algn="just">
              <a:buNone/>
            </a:pPr>
            <a:r>
              <a:rPr lang="ru-RU" sz="2400" dirty="0" err="1"/>
              <a:t>Взяти</a:t>
            </a:r>
            <a:r>
              <a:rPr lang="ru-RU" sz="2400" dirty="0"/>
              <a:t> </a:t>
            </a:r>
            <a:r>
              <a:rPr lang="ru-RU" sz="2400" dirty="0" err="1"/>
              <a:t>відрізок</a:t>
            </a:r>
            <a:r>
              <a:rPr lang="ru-RU" sz="2400" dirty="0"/>
              <a:t> дроту </a:t>
            </a:r>
            <a:r>
              <a:rPr lang="ru-RU" sz="2400" dirty="0" err="1" smtClean="0"/>
              <a:t>завдовжки</a:t>
            </a:r>
            <a:r>
              <a:rPr lang="ru-RU" sz="2400" dirty="0" smtClean="0"/>
              <a:t> 25 </a:t>
            </a:r>
            <a:r>
              <a:rPr lang="ru-RU" sz="2400" dirty="0"/>
              <a:t>см </a:t>
            </a:r>
            <a:r>
              <a:rPr lang="ru-RU" sz="2400" dirty="0" smtClean="0"/>
              <a:t>і </a:t>
            </a:r>
            <a:r>
              <a:rPr lang="ru-RU" sz="2400" dirty="0" err="1" smtClean="0"/>
              <a:t>зігнути</a:t>
            </a:r>
            <a:r>
              <a:rPr lang="ru-RU" sz="2400" dirty="0" smtClean="0"/>
              <a:t> </a:t>
            </a:r>
            <a:r>
              <a:rPr lang="ru-RU" sz="2400" dirty="0" err="1"/>
              <a:t>його</a:t>
            </a:r>
            <a:r>
              <a:rPr lang="ru-RU" sz="2400" dirty="0"/>
              <a:t> по </a:t>
            </a:r>
            <a:r>
              <a:rPr lang="ru-RU" sz="2400" dirty="0" err="1"/>
              <a:t>середині</a:t>
            </a:r>
            <a:r>
              <a:rPr lang="ru-RU" sz="2400" dirty="0" smtClean="0"/>
              <a:t>.</a:t>
            </a:r>
          </a:p>
          <a:p>
            <a:pPr marL="45720" indent="0" algn="just">
              <a:buNone/>
            </a:pPr>
            <a:endParaRPr lang="ru-RU" sz="24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3"/>
          </p:nvPr>
        </p:nvSpPr>
        <p:spPr>
          <a:xfrm>
            <a:off x="4644008" y="404664"/>
            <a:ext cx="3957146" cy="750594"/>
          </a:xfrm>
        </p:spPr>
        <p:txBody>
          <a:bodyPr/>
          <a:lstStyle/>
          <a:p>
            <a:r>
              <a:rPr lang="uk-UA" sz="3600" dirty="0">
                <a:solidFill>
                  <a:schemeClr val="accent1">
                    <a:lumMod val="75000"/>
                  </a:schemeClr>
                </a:solidFill>
              </a:rPr>
              <a:t>Крок 2</a:t>
            </a:r>
            <a:endParaRPr lang="ru-RU" sz="36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quarter" idx="4"/>
          </p:nvPr>
        </p:nvSpPr>
        <p:spPr>
          <a:xfrm>
            <a:off x="4645024" y="1399032"/>
            <a:ext cx="3959423" cy="2743200"/>
          </a:xfrm>
        </p:spPr>
        <p:txBody>
          <a:bodyPr>
            <a:normAutofit/>
          </a:bodyPr>
          <a:lstStyle/>
          <a:p>
            <a:pPr marL="45720" indent="0" algn="just">
              <a:buNone/>
            </a:pPr>
            <a:r>
              <a:rPr lang="ru-RU" sz="2400" dirty="0" err="1"/>
              <a:t>Нанизати</a:t>
            </a:r>
            <a:r>
              <a:rPr lang="ru-RU" sz="2400" dirty="0"/>
              <a:t> на один </a:t>
            </a:r>
            <a:r>
              <a:rPr lang="ru-RU" sz="2400" dirty="0" err="1"/>
              <a:t>кінець</a:t>
            </a:r>
            <a:r>
              <a:rPr lang="ru-RU" sz="2400" dirty="0"/>
              <a:t> дроту 3 </a:t>
            </a:r>
            <a:r>
              <a:rPr lang="ru-RU" sz="2400" dirty="0" err="1"/>
              <a:t>бісеринки</a:t>
            </a:r>
            <a:r>
              <a:rPr lang="ru-RU" sz="2400" dirty="0"/>
              <a:t>. </a:t>
            </a:r>
            <a:r>
              <a:rPr lang="ru-RU" sz="2400" dirty="0" err="1"/>
              <a:t>Пропустити</a:t>
            </a:r>
            <a:r>
              <a:rPr lang="ru-RU" sz="2400" dirty="0"/>
              <a:t> </a:t>
            </a:r>
            <a:r>
              <a:rPr lang="ru-RU" sz="2400" dirty="0" err="1"/>
              <a:t>другий</a:t>
            </a:r>
            <a:r>
              <a:rPr lang="ru-RU" sz="2400" dirty="0"/>
              <a:t> </a:t>
            </a:r>
            <a:r>
              <a:rPr lang="ru-RU" sz="2400" dirty="0" err="1"/>
              <a:t>кінець</a:t>
            </a:r>
            <a:r>
              <a:rPr lang="ru-RU" sz="2400" dirty="0"/>
              <a:t> дроту </a:t>
            </a:r>
            <a:r>
              <a:rPr lang="ru-RU" sz="2400" dirty="0" err="1"/>
              <a:t>крізь</a:t>
            </a:r>
            <a:r>
              <a:rPr lang="ru-RU" sz="2400" dirty="0"/>
              <a:t> </a:t>
            </a:r>
            <a:r>
              <a:rPr lang="ru-RU" sz="2400" dirty="0" err="1"/>
              <a:t>останню</a:t>
            </a:r>
            <a:r>
              <a:rPr lang="ru-RU" sz="2400" dirty="0"/>
              <a:t> і </a:t>
            </a:r>
            <a:r>
              <a:rPr lang="ru-RU" sz="2400" dirty="0" err="1"/>
              <a:t>передостанню</a:t>
            </a:r>
            <a:r>
              <a:rPr lang="ru-RU" sz="2400" dirty="0"/>
              <a:t> </a:t>
            </a:r>
            <a:r>
              <a:rPr lang="ru-RU" sz="2400" dirty="0" err="1"/>
              <a:t>набрані</a:t>
            </a:r>
            <a:r>
              <a:rPr lang="ru-RU" sz="2400" dirty="0"/>
              <a:t> </a:t>
            </a:r>
            <a:r>
              <a:rPr lang="ru-RU" sz="2400" dirty="0" err="1"/>
              <a:t>бісеринки</a:t>
            </a:r>
            <a:r>
              <a:rPr lang="ru-RU" sz="2400" dirty="0"/>
              <a:t>. </a:t>
            </a:r>
            <a:r>
              <a:rPr lang="ru-RU" sz="2400" dirty="0" err="1"/>
              <a:t>Підтягнути</a:t>
            </a:r>
            <a:r>
              <a:rPr lang="ru-RU" sz="2400" dirty="0"/>
              <a:t> </a:t>
            </a:r>
            <a:r>
              <a:rPr lang="ru-RU" sz="2400" dirty="0" err="1"/>
              <a:t>кінці</a:t>
            </a:r>
            <a:r>
              <a:rPr lang="ru-RU" sz="2400" dirty="0"/>
              <a:t> </a:t>
            </a:r>
            <a:r>
              <a:rPr lang="ru-RU" sz="2400" dirty="0" smtClean="0"/>
              <a:t>дроту і </a:t>
            </a:r>
            <a:r>
              <a:rPr lang="ru-RU" sz="2400" dirty="0" err="1" smtClean="0"/>
              <a:t>зрівняти</a:t>
            </a:r>
            <a:r>
              <a:rPr lang="ru-RU" sz="2400" dirty="0" smtClean="0"/>
              <a:t> </a:t>
            </a:r>
            <a:r>
              <a:rPr lang="ru-RU" sz="2400" dirty="0" err="1" smtClean="0"/>
              <a:t>їх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pic>
        <p:nvPicPr>
          <p:cNvPr id="9219" name="Picture 3" descr="C:\Users\111\Desktop\4d4ea02e5efbdfd4c2631ac853ea87b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2384" t="29399" r="20665" b="16006"/>
          <a:stretch/>
        </p:blipFill>
        <p:spPr bwMode="auto">
          <a:xfrm rot="16200000">
            <a:off x="738082" y="2619415"/>
            <a:ext cx="3707400" cy="38164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Рисунок 5"/>
          <p:cNvPicPr>
            <a:picLocks noChangeAspect="1" noChangeArrowheads="1"/>
          </p:cNvPicPr>
          <p:nvPr/>
        </p:nvPicPr>
        <p:blipFill rotWithShape="1">
          <a:blip r:embed="rId3">
            <a:lum bright="10000" contrast="4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54715" b="47455"/>
          <a:stretch/>
        </p:blipFill>
        <p:spPr bwMode="auto">
          <a:xfrm>
            <a:off x="4716016" y="3933056"/>
            <a:ext cx="3888432" cy="24482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877965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4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440"/>
                            </p:stCondLst>
                            <p:childTnLst>
                              <p:par>
                                <p:cTn id="20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680"/>
                            </p:stCondLst>
                            <p:childTnLst>
                              <p:par>
                                <p:cTn id="2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82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 build="p"/>
      <p:bldP spid="4" grpId="0" build="p"/>
      <p:bldP spid="5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7"/>
          <p:cNvPicPr>
            <a:picLocks noChangeAspect="1" noChangeArrowheads="1"/>
          </p:cNvPicPr>
          <p:nvPr/>
        </p:nvPicPr>
        <p:blipFill>
          <a:blip r:embed="rId2">
            <a:lum bright="10000" contrast="4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212976"/>
            <a:ext cx="3744416" cy="31137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477832" y="476672"/>
            <a:ext cx="3950152" cy="678586"/>
          </a:xfrm>
        </p:spPr>
        <p:txBody>
          <a:bodyPr/>
          <a:lstStyle/>
          <a:p>
            <a:r>
              <a:rPr lang="uk-UA" sz="3600" dirty="0" smtClean="0">
                <a:solidFill>
                  <a:schemeClr val="accent1">
                    <a:lumMod val="75000"/>
                  </a:schemeClr>
                </a:solidFill>
              </a:rPr>
              <a:t>Крок 3</a:t>
            </a:r>
            <a:endParaRPr lang="ru-RU" sz="36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611560" y="1124744"/>
            <a:ext cx="4032448" cy="1956665"/>
          </a:xfrm>
        </p:spPr>
        <p:txBody>
          <a:bodyPr>
            <a:noAutofit/>
          </a:bodyPr>
          <a:lstStyle/>
          <a:p>
            <a:pPr marL="45720" indent="0" algn="just">
              <a:buNone/>
            </a:pPr>
            <a:r>
              <a:rPr lang="ru-RU" sz="2400" dirty="0" err="1" smtClean="0"/>
              <a:t>Нанизати</a:t>
            </a:r>
            <a:r>
              <a:rPr lang="ru-RU" sz="2400" dirty="0" smtClean="0"/>
              <a:t> </a:t>
            </a:r>
            <a:r>
              <a:rPr lang="ru-RU" sz="2400" dirty="0"/>
              <a:t>на один </a:t>
            </a:r>
            <a:r>
              <a:rPr lang="ru-RU" sz="2400" dirty="0" err="1"/>
              <a:t>кінець</a:t>
            </a:r>
            <a:r>
              <a:rPr lang="ru-RU" sz="2400" dirty="0"/>
              <a:t> дроту 3 </a:t>
            </a:r>
            <a:r>
              <a:rPr lang="ru-RU" sz="2400" dirty="0" err="1"/>
              <a:t>бісеринки</a:t>
            </a:r>
            <a:r>
              <a:rPr lang="ru-RU" sz="2400" dirty="0"/>
              <a:t>, а </a:t>
            </a:r>
            <a:r>
              <a:rPr lang="ru-RU" sz="2400" dirty="0" err="1"/>
              <a:t>другий</a:t>
            </a:r>
            <a:r>
              <a:rPr lang="ru-RU" sz="2400" dirty="0"/>
              <a:t> </a:t>
            </a:r>
            <a:r>
              <a:rPr lang="ru-RU" sz="2400" dirty="0" err="1"/>
              <a:t>кінець</a:t>
            </a:r>
            <a:r>
              <a:rPr lang="ru-RU" sz="2400" dirty="0"/>
              <a:t> </a:t>
            </a:r>
            <a:r>
              <a:rPr lang="ru-RU" sz="2400" dirty="0" err="1"/>
              <a:t>пропустити</a:t>
            </a:r>
            <a:r>
              <a:rPr lang="ru-RU" sz="2400" dirty="0"/>
              <a:t> через них у </a:t>
            </a:r>
            <a:r>
              <a:rPr lang="ru-RU" sz="2400" dirty="0" err="1"/>
              <a:t>протилежному</a:t>
            </a:r>
            <a:r>
              <a:rPr lang="ru-RU" sz="2400" dirty="0"/>
              <a:t> </a:t>
            </a:r>
            <a:r>
              <a:rPr lang="ru-RU" sz="2400" dirty="0" err="1"/>
              <a:t>напрямку</a:t>
            </a:r>
            <a:r>
              <a:rPr lang="ru-RU" sz="2400" dirty="0"/>
              <a:t>.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>
          <a:xfrm>
            <a:off x="4637849" y="476672"/>
            <a:ext cx="3957146" cy="639762"/>
          </a:xfrm>
        </p:spPr>
        <p:txBody>
          <a:bodyPr/>
          <a:lstStyle/>
          <a:p>
            <a:r>
              <a:rPr lang="uk-UA" sz="3600" dirty="0" smtClean="0">
                <a:solidFill>
                  <a:schemeClr val="accent1">
                    <a:lumMod val="75000"/>
                  </a:schemeClr>
                </a:solidFill>
              </a:rPr>
              <a:t>Крок 4</a:t>
            </a:r>
            <a:endParaRPr lang="ru-RU" sz="36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sz="quarter" idx="4"/>
          </p:nvPr>
        </p:nvSpPr>
        <p:spPr>
          <a:xfrm>
            <a:off x="4788025" y="1052736"/>
            <a:ext cx="3888431" cy="2743200"/>
          </a:xfrm>
        </p:spPr>
        <p:txBody>
          <a:bodyPr>
            <a:normAutofit/>
          </a:bodyPr>
          <a:lstStyle/>
          <a:p>
            <a:pPr marL="45720" indent="0" algn="just">
              <a:buNone/>
            </a:pPr>
            <a:r>
              <a:rPr lang="uk-UA" sz="2400" dirty="0" smtClean="0"/>
              <a:t>Наступні ряди виконуюся аналогічно за схемою.</a:t>
            </a:r>
            <a:r>
              <a:rPr lang="ru-RU" sz="2400" dirty="0"/>
              <a:t> </a:t>
            </a:r>
            <a:r>
              <a:rPr lang="ru-RU" sz="2400" dirty="0" smtClean="0"/>
              <a:t>Коли ми </a:t>
            </a:r>
            <a:r>
              <a:rPr lang="uk-UA" sz="2400" dirty="0" smtClean="0"/>
              <a:t>закінчили</a:t>
            </a:r>
            <a:r>
              <a:rPr lang="ru-RU" sz="2400" dirty="0" smtClean="0"/>
              <a:t> плести </a:t>
            </a:r>
            <a:r>
              <a:rPr lang="ru-RU" sz="2400" dirty="0" err="1" smtClean="0"/>
              <a:t>листочок</a:t>
            </a:r>
            <a:r>
              <a:rPr lang="ru-RU" sz="2400" dirty="0" smtClean="0"/>
              <a:t>, </a:t>
            </a:r>
            <a:r>
              <a:rPr lang="ru-RU" sz="2400" dirty="0" err="1" smtClean="0"/>
              <a:t>кінті</a:t>
            </a:r>
            <a:r>
              <a:rPr lang="ru-RU" sz="2400" dirty="0" smtClean="0"/>
              <a:t> дроту </a:t>
            </a:r>
            <a:r>
              <a:rPr lang="ru-RU" sz="2400" dirty="0" err="1" smtClean="0"/>
              <a:t>скручуюся</a:t>
            </a:r>
            <a:r>
              <a:rPr lang="ru-RU" sz="2400" dirty="0" smtClean="0"/>
              <a:t> </a:t>
            </a:r>
            <a:r>
              <a:rPr lang="ru-RU" sz="2400" dirty="0" err="1" smtClean="0"/>
              <a:t>між</a:t>
            </a:r>
            <a:r>
              <a:rPr lang="ru-RU" sz="2400" dirty="0" smtClean="0"/>
              <a:t> собою.</a:t>
            </a:r>
            <a:endParaRPr lang="ru-RU" sz="2400" dirty="0"/>
          </a:p>
        </p:txBody>
      </p:sp>
      <p:pic>
        <p:nvPicPr>
          <p:cNvPr id="10242" name="Picture 2" descr="C:\Users\111\Desktop\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212976"/>
            <a:ext cx="3600400" cy="312161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065168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4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840"/>
                            </p:stCondLst>
                            <p:childTnLst>
                              <p:par>
                                <p:cTn id="20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80"/>
                            </p:stCondLst>
                            <p:childTnLst>
                              <p:par>
                                <p:cTn id="2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  <p:bldP spid="7" grpId="0" build="p"/>
      <p:bldP spid="8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187624" y="332656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uk-UA" dirty="0" smtClean="0"/>
              <a:t>Маковий лист</a:t>
            </a:r>
            <a:endParaRPr lang="ru-RU" dirty="0"/>
          </a:p>
        </p:txBody>
      </p:sp>
      <p:pic>
        <p:nvPicPr>
          <p:cNvPr id="13314" name="Picture 2" descr="C:\Users\111\Desktop\images (19)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268760"/>
            <a:ext cx="3823456" cy="496855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Picture 3" descr="C:\Users\111\Desktop\images (20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1622" y="1337289"/>
            <a:ext cx="4182826" cy="201622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C:\Users\111\Desktop\Без названия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6182" y="3643314"/>
            <a:ext cx="4216540" cy="271607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365563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8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48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48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08912" cy="1143000"/>
          </a:xfrm>
        </p:spPr>
        <p:txBody>
          <a:bodyPr/>
          <a:lstStyle/>
          <a:p>
            <a:pPr marL="0" indent="0" algn="ctr">
              <a:buNone/>
            </a:pPr>
            <a:r>
              <a:rPr lang="uk-UA" dirty="0" smtClean="0"/>
              <a:t>Кленовий листок</a:t>
            </a:r>
            <a:br>
              <a:rPr lang="uk-UA" dirty="0" smtClean="0"/>
            </a:br>
            <a:endParaRPr lang="ru-RU" dirty="0"/>
          </a:p>
        </p:txBody>
      </p:sp>
      <p:pic>
        <p:nvPicPr>
          <p:cNvPr id="12290" name="Picture 2" descr="C:\Users\111\Desktop\img_8952_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7668" t="-298" r="17625" b="28347"/>
          <a:stretch/>
        </p:blipFill>
        <p:spPr bwMode="auto">
          <a:xfrm>
            <a:off x="6156176" y="1269531"/>
            <a:ext cx="2430089" cy="230538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C:\Users\111\Desktop\images (17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379" y="1269532"/>
            <a:ext cx="5374765" cy="511179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C:\Users\111\Desktop\images (18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5" y="3879151"/>
            <a:ext cx="2430089" cy="206328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041657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00"/>
                            </p:stCondLst>
                            <p:childTnLst>
                              <p:par>
                                <p:cTn id="11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00"/>
                            </p:stCondLst>
                            <p:childTnLst>
                              <p:par>
                                <p:cTn id="1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600"/>
                            </p:stCondLst>
                            <p:childTnLst>
                              <p:par>
                                <p:cTn id="1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1115616" y="260648"/>
            <a:ext cx="7175351" cy="648073"/>
          </a:xfrm>
        </p:spPr>
        <p:txBody>
          <a:bodyPr/>
          <a:lstStyle/>
          <a:p>
            <a:pPr marL="182880" indent="0">
              <a:buNone/>
            </a:pPr>
            <a:r>
              <a:rPr lang="uk-UA" dirty="0" smtClean="0"/>
              <a:t>Пелюстки волошки</a:t>
            </a:r>
            <a:endParaRPr lang="ru-RU" dirty="0"/>
          </a:p>
        </p:txBody>
      </p:sp>
      <p:pic>
        <p:nvPicPr>
          <p:cNvPr id="14338" name="Picture 2" descr="C:\Users\111\Desktop\images (2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959" y="1340768"/>
            <a:ext cx="3491978" cy="496855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9" name="Picture 3" descr="C:\Users\111\Desktop\vasilek0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1340768"/>
            <a:ext cx="4572000" cy="3429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C:\Users\111\Desktop\Без названия (6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4941168"/>
            <a:ext cx="4572000" cy="136815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749212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40"/>
                            </p:stCondLst>
                            <p:childTnLst>
                              <p:par>
                                <p:cTn id="1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40"/>
                            </p:stCondLst>
                            <p:childTnLst>
                              <p:par>
                                <p:cTn id="1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640"/>
                            </p:stCondLst>
                            <p:childTnLst>
                              <p:par>
                                <p:cTn id="1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9552" y="476672"/>
            <a:ext cx="8208912" cy="835460"/>
          </a:xfrm>
        </p:spPr>
        <p:txBody>
          <a:bodyPr>
            <a:noAutofit/>
          </a:bodyPr>
          <a:lstStyle/>
          <a:p>
            <a:pPr algn="ctr"/>
            <a:r>
              <a:rPr lang="uk-UA" sz="4400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Тварини у техніці паралельного плетіння</a:t>
            </a:r>
            <a:endParaRPr lang="ru-RU" sz="4400" dirty="0">
              <a:solidFill>
                <a:schemeClr val="accent1">
                  <a:lumMod val="75000"/>
                </a:schemeClr>
              </a:solidFill>
              <a:latin typeface="+mj-lt"/>
            </a:endParaRPr>
          </a:p>
        </p:txBody>
      </p:sp>
      <p:pic>
        <p:nvPicPr>
          <p:cNvPr id="11266" name="Picture 2" descr="C:\Users\111\Desktop\pletenie-biserom-dlja-nachinajushikh-zhivotnie-1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060848"/>
            <a:ext cx="2160240" cy="446449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C:\Users\111\Desktop\pletenie-biserom-dlja-nachinajushikh-zhivotnie-1_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060848"/>
            <a:ext cx="2232248" cy="443913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9" name="Picture 5" descr="Плетіння бісером для початківців: тварини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2060848"/>
            <a:ext cx="2664296" cy="452427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052352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44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44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44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1268760"/>
            <a:ext cx="6812237" cy="3327234"/>
          </a:xfrm>
        </p:spPr>
        <p:txBody>
          <a:bodyPr/>
          <a:lstStyle/>
          <a:p>
            <a:pPr marL="0" indent="0" algn="ctr">
              <a:buNone/>
            </a:pPr>
            <a:r>
              <a:rPr lang="uk-UA" sz="8800" dirty="0" smtClean="0">
                <a:solidFill>
                  <a:schemeClr val="bg2">
                    <a:lumMod val="75000"/>
                  </a:schemeClr>
                </a:solidFill>
              </a:rPr>
              <a:t>Дякую за увагу!</a:t>
            </a:r>
            <a:endParaRPr lang="ru-RU" sz="88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01898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1560" y="1916832"/>
            <a:ext cx="7920880" cy="4464496"/>
          </a:xfrm>
        </p:spPr>
        <p:txBody>
          <a:bodyPr>
            <a:normAutofit fontScale="85000" lnSpcReduction="10000"/>
          </a:bodyPr>
          <a:lstStyle/>
          <a:p>
            <a:pPr algn="ctr"/>
            <a:r>
              <a:rPr lang="uk-UA" sz="2400" dirty="0" smtClean="0"/>
              <a:t>Література:</a:t>
            </a:r>
          </a:p>
          <a:p>
            <a:pPr marL="514350" indent="-514350" algn="l">
              <a:buFont typeface="+mj-lt"/>
              <a:buAutoNum type="arabicPeriod"/>
            </a:pPr>
            <a:r>
              <a:rPr lang="uk-UA" sz="2400" dirty="0"/>
              <a:t> </a:t>
            </a:r>
            <a:r>
              <a:rPr lang="uk-UA" sz="2400" dirty="0" smtClean="0"/>
              <a:t>Олешко Л. В. Усі уроки технологій. 10-11клас. Варіативна складова: </a:t>
            </a:r>
            <a:r>
              <a:rPr lang="en-US" sz="2400" dirty="0" smtClean="0"/>
              <a:t>[</a:t>
            </a:r>
            <a:r>
              <a:rPr lang="uk-UA" sz="2400" dirty="0" smtClean="0"/>
              <a:t>текст</a:t>
            </a:r>
            <a:r>
              <a:rPr lang="en-US" sz="2400" dirty="0" smtClean="0"/>
              <a:t>]</a:t>
            </a:r>
            <a:r>
              <a:rPr lang="uk-UA" sz="2400" dirty="0" smtClean="0"/>
              <a:t>/ Л. В. Олешко, А. В. </a:t>
            </a:r>
            <a:r>
              <a:rPr lang="uk-UA" sz="2400" dirty="0" err="1" smtClean="0"/>
              <a:t>Хавкун</a:t>
            </a:r>
            <a:r>
              <a:rPr lang="uk-UA" sz="2400" dirty="0" smtClean="0"/>
              <a:t>. – Х.: Видавнича група «Основа», 2014- 336 с. </a:t>
            </a:r>
            <a:r>
              <a:rPr lang="uk-UA" sz="2400" i="1" dirty="0" smtClean="0"/>
              <a:t>(книга двох авторів)</a:t>
            </a:r>
          </a:p>
          <a:p>
            <a:pPr algn="ctr"/>
            <a:r>
              <a:rPr lang="uk-UA" sz="2400" dirty="0" smtClean="0"/>
              <a:t>Інтернет ресурси:</a:t>
            </a:r>
          </a:p>
          <a:p>
            <a:pPr marL="457200" indent="-457200" algn="l">
              <a:buFont typeface="+mj-lt"/>
              <a:buAutoNum type="arabicPeriod"/>
            </a:pPr>
            <a:r>
              <a:rPr lang="en-US" sz="2400" dirty="0">
                <a:hlinkClick r:id="rId2"/>
              </a:rPr>
              <a:t>http://</a:t>
            </a:r>
            <a:r>
              <a:rPr lang="en-US" sz="2400" dirty="0" smtClean="0">
                <a:hlinkClick r:id="rId2"/>
              </a:rPr>
              <a:t>proallhealth.xyz/budinok-i-dacha/svoimi-rukami/39712-virobi-z-biseru-dlja-pochatkivciv.html</a:t>
            </a:r>
            <a:endParaRPr lang="uk-UA" sz="2400" dirty="0" smtClean="0"/>
          </a:p>
          <a:p>
            <a:pPr marL="457200" indent="-457200" algn="l">
              <a:buFont typeface="+mj-lt"/>
              <a:buAutoNum type="arabicPeriod"/>
            </a:pPr>
            <a:r>
              <a:rPr lang="en-US" sz="2400" dirty="0" smtClean="0">
                <a:hlinkClick r:id="rId3"/>
              </a:rPr>
              <a:t>http</a:t>
            </a:r>
            <a:r>
              <a:rPr lang="en-US" sz="2400" dirty="0">
                <a:hlinkClick r:id="rId3"/>
              </a:rPr>
              <a:t>://</a:t>
            </a:r>
            <a:r>
              <a:rPr lang="en-US" sz="2400" dirty="0" smtClean="0">
                <a:hlinkClick r:id="rId3"/>
              </a:rPr>
              <a:t>sobko.minyta.ru/tvorch/b/biser.html</a:t>
            </a:r>
            <a:endParaRPr lang="uk-UA" sz="2400" dirty="0"/>
          </a:p>
          <a:p>
            <a:pPr marL="457200" indent="-457200" algn="l">
              <a:buFont typeface="+mj-lt"/>
              <a:buAutoNum type="arabicPeriod"/>
            </a:pPr>
            <a:r>
              <a:rPr lang="en-US" sz="2400" dirty="0" smtClean="0">
                <a:hlinkClick r:id="rId4"/>
              </a:rPr>
              <a:t>http</a:t>
            </a:r>
            <a:r>
              <a:rPr lang="en-US" sz="2400" dirty="0">
                <a:hlinkClick r:id="rId4"/>
              </a:rPr>
              <a:t>://</a:t>
            </a:r>
            <a:r>
              <a:rPr lang="en-US" sz="2400" dirty="0" smtClean="0">
                <a:hlinkClick r:id="rId4"/>
              </a:rPr>
              <a:t>vseoteli.kiev.ua/tehnika-paralelnogo-pletinnja-biserom.html</a:t>
            </a:r>
            <a:endParaRPr lang="en-US" sz="2400" dirty="0" smtClean="0"/>
          </a:p>
          <a:p>
            <a:pPr marL="457200" indent="-457200" algn="l">
              <a:buFont typeface="+mj-lt"/>
              <a:buAutoNum type="arabicPeriod"/>
            </a:pPr>
            <a:r>
              <a:rPr lang="en-US" sz="2400" dirty="0">
                <a:hlinkClick r:id="rId5"/>
              </a:rPr>
              <a:t>http://</a:t>
            </a:r>
            <a:r>
              <a:rPr lang="en-US" sz="2400" dirty="0" smtClean="0">
                <a:hlinkClick r:id="rId5"/>
              </a:rPr>
              <a:t>sobko.minyta.ru/tvorch/b/texn.html</a:t>
            </a:r>
            <a:endParaRPr lang="uk-UA" sz="2400" dirty="0" smtClean="0"/>
          </a:p>
          <a:p>
            <a:pPr marL="457200" indent="-457200" algn="l">
              <a:buFont typeface="+mj-lt"/>
              <a:buAutoNum type="arabicPeriod"/>
            </a:pPr>
            <a:r>
              <a:rPr lang="en-US" sz="2400" dirty="0">
                <a:hlinkClick r:id="rId6"/>
              </a:rPr>
              <a:t>https://</a:t>
            </a:r>
            <a:r>
              <a:rPr lang="en-US" sz="2400" dirty="0" smtClean="0">
                <a:hlinkClick r:id="rId6"/>
              </a:rPr>
              <a:t>sites.google.com/site/biserisuveniri/shemi-pletinna</a:t>
            </a:r>
            <a:endParaRPr lang="uk-UA" sz="2400" dirty="0" smtClean="0"/>
          </a:p>
          <a:p>
            <a:pPr marL="457200" indent="-457200" algn="l">
              <a:buFont typeface="+mj-lt"/>
              <a:buAutoNum type="arabicPeriod"/>
            </a:pPr>
            <a:endParaRPr lang="en-US" sz="2400" dirty="0" smtClean="0"/>
          </a:p>
          <a:p>
            <a:pPr algn="l"/>
            <a:endParaRPr lang="uk-UA" sz="2400" dirty="0" smtClean="0"/>
          </a:p>
          <a:p>
            <a:pPr marL="457200" indent="-457200" algn="l">
              <a:buFont typeface="+mj-lt"/>
              <a:buAutoNum type="arabicPeriod"/>
            </a:pPr>
            <a:endParaRPr lang="uk-UA" sz="2400" dirty="0" smtClean="0"/>
          </a:p>
          <a:p>
            <a:pPr marL="457200" indent="-457200" algn="l">
              <a:buFont typeface="+mj-lt"/>
              <a:buAutoNum type="arabicPeriod"/>
            </a:pPr>
            <a:endParaRPr lang="uk-UA" sz="2400" dirty="0" smtClean="0"/>
          </a:p>
          <a:p>
            <a:pPr marL="457200" indent="-457200" algn="l">
              <a:buFont typeface="+mj-lt"/>
              <a:buAutoNum type="arabicPeriod"/>
            </a:pPr>
            <a:endParaRPr lang="ru-RU" sz="240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11560" y="404664"/>
            <a:ext cx="7992888" cy="1440160"/>
          </a:xfrm>
        </p:spPr>
        <p:txBody>
          <a:bodyPr/>
          <a:lstStyle/>
          <a:p>
            <a:pPr marL="0" indent="0" algn="ctr">
              <a:buNone/>
            </a:pPr>
            <a:r>
              <a:rPr lang="uk-UA" dirty="0" smtClean="0"/>
              <a:t>Список використаних джерел: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550445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09244" y="476672"/>
            <a:ext cx="5823195" cy="6048672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en-US" dirty="0" smtClean="0"/>
              <a:t>	</a:t>
            </a:r>
            <a:r>
              <a:rPr lang="ru-RU" dirty="0" err="1" smtClean="0"/>
              <a:t>Освоєння</a:t>
            </a:r>
            <a:r>
              <a:rPr lang="ru-RU" dirty="0" smtClean="0"/>
              <a:t> </a:t>
            </a:r>
            <a:r>
              <a:rPr lang="ru-RU" dirty="0" err="1"/>
              <a:t>техніки</a:t>
            </a:r>
            <a:r>
              <a:rPr lang="ru-RU" dirty="0"/>
              <a:t> </a:t>
            </a:r>
            <a:r>
              <a:rPr lang="ru-RU" dirty="0" err="1"/>
              <a:t>паралельного</a:t>
            </a:r>
            <a:r>
              <a:rPr lang="ru-RU" dirty="0"/>
              <a:t> </a:t>
            </a:r>
            <a:r>
              <a:rPr lang="ru-RU" dirty="0" err="1"/>
              <a:t>плетіння</a:t>
            </a:r>
            <a:r>
              <a:rPr lang="ru-RU" dirty="0"/>
              <a:t> те, з </a:t>
            </a:r>
            <a:r>
              <a:rPr lang="ru-RU" dirty="0" err="1"/>
              <a:t>чого</a:t>
            </a:r>
            <a:r>
              <a:rPr lang="ru-RU" dirty="0"/>
              <a:t> </a:t>
            </a:r>
            <a:r>
              <a:rPr lang="ru-RU" dirty="0" err="1"/>
              <a:t>варто</a:t>
            </a:r>
            <a:r>
              <a:rPr lang="ru-RU" dirty="0"/>
              <a:t> </a:t>
            </a:r>
            <a:r>
              <a:rPr lang="ru-RU" dirty="0" err="1"/>
              <a:t>починати</a:t>
            </a:r>
            <a:r>
              <a:rPr lang="ru-RU" dirty="0"/>
              <a:t> </a:t>
            </a:r>
            <a:r>
              <a:rPr lang="ru-RU" dirty="0" err="1"/>
              <a:t>плетіння</a:t>
            </a:r>
            <a:r>
              <a:rPr lang="ru-RU" dirty="0"/>
              <a:t> </a:t>
            </a:r>
            <a:r>
              <a:rPr lang="ru-RU" dirty="0" err="1"/>
              <a:t>бісером</a:t>
            </a:r>
            <a:r>
              <a:rPr lang="ru-RU" dirty="0"/>
              <a:t>. </a:t>
            </a:r>
            <a:r>
              <a:rPr lang="ru-RU" dirty="0" err="1"/>
              <a:t>Одночасно</a:t>
            </a:r>
            <a:r>
              <a:rPr lang="ru-RU" dirty="0"/>
              <a:t> і просто, і разом з </a:t>
            </a:r>
            <a:r>
              <a:rPr lang="ru-RU" dirty="0" err="1"/>
              <a:t>тим</a:t>
            </a:r>
            <a:r>
              <a:rPr lang="ru-RU" dirty="0"/>
              <a:t> </a:t>
            </a:r>
            <a:r>
              <a:rPr lang="ru-RU" dirty="0" err="1"/>
              <a:t>дозволяє</a:t>
            </a:r>
            <a:r>
              <a:rPr lang="ru-RU" dirty="0"/>
              <a:t> </a:t>
            </a:r>
            <a:r>
              <a:rPr lang="ru-RU" dirty="0" err="1"/>
              <a:t>відразу</a:t>
            </a:r>
            <a:r>
              <a:rPr lang="ru-RU" dirty="0"/>
              <a:t> </a:t>
            </a:r>
            <a:r>
              <a:rPr lang="ru-RU" dirty="0" err="1"/>
              <a:t>навчитися</a:t>
            </a:r>
            <a:r>
              <a:rPr lang="ru-RU" dirty="0"/>
              <a:t> плести </a:t>
            </a:r>
            <a:r>
              <a:rPr lang="ru-RU" dirty="0" err="1"/>
              <a:t>квіти</a:t>
            </a:r>
            <a:r>
              <a:rPr lang="ru-RU" dirty="0"/>
              <a:t>, листочки, </a:t>
            </a:r>
            <a:r>
              <a:rPr lang="ru-RU" dirty="0" err="1"/>
              <a:t>фігурки</a:t>
            </a:r>
            <a:r>
              <a:rPr lang="ru-RU" dirty="0"/>
              <a:t> бабок і </a:t>
            </a:r>
            <a:r>
              <a:rPr lang="ru-RU" dirty="0" err="1"/>
              <a:t>багато</a:t>
            </a:r>
            <a:r>
              <a:rPr lang="ru-RU" dirty="0"/>
              <a:t> </a:t>
            </a:r>
            <a:r>
              <a:rPr lang="ru-RU" dirty="0" err="1"/>
              <a:t>інших</a:t>
            </a:r>
            <a:r>
              <a:rPr lang="ru-RU" dirty="0"/>
              <a:t> </a:t>
            </a:r>
            <a:r>
              <a:rPr lang="ru-RU" dirty="0" err="1"/>
              <a:t>цікавих</a:t>
            </a:r>
            <a:r>
              <a:rPr lang="ru-RU" dirty="0"/>
              <a:t> </a:t>
            </a:r>
            <a:r>
              <a:rPr lang="ru-RU" dirty="0" err="1"/>
              <a:t>виробів</a:t>
            </a:r>
            <a:r>
              <a:rPr lang="ru-RU" dirty="0"/>
              <a:t>.</a:t>
            </a:r>
          </a:p>
          <a:p>
            <a:pPr algn="just"/>
            <a:r>
              <a:rPr lang="en-US" dirty="0" smtClean="0"/>
              <a:t>	</a:t>
            </a:r>
            <a:r>
              <a:rPr lang="ru-RU" dirty="0" smtClean="0"/>
              <a:t>Суть </a:t>
            </a:r>
            <a:r>
              <a:rPr lang="ru-RU" dirty="0" err="1"/>
              <a:t>техніки</a:t>
            </a:r>
            <a:r>
              <a:rPr lang="ru-RU" dirty="0"/>
              <a:t> </a:t>
            </a:r>
            <a:r>
              <a:rPr lang="ru-RU" dirty="0" err="1"/>
              <a:t>полягає</a:t>
            </a:r>
            <a:r>
              <a:rPr lang="ru-RU" dirty="0"/>
              <a:t> в тому, </a:t>
            </a:r>
            <a:r>
              <a:rPr lang="ru-RU" dirty="0" err="1"/>
              <a:t>що</a:t>
            </a:r>
            <a:r>
              <a:rPr lang="ru-RU" dirty="0"/>
              <a:t> на один </a:t>
            </a:r>
            <a:r>
              <a:rPr lang="ru-RU" dirty="0" err="1"/>
              <a:t>кінець</a:t>
            </a:r>
            <a:r>
              <a:rPr lang="ru-RU" dirty="0"/>
              <a:t> дроту </a:t>
            </a:r>
            <a:r>
              <a:rPr lang="ru-RU" dirty="0" err="1"/>
              <a:t>нанизуються</a:t>
            </a:r>
            <a:r>
              <a:rPr lang="ru-RU" dirty="0"/>
              <a:t> </a:t>
            </a:r>
            <a:r>
              <a:rPr lang="ru-RU" dirty="0" err="1"/>
              <a:t>бісеріни</a:t>
            </a:r>
            <a:r>
              <a:rPr lang="ru-RU" dirty="0"/>
              <a:t> </a:t>
            </a:r>
            <a:r>
              <a:rPr lang="ru-RU" dirty="0" err="1"/>
              <a:t>першого</a:t>
            </a:r>
            <a:r>
              <a:rPr lang="ru-RU" dirty="0"/>
              <a:t> і другого ряду, а </a:t>
            </a:r>
            <a:r>
              <a:rPr lang="ru-RU" dirty="0" err="1"/>
              <a:t>другий</a:t>
            </a:r>
            <a:r>
              <a:rPr lang="ru-RU" dirty="0"/>
              <a:t> </a:t>
            </a:r>
            <a:r>
              <a:rPr lang="ru-RU" dirty="0" err="1"/>
              <a:t>кінець</a:t>
            </a:r>
            <a:r>
              <a:rPr lang="ru-RU" dirty="0"/>
              <a:t> </a:t>
            </a:r>
            <a:r>
              <a:rPr lang="ru-RU" dirty="0" err="1"/>
              <a:t>протягується</a:t>
            </a:r>
            <a:r>
              <a:rPr lang="ru-RU" dirty="0"/>
              <a:t> </a:t>
            </a:r>
            <a:r>
              <a:rPr lang="ru-RU" dirty="0" err="1"/>
              <a:t>назустріч</a:t>
            </a:r>
            <a:r>
              <a:rPr lang="ru-RU" dirty="0"/>
              <a:t> </a:t>
            </a:r>
            <a:r>
              <a:rPr lang="ru-RU" dirty="0" err="1"/>
              <a:t>першому</a:t>
            </a:r>
            <a:r>
              <a:rPr lang="ru-RU" dirty="0"/>
              <a:t> </a:t>
            </a:r>
            <a:r>
              <a:rPr lang="ru-RU" dirty="0" err="1"/>
              <a:t>тільки</a:t>
            </a:r>
            <a:r>
              <a:rPr lang="ru-RU" dirty="0"/>
              <a:t> через </a:t>
            </a:r>
            <a:r>
              <a:rPr lang="ru-RU" dirty="0" err="1"/>
              <a:t>бісеріни</a:t>
            </a:r>
            <a:r>
              <a:rPr lang="ru-RU" dirty="0"/>
              <a:t> другого ряду. </a:t>
            </a:r>
            <a:r>
              <a:rPr lang="ru-RU" dirty="0" err="1"/>
              <a:t>Отримані</a:t>
            </a:r>
            <a:r>
              <a:rPr lang="ru-RU" dirty="0"/>
              <a:t> два ряди </a:t>
            </a:r>
            <a:r>
              <a:rPr lang="ru-RU" dirty="0" err="1"/>
              <a:t>підтягуються</a:t>
            </a:r>
            <a:r>
              <a:rPr lang="ru-RU" dirty="0"/>
              <a:t> до </a:t>
            </a:r>
            <a:r>
              <a:rPr lang="ru-RU" dirty="0" err="1"/>
              <a:t>середини</a:t>
            </a:r>
            <a:r>
              <a:rPr lang="ru-RU" dirty="0"/>
              <a:t> дроту і </a:t>
            </a:r>
            <a:r>
              <a:rPr lang="ru-RU" dirty="0" err="1"/>
              <a:t>щільно</a:t>
            </a:r>
            <a:r>
              <a:rPr lang="ru-RU" dirty="0"/>
              <a:t> </a:t>
            </a:r>
            <a:r>
              <a:rPr lang="ru-RU" dirty="0" err="1"/>
              <a:t>затягуються</a:t>
            </a:r>
            <a:r>
              <a:rPr lang="ru-RU" dirty="0"/>
              <a:t>. </a:t>
            </a:r>
            <a:r>
              <a:rPr lang="ru-RU" dirty="0" err="1"/>
              <a:t>Потім</a:t>
            </a:r>
            <a:r>
              <a:rPr lang="ru-RU" dirty="0"/>
              <a:t> на один </a:t>
            </a:r>
            <a:r>
              <a:rPr lang="ru-RU" dirty="0" err="1"/>
              <a:t>кінець</a:t>
            </a:r>
            <a:r>
              <a:rPr lang="ru-RU" dirty="0"/>
              <a:t> дроту </a:t>
            </a:r>
            <a:r>
              <a:rPr lang="ru-RU" dirty="0" err="1"/>
              <a:t>нанизуються</a:t>
            </a:r>
            <a:r>
              <a:rPr lang="ru-RU" dirty="0"/>
              <a:t> </a:t>
            </a:r>
            <a:r>
              <a:rPr lang="ru-RU" dirty="0" err="1"/>
              <a:t>бісеріни</a:t>
            </a:r>
            <a:r>
              <a:rPr lang="ru-RU" dirty="0"/>
              <a:t> </a:t>
            </a:r>
            <a:r>
              <a:rPr lang="ru-RU" dirty="0" err="1"/>
              <a:t>третього</a:t>
            </a:r>
            <a:r>
              <a:rPr lang="ru-RU" dirty="0"/>
              <a:t> ряду, і </a:t>
            </a:r>
            <a:r>
              <a:rPr lang="ru-RU" dirty="0" err="1"/>
              <a:t>інший</a:t>
            </a:r>
            <a:r>
              <a:rPr lang="ru-RU" dirty="0"/>
              <a:t> </a:t>
            </a:r>
            <a:r>
              <a:rPr lang="ru-RU" dirty="0" err="1"/>
              <a:t>кінець</a:t>
            </a:r>
            <a:r>
              <a:rPr lang="ru-RU" dirty="0"/>
              <a:t> дроту проходить в </a:t>
            </a:r>
            <a:r>
              <a:rPr lang="ru-RU" dirty="0" err="1"/>
              <a:t>усі</a:t>
            </a:r>
            <a:r>
              <a:rPr lang="ru-RU" dirty="0"/>
              <a:t> </a:t>
            </a:r>
            <a:r>
              <a:rPr lang="ru-RU" dirty="0" err="1"/>
              <a:t>бісеріни</a:t>
            </a:r>
            <a:r>
              <a:rPr lang="ru-RU" dirty="0"/>
              <a:t> </a:t>
            </a:r>
            <a:r>
              <a:rPr lang="ru-RU" dirty="0" err="1"/>
              <a:t>назустріч</a:t>
            </a:r>
            <a:r>
              <a:rPr lang="ru-RU" dirty="0"/>
              <a:t>. Таким чином, </a:t>
            </a:r>
            <a:r>
              <a:rPr lang="ru-RU" dirty="0" err="1"/>
              <a:t>виходить</a:t>
            </a:r>
            <a:r>
              <a:rPr lang="ru-RU" dirty="0"/>
              <a:t>, </a:t>
            </a:r>
            <a:r>
              <a:rPr lang="ru-RU" dirty="0" err="1"/>
              <a:t>що</a:t>
            </a:r>
            <a:r>
              <a:rPr lang="ru-RU" dirty="0"/>
              <a:t> </a:t>
            </a:r>
            <a:r>
              <a:rPr lang="ru-RU" dirty="0" err="1"/>
              <a:t>кінці</a:t>
            </a:r>
            <a:r>
              <a:rPr lang="ru-RU" dirty="0"/>
              <a:t> дроту </a:t>
            </a:r>
            <a:r>
              <a:rPr lang="ru-RU" dirty="0" err="1"/>
              <a:t>завжди</a:t>
            </a:r>
            <a:r>
              <a:rPr lang="ru-RU" dirty="0"/>
              <a:t> </a:t>
            </a:r>
            <a:r>
              <a:rPr lang="ru-RU" dirty="0" err="1"/>
              <a:t>виходять</a:t>
            </a:r>
            <a:r>
              <a:rPr lang="ru-RU" dirty="0"/>
              <a:t> з </a:t>
            </a:r>
            <a:r>
              <a:rPr lang="ru-RU" dirty="0" err="1"/>
              <a:t>протилежних</a:t>
            </a:r>
            <a:r>
              <a:rPr lang="ru-RU" dirty="0"/>
              <a:t> </a:t>
            </a:r>
            <a:r>
              <a:rPr lang="ru-RU" dirty="0" err="1"/>
              <a:t>сторін</a:t>
            </a:r>
            <a:r>
              <a:rPr lang="ru-RU" dirty="0"/>
              <a:t> </a:t>
            </a:r>
            <a:r>
              <a:rPr lang="ru-RU" dirty="0" err="1"/>
              <a:t>виробу</a:t>
            </a:r>
            <a:r>
              <a:rPr lang="ru-RU" dirty="0"/>
              <a:t>.</a:t>
            </a:r>
          </a:p>
          <a:p>
            <a:pPr algn="just"/>
            <a:r>
              <a:rPr lang="en-US" dirty="0" smtClean="0"/>
              <a:t>	</a:t>
            </a:r>
            <a:r>
              <a:rPr lang="ru-RU" dirty="0" smtClean="0"/>
              <a:t>Ряди </a:t>
            </a:r>
            <a:r>
              <a:rPr lang="ru-RU" dirty="0" err="1"/>
              <a:t>розташовуються</a:t>
            </a:r>
            <a:r>
              <a:rPr lang="ru-RU" dirty="0"/>
              <a:t> </a:t>
            </a:r>
            <a:r>
              <a:rPr lang="ru-RU" dirty="0" err="1"/>
              <a:t>паралельно</a:t>
            </a:r>
            <a:r>
              <a:rPr lang="ru-RU" dirty="0"/>
              <a:t> один одному.</a:t>
            </a:r>
          </a:p>
          <a:p>
            <a:endParaRPr lang="ru-RU" dirty="0"/>
          </a:p>
        </p:txBody>
      </p:sp>
      <p:pic>
        <p:nvPicPr>
          <p:cNvPr id="1026" name="Picture 2" descr="E:\Рукоділля\бісер\6aMRpS8Cgm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8127" t="8043" r="8289" b="4996"/>
          <a:stretch/>
        </p:blipFill>
        <p:spPr bwMode="auto">
          <a:xfrm>
            <a:off x="395536" y="476672"/>
            <a:ext cx="2313709" cy="386541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111\Desktop\28889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5694"/>
          <a:stretch/>
        </p:blipFill>
        <p:spPr bwMode="auto">
          <a:xfrm>
            <a:off x="395536" y="4410309"/>
            <a:ext cx="2313709" cy="179652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95809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360"/>
                            </p:stCondLst>
                            <p:childTnLst>
                              <p:par>
                                <p:cTn id="14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92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39552" y="731518"/>
            <a:ext cx="3950151" cy="5577801"/>
          </a:xfrm>
        </p:spPr>
        <p:txBody>
          <a:bodyPr>
            <a:normAutofit fontScale="92500"/>
          </a:bodyPr>
          <a:lstStyle/>
          <a:p>
            <a:pPr marL="45720" indent="0" algn="just">
              <a:buNone/>
            </a:pPr>
            <a:r>
              <a:rPr lang="en-US" dirty="0" smtClean="0"/>
              <a:t>	</a:t>
            </a:r>
            <a:r>
              <a:rPr lang="ru-RU" dirty="0" err="1" smtClean="0"/>
              <a:t>Паралельне</a:t>
            </a:r>
            <a:r>
              <a:rPr lang="ru-RU" dirty="0" smtClean="0"/>
              <a:t> </a:t>
            </a:r>
            <a:r>
              <a:rPr lang="ru-RU" dirty="0" err="1"/>
              <a:t>плетіння</a:t>
            </a:r>
            <a:r>
              <a:rPr lang="ru-RU" dirty="0"/>
              <a:t> </a:t>
            </a:r>
            <a:r>
              <a:rPr lang="ru-RU" dirty="0" err="1"/>
              <a:t>також</a:t>
            </a:r>
            <a:r>
              <a:rPr lang="ru-RU" dirty="0"/>
              <a:t> </a:t>
            </a:r>
            <a:r>
              <a:rPr lang="ru-RU" dirty="0" err="1"/>
              <a:t>називають</a:t>
            </a:r>
            <a:r>
              <a:rPr lang="ru-RU" dirty="0"/>
              <a:t> </a:t>
            </a:r>
            <a:r>
              <a:rPr lang="ru-RU" dirty="0" err="1"/>
              <a:t>паралельним</a:t>
            </a:r>
            <a:r>
              <a:rPr lang="ru-RU" dirty="0"/>
              <a:t> </a:t>
            </a:r>
            <a:r>
              <a:rPr lang="uk-UA" dirty="0" smtClean="0"/>
              <a:t>«</a:t>
            </a:r>
            <a:r>
              <a:rPr lang="ru-RU" dirty="0" err="1" smtClean="0"/>
              <a:t>нізаніе</a:t>
            </a:r>
            <a:r>
              <a:rPr lang="ru-RU" dirty="0" smtClean="0"/>
              <a:t>». </a:t>
            </a:r>
            <a:r>
              <a:rPr lang="ru-RU" dirty="0" err="1" smtClean="0"/>
              <a:t>Паралельним</a:t>
            </a:r>
            <a:r>
              <a:rPr lang="ru-RU" dirty="0" smtClean="0"/>
              <a:t> </a:t>
            </a:r>
            <a:r>
              <a:rPr lang="ru-RU" dirty="0" err="1"/>
              <a:t>плетінням</a:t>
            </a:r>
            <a:r>
              <a:rPr lang="ru-RU" dirty="0"/>
              <a:t> </a:t>
            </a:r>
            <a:r>
              <a:rPr lang="ru-RU" dirty="0" err="1"/>
              <a:t>можна</a:t>
            </a:r>
            <a:r>
              <a:rPr lang="ru-RU" dirty="0"/>
              <a:t> плести як на </a:t>
            </a:r>
            <a:r>
              <a:rPr lang="ru-RU" dirty="0" err="1"/>
              <a:t>волосіні</a:t>
            </a:r>
            <a:r>
              <a:rPr lang="ru-RU" dirty="0"/>
              <a:t>, так і на </a:t>
            </a:r>
            <a:r>
              <a:rPr lang="ru-RU" dirty="0" err="1"/>
              <a:t>дроті</a:t>
            </a:r>
            <a:r>
              <a:rPr lang="ru-RU" dirty="0"/>
              <a:t>. </a:t>
            </a:r>
            <a:endParaRPr lang="ru-RU" dirty="0" smtClean="0"/>
          </a:p>
          <a:p>
            <a:pPr marL="45720" indent="0" algn="just">
              <a:buNone/>
            </a:pPr>
            <a:r>
              <a:rPr lang="ru-RU" dirty="0" smtClean="0"/>
              <a:t>	А </a:t>
            </a:r>
            <a:r>
              <a:rPr lang="ru-RU" dirty="0" err="1"/>
              <a:t>також</a:t>
            </a:r>
            <a:r>
              <a:rPr lang="ru-RU" dirty="0"/>
              <a:t> </a:t>
            </a:r>
            <a:r>
              <a:rPr lang="ru-RU" dirty="0" err="1"/>
              <a:t>паралельне</a:t>
            </a:r>
            <a:r>
              <a:rPr lang="ru-RU" dirty="0"/>
              <a:t> </a:t>
            </a:r>
            <a:r>
              <a:rPr lang="ru-RU" dirty="0" err="1"/>
              <a:t>плетиво</a:t>
            </a:r>
            <a:r>
              <a:rPr lang="ru-RU" dirty="0"/>
              <a:t> </a:t>
            </a:r>
            <a:r>
              <a:rPr lang="ru-RU" dirty="0" err="1"/>
              <a:t>дозволяє</a:t>
            </a:r>
            <a:r>
              <a:rPr lang="ru-RU" dirty="0"/>
              <a:t> плести як </a:t>
            </a:r>
            <a:r>
              <a:rPr lang="ru-RU" dirty="0" err="1"/>
              <a:t>плоскі</a:t>
            </a:r>
            <a:r>
              <a:rPr lang="ru-RU" dirty="0"/>
              <a:t> </a:t>
            </a:r>
            <a:r>
              <a:rPr lang="ru-RU" dirty="0" err="1"/>
              <a:t>фігурки</a:t>
            </a:r>
            <a:r>
              <a:rPr lang="ru-RU" dirty="0"/>
              <a:t>, так і </a:t>
            </a:r>
            <a:r>
              <a:rPr lang="ru-RU" dirty="0" err="1"/>
              <a:t>об’ємні</a:t>
            </a:r>
            <a:r>
              <a:rPr lang="ru-RU" dirty="0"/>
              <a:t>.</a:t>
            </a:r>
          </a:p>
          <a:p>
            <a:pPr marL="45720" indent="0" algn="just">
              <a:buNone/>
            </a:pPr>
            <a:r>
              <a:rPr lang="en-US" dirty="0" smtClean="0"/>
              <a:t>	</a:t>
            </a:r>
            <a:r>
              <a:rPr lang="ru-RU" dirty="0" smtClean="0"/>
              <a:t>При </a:t>
            </a:r>
            <a:r>
              <a:rPr lang="ru-RU" dirty="0" err="1"/>
              <a:t>плетінні</a:t>
            </a:r>
            <a:r>
              <a:rPr lang="ru-RU" dirty="0"/>
              <a:t> плоских </a:t>
            </a:r>
            <a:r>
              <a:rPr lang="ru-RU" dirty="0" err="1"/>
              <a:t>виробів</a:t>
            </a:r>
            <a:r>
              <a:rPr lang="ru-RU" dirty="0"/>
              <a:t> ряди </a:t>
            </a:r>
            <a:r>
              <a:rPr lang="ru-RU" dirty="0" err="1"/>
              <a:t>укладаються</a:t>
            </a:r>
            <a:r>
              <a:rPr lang="ru-RU" dirty="0"/>
              <a:t> в </a:t>
            </a:r>
            <a:r>
              <a:rPr lang="ru-RU" dirty="0" err="1"/>
              <a:t>одній</a:t>
            </a:r>
            <a:r>
              <a:rPr lang="ru-RU" dirty="0"/>
              <a:t> </a:t>
            </a:r>
            <a:r>
              <a:rPr lang="ru-RU" dirty="0" err="1"/>
              <a:t>площині</a:t>
            </a:r>
            <a:r>
              <a:rPr lang="ru-RU" dirty="0"/>
              <a:t>, а при </a:t>
            </a:r>
            <a:r>
              <a:rPr lang="ru-RU" dirty="0" err="1"/>
              <a:t>плетінні</a:t>
            </a:r>
            <a:r>
              <a:rPr lang="ru-RU" dirty="0"/>
              <a:t> </a:t>
            </a:r>
            <a:r>
              <a:rPr lang="ru-RU" dirty="0" err="1"/>
              <a:t>виробів</a:t>
            </a:r>
            <a:r>
              <a:rPr lang="ru-RU" dirty="0"/>
              <a:t> </a:t>
            </a:r>
            <a:r>
              <a:rPr lang="ru-RU" dirty="0" err="1"/>
              <a:t>об’ємних</a:t>
            </a:r>
            <a:r>
              <a:rPr lang="ru-RU" dirty="0"/>
              <a:t> ряди </a:t>
            </a:r>
            <a:r>
              <a:rPr lang="ru-RU" dirty="0" err="1"/>
              <a:t>укладаються</a:t>
            </a:r>
            <a:r>
              <a:rPr lang="ru-RU" dirty="0"/>
              <a:t> </a:t>
            </a:r>
            <a:r>
              <a:rPr lang="ru-RU" dirty="0" err="1"/>
              <a:t>паралельно</a:t>
            </a:r>
            <a:r>
              <a:rPr lang="ru-RU" dirty="0"/>
              <a:t> один одному в </a:t>
            </a:r>
            <a:r>
              <a:rPr lang="ru-RU" dirty="0" err="1"/>
              <a:t>просторі</a:t>
            </a:r>
            <a:r>
              <a:rPr lang="ru-RU" dirty="0"/>
              <a:t>, </a:t>
            </a:r>
            <a:r>
              <a:rPr lang="ru-RU" dirty="0" err="1"/>
              <a:t>тобто</a:t>
            </a:r>
            <a:r>
              <a:rPr lang="ru-RU" dirty="0"/>
              <a:t> один </a:t>
            </a:r>
            <a:r>
              <a:rPr lang="ru-RU" dirty="0" err="1"/>
              <a:t>під</a:t>
            </a:r>
            <a:r>
              <a:rPr lang="ru-RU" dirty="0"/>
              <a:t> </a:t>
            </a:r>
            <a:r>
              <a:rPr lang="ru-RU" dirty="0" err="1"/>
              <a:t>іншим</a:t>
            </a:r>
            <a:r>
              <a:rPr lang="ru-RU" dirty="0" smtClean="0"/>
              <a:t>.</a:t>
            </a:r>
            <a:endParaRPr lang="en-US" dirty="0" smtClean="0"/>
          </a:p>
          <a:p>
            <a:pPr marL="45720" indent="0" algn="just">
              <a:buNone/>
            </a:pPr>
            <a:endParaRPr lang="ru-RU" dirty="0"/>
          </a:p>
          <a:p>
            <a:pPr marL="45720" indent="0">
              <a:buNone/>
            </a:pPr>
            <a:endParaRPr lang="ru-RU" dirty="0"/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sz="quarter" idx="14"/>
            <p:extLst>
              <p:ext uri="{D42A27DB-BD31-4B8C-83A1-F6EECF244321}">
                <p14:modId xmlns="" xmlns:p14="http://schemas.microsoft.com/office/powerpoint/2010/main" val="666746646"/>
              </p:ext>
            </p:extLst>
          </p:nvPr>
        </p:nvGraphicFramePr>
        <p:xfrm>
          <a:off x="4716015" y="332656"/>
          <a:ext cx="4032697" cy="53998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2357176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40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040"/>
                            </p:stCondLst>
                            <p:childTnLst>
                              <p:par>
                                <p:cTn id="20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Graphic spid="8" grpId="0" uiExpand="1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404664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uk-UA" dirty="0" smtClean="0">
                <a:solidFill>
                  <a:schemeClr val="accent1">
                    <a:lumMod val="75000"/>
                  </a:schemeClr>
                </a:solidFill>
              </a:rPr>
              <a:t>Плоскі фігурки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098" name="Picture 2" descr="Результат пошуку зображень за запитом &quot;техніка паралельного плетіння бісером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1" y="1484784"/>
            <a:ext cx="4032449" cy="47525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111\Desktop\images (5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469651"/>
            <a:ext cx="3600400" cy="289545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111\Desktop\images (6)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416" t="3629" r="11467" b="10543"/>
          <a:stretch/>
        </p:blipFill>
        <p:spPr bwMode="auto">
          <a:xfrm>
            <a:off x="4786314" y="4357694"/>
            <a:ext cx="3600400" cy="198027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025611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6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6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56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E:\Рукоділля\бісер\s4GFJwrFEec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3492"/>
          <a:stretch/>
        </p:blipFill>
        <p:spPr bwMode="auto">
          <a:xfrm>
            <a:off x="736600" y="3319403"/>
            <a:ext cx="3547368" cy="29141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111\Desktop\biser.info_9785306574981d425d67ec_o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8111" r="9913" b="12011"/>
          <a:stretch/>
        </p:blipFill>
        <p:spPr bwMode="auto">
          <a:xfrm>
            <a:off x="736600" y="404663"/>
            <a:ext cx="3547368" cy="29147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E:\Рукоділля\бісер\pTsGuW_SsO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405264"/>
            <a:ext cx="4314825" cy="582827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996544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111\Desktop\images (8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48680"/>
            <a:ext cx="2539800" cy="296390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111\Desktop\images (9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645024"/>
            <a:ext cx="5079600" cy="25482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111\Desktop\images (10)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2260"/>
          <a:stretch/>
        </p:blipFill>
        <p:spPr bwMode="auto">
          <a:xfrm>
            <a:off x="5868145" y="591492"/>
            <a:ext cx="2742160" cy="56017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Users\111\Desktop\images (7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548680"/>
            <a:ext cx="2415304" cy="296390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936259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404664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uk-UA" dirty="0" smtClean="0">
                <a:solidFill>
                  <a:schemeClr val="accent1">
                    <a:lumMod val="75000"/>
                  </a:schemeClr>
                </a:solidFill>
              </a:rPr>
              <a:t>Об’ємні фігурки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6146" name="Picture 2" descr="C:\Users\111\Desktop\images (1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437113"/>
            <a:ext cx="3340263" cy="18722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111\Desktop\images (13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340768"/>
            <a:ext cx="3816424" cy="49685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C:\Users\111\Desktop\images (14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340768"/>
            <a:ext cx="3340263" cy="281010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904638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6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6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111\Desktop\images (12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9942" y="476672"/>
            <a:ext cx="4082401" cy="28803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C:\Users\111\Desktop\Без названия (5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3" y="476672"/>
            <a:ext cx="4082399" cy="28803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111\Desktop\images (15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56992"/>
            <a:ext cx="8164799" cy="31039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956533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467544" y="1916832"/>
            <a:ext cx="8064896" cy="4608512"/>
          </a:xfrm>
        </p:spPr>
        <p:txBody>
          <a:bodyPr>
            <a:normAutofit fontScale="77500" lnSpcReduction="20000"/>
          </a:bodyPr>
          <a:lstStyle/>
          <a:p>
            <a:pPr marL="457200" indent="-457200">
              <a:buAutoNum type="arabicPeriod"/>
            </a:pPr>
            <a:r>
              <a:rPr lang="ru-RU" dirty="0" smtClean="0"/>
              <a:t>Перед </a:t>
            </a:r>
            <a:r>
              <a:rPr lang="ru-RU" dirty="0"/>
              <a:t>початком </a:t>
            </a:r>
            <a:r>
              <a:rPr lang="ru-RU" dirty="0" err="1"/>
              <a:t>роботи</a:t>
            </a:r>
            <a:r>
              <a:rPr lang="ru-RU" dirty="0"/>
              <a:t> </a:t>
            </a:r>
            <a:r>
              <a:rPr lang="ru-RU" dirty="0" err="1"/>
              <a:t>підготувати</a:t>
            </a:r>
            <a:r>
              <a:rPr lang="ru-RU" dirty="0"/>
              <a:t> </a:t>
            </a:r>
            <a:r>
              <a:rPr lang="ru-RU" dirty="0" err="1"/>
              <a:t>робоче</a:t>
            </a:r>
            <a:r>
              <a:rPr lang="ru-RU" dirty="0"/>
              <a:t> </a:t>
            </a:r>
            <a:r>
              <a:rPr lang="ru-RU" dirty="0" err="1"/>
              <a:t>місце</a:t>
            </a:r>
            <a:r>
              <a:rPr lang="ru-RU" dirty="0" smtClean="0"/>
              <a:t>.</a:t>
            </a:r>
          </a:p>
          <a:p>
            <a:pPr marL="457200" indent="-457200">
              <a:buAutoNum type="arabicPeriod"/>
            </a:pPr>
            <a:r>
              <a:rPr lang="ru-RU" dirty="0" smtClean="0"/>
              <a:t> </a:t>
            </a:r>
            <a:r>
              <a:rPr lang="ru-RU" dirty="0" err="1" smtClean="0"/>
              <a:t>Сидіти</a:t>
            </a:r>
            <a:r>
              <a:rPr lang="ru-RU" dirty="0" smtClean="0"/>
              <a:t> </a:t>
            </a:r>
            <a:r>
              <a:rPr lang="ru-RU" dirty="0"/>
              <a:t>прямо, не </a:t>
            </a:r>
            <a:r>
              <a:rPr lang="ru-RU" dirty="0" err="1"/>
              <a:t>нахиляючи</a:t>
            </a:r>
            <a:r>
              <a:rPr lang="ru-RU" dirty="0"/>
              <a:t> </a:t>
            </a:r>
            <a:r>
              <a:rPr lang="ru-RU" dirty="0" err="1"/>
              <a:t>низько</a:t>
            </a:r>
            <a:r>
              <a:rPr lang="ru-RU" dirty="0"/>
              <a:t> </a:t>
            </a:r>
            <a:r>
              <a:rPr lang="ru-RU" dirty="0" smtClean="0"/>
              <a:t>голову.</a:t>
            </a:r>
            <a:endParaRPr lang="ru-RU" dirty="0"/>
          </a:p>
          <a:p>
            <a:pPr marL="457200" indent="-457200">
              <a:buAutoNum type="arabicPeriod"/>
            </a:pPr>
            <a:r>
              <a:rPr lang="ru-RU" dirty="0" smtClean="0"/>
              <a:t>Роботу </a:t>
            </a:r>
            <a:r>
              <a:rPr lang="ru-RU" dirty="0" err="1"/>
              <a:t>виконувати</a:t>
            </a:r>
            <a:r>
              <a:rPr lang="ru-RU" dirty="0"/>
              <a:t> при </a:t>
            </a:r>
            <a:r>
              <a:rPr lang="ru-RU" dirty="0" err="1"/>
              <a:t>достатньому</a:t>
            </a:r>
            <a:r>
              <a:rPr lang="ru-RU" dirty="0"/>
              <a:t> </a:t>
            </a:r>
            <a:r>
              <a:rPr lang="ru-RU" dirty="0" err="1" smtClean="0"/>
              <a:t>освітленні</a:t>
            </a:r>
            <a:r>
              <a:rPr lang="ru-RU" dirty="0" smtClean="0"/>
              <a:t>.</a:t>
            </a:r>
            <a:endParaRPr lang="ru-RU"/>
          </a:p>
          <a:p>
            <a:pPr marL="457200" indent="-457200">
              <a:buAutoNum type="arabicPeriod"/>
            </a:pPr>
            <a:r>
              <a:rPr lang="ru-RU" smtClean="0"/>
              <a:t>Роботу </a:t>
            </a:r>
            <a:r>
              <a:rPr lang="ru-RU" dirty="0" err="1"/>
              <a:t>тримати</a:t>
            </a:r>
            <a:r>
              <a:rPr lang="ru-RU" dirty="0"/>
              <a:t> на </a:t>
            </a:r>
            <a:r>
              <a:rPr lang="ru-RU" dirty="0" err="1"/>
              <a:t>відстані</a:t>
            </a:r>
            <a:r>
              <a:rPr lang="ru-RU" dirty="0"/>
              <a:t> 25-30 см </a:t>
            </a:r>
            <a:r>
              <a:rPr lang="ru-RU" err="1"/>
              <a:t>від</a:t>
            </a:r>
            <a:r>
              <a:rPr lang="ru-RU"/>
              <a:t> </a:t>
            </a:r>
            <a:r>
              <a:rPr lang="ru-RU" smtClean="0"/>
              <a:t>очей.</a:t>
            </a:r>
            <a:endParaRPr lang="ru-RU"/>
          </a:p>
          <a:p>
            <a:pPr marL="457200" indent="-457200">
              <a:buAutoNum type="arabicPeriod"/>
            </a:pPr>
            <a:r>
              <a:rPr lang="ru-RU" smtClean="0"/>
              <a:t>Інструменти </a:t>
            </a:r>
            <a:r>
              <a:rPr lang="ru-RU" dirty="0"/>
              <a:t> </a:t>
            </a:r>
            <a:r>
              <a:rPr lang="ru-RU" dirty="0" err="1"/>
              <a:t>класти</a:t>
            </a:r>
            <a:r>
              <a:rPr lang="ru-RU" dirty="0"/>
              <a:t> на </a:t>
            </a:r>
            <a:r>
              <a:rPr lang="ru-RU" dirty="0" err="1"/>
              <a:t>стіл</a:t>
            </a:r>
            <a:r>
              <a:rPr lang="ru-RU" dirty="0"/>
              <a:t> ручкою до себе, </a:t>
            </a:r>
            <a:r>
              <a:rPr lang="ru-RU" dirty="0" err="1"/>
              <a:t>передавати</a:t>
            </a:r>
            <a:r>
              <a:rPr lang="ru-RU" dirty="0"/>
              <a:t>  – ручкою </a:t>
            </a:r>
            <a:r>
              <a:rPr lang="ru-RU" dirty="0" err="1" smtClean="0"/>
              <a:t>від</a:t>
            </a:r>
            <a:r>
              <a:rPr lang="ru-RU" dirty="0" smtClean="0"/>
              <a:t> </a:t>
            </a:r>
            <a:r>
              <a:rPr lang="ru-RU" dirty="0"/>
              <a:t>себе.  </a:t>
            </a:r>
            <a:r>
              <a:rPr lang="ru-RU" dirty="0" err="1"/>
              <a:t>Ножиці</a:t>
            </a:r>
            <a:r>
              <a:rPr lang="ru-RU" dirty="0"/>
              <a:t> </a:t>
            </a:r>
            <a:r>
              <a:rPr lang="ru-RU" dirty="0" err="1"/>
              <a:t>кладуть</a:t>
            </a:r>
            <a:r>
              <a:rPr lang="ru-RU" dirty="0"/>
              <a:t>, </a:t>
            </a:r>
            <a:r>
              <a:rPr lang="ru-RU" dirty="0" err="1"/>
              <a:t>зімкнувши</a:t>
            </a:r>
            <a:r>
              <a:rPr lang="ru-RU" dirty="0"/>
              <a:t> </a:t>
            </a:r>
            <a:r>
              <a:rPr lang="ru-RU" dirty="0" err="1"/>
              <a:t>леза</a:t>
            </a:r>
            <a:r>
              <a:rPr lang="ru-RU" dirty="0"/>
              <a:t>, </a:t>
            </a:r>
            <a:r>
              <a:rPr lang="ru-RU" dirty="0" err="1"/>
              <a:t>гострими</a:t>
            </a:r>
            <a:r>
              <a:rPr lang="ru-RU" dirty="0"/>
              <a:t> </a:t>
            </a:r>
            <a:r>
              <a:rPr lang="ru-RU" dirty="0" err="1"/>
              <a:t>кінцями</a:t>
            </a:r>
            <a:r>
              <a:rPr lang="ru-RU" dirty="0"/>
              <a:t> </a:t>
            </a:r>
            <a:r>
              <a:rPr lang="ru-RU" dirty="0" err="1" smtClean="0"/>
              <a:t>від</a:t>
            </a:r>
            <a:r>
              <a:rPr lang="ru-RU" dirty="0" smtClean="0"/>
              <a:t> </a:t>
            </a:r>
            <a:r>
              <a:rPr lang="ru-RU" dirty="0" err="1" smtClean="0"/>
              <a:t>працюючого</a:t>
            </a:r>
            <a:r>
              <a:rPr lang="ru-RU" dirty="0"/>
              <a:t>. </a:t>
            </a:r>
            <a:r>
              <a:rPr lang="ru-RU" dirty="0" err="1"/>
              <a:t>Передавати</a:t>
            </a:r>
            <a:r>
              <a:rPr lang="ru-RU" dirty="0"/>
              <a:t> </a:t>
            </a:r>
            <a:r>
              <a:rPr lang="ru-RU" dirty="0" err="1"/>
              <a:t>ножиці</a:t>
            </a:r>
            <a:r>
              <a:rPr lang="ru-RU" dirty="0"/>
              <a:t>,  </a:t>
            </a:r>
            <a:r>
              <a:rPr lang="ru-RU" dirty="0" err="1"/>
              <a:t>тримаючи</a:t>
            </a:r>
            <a:r>
              <a:rPr lang="ru-RU" dirty="0"/>
              <a:t> за </a:t>
            </a:r>
            <a:r>
              <a:rPr lang="ru-RU" dirty="0" err="1"/>
              <a:t>зімкнуті</a:t>
            </a:r>
            <a:r>
              <a:rPr lang="ru-RU" dirty="0"/>
              <a:t> </a:t>
            </a:r>
            <a:r>
              <a:rPr lang="ru-RU" err="1"/>
              <a:t>леза</a:t>
            </a:r>
            <a:r>
              <a:rPr lang="ru-RU" smtClean="0"/>
              <a:t>.</a:t>
            </a:r>
            <a:endParaRPr lang="ru-RU"/>
          </a:p>
          <a:p>
            <a:pPr marL="457200" indent="-457200">
              <a:buAutoNum type="arabicPeriod"/>
            </a:pPr>
            <a:r>
              <a:rPr lang="ru-RU" smtClean="0"/>
              <a:t> </a:t>
            </a:r>
            <a:r>
              <a:rPr lang="ru-RU" dirty="0" err="1"/>
              <a:t>Плоскогубці</a:t>
            </a:r>
            <a:r>
              <a:rPr lang="ru-RU" dirty="0"/>
              <a:t>, </a:t>
            </a:r>
            <a:r>
              <a:rPr lang="ru-RU" dirty="0" err="1"/>
              <a:t>круглозубці</a:t>
            </a:r>
            <a:r>
              <a:rPr lang="ru-RU" dirty="0"/>
              <a:t> та кусачки </a:t>
            </a:r>
            <a:r>
              <a:rPr lang="ru-RU" dirty="0" err="1"/>
              <a:t>тримати</a:t>
            </a:r>
            <a:r>
              <a:rPr lang="ru-RU" dirty="0"/>
              <a:t> в обхват, не </a:t>
            </a:r>
            <a:r>
              <a:rPr lang="ru-RU" dirty="0" err="1"/>
              <a:t>закладати</a:t>
            </a:r>
            <a:r>
              <a:rPr lang="ru-RU" dirty="0"/>
              <a:t> </a:t>
            </a:r>
            <a:r>
              <a:rPr lang="ru-RU" dirty="0" err="1" smtClean="0"/>
              <a:t>пальці</a:t>
            </a:r>
            <a:r>
              <a:rPr lang="ru-RU" dirty="0" smtClean="0"/>
              <a:t> </a:t>
            </a:r>
            <a:r>
              <a:rPr lang="ru-RU" dirty="0" err="1"/>
              <a:t>між</a:t>
            </a:r>
            <a:r>
              <a:rPr lang="ru-RU" dirty="0"/>
              <a:t>  ручками  </a:t>
            </a:r>
            <a:r>
              <a:rPr lang="ru-RU" dirty="0" err="1"/>
              <a:t>інструмента</a:t>
            </a:r>
            <a:r>
              <a:rPr lang="ru-RU" dirty="0"/>
              <a:t> –  </a:t>
            </a:r>
            <a:r>
              <a:rPr lang="ru-RU" dirty="0" err="1"/>
              <a:t>можна</a:t>
            </a:r>
            <a:r>
              <a:rPr lang="ru-RU" dirty="0"/>
              <a:t>  </a:t>
            </a:r>
            <a:r>
              <a:rPr lang="ru-RU" dirty="0" err="1"/>
              <a:t>защемити</a:t>
            </a:r>
            <a:r>
              <a:rPr lang="ru-RU" dirty="0"/>
              <a:t> </a:t>
            </a:r>
            <a:r>
              <a:rPr lang="ru-RU" dirty="0" err="1"/>
              <a:t>пальці</a:t>
            </a:r>
            <a:r>
              <a:rPr lang="ru-RU" dirty="0"/>
              <a:t>.</a:t>
            </a:r>
            <a:r>
              <a:rPr lang="ru-RU"/>
              <a:t> </a:t>
            </a:r>
          </a:p>
          <a:p>
            <a:pPr marL="457200" indent="-457200">
              <a:buAutoNum type="arabicPeriod"/>
            </a:pPr>
            <a:r>
              <a:rPr lang="ru-RU" smtClean="0"/>
              <a:t> </a:t>
            </a:r>
            <a:r>
              <a:rPr lang="ru-RU" dirty="0" err="1"/>
              <a:t>Зберігати</a:t>
            </a:r>
            <a:r>
              <a:rPr lang="ru-RU" dirty="0"/>
              <a:t> </a:t>
            </a:r>
            <a:r>
              <a:rPr lang="ru-RU" dirty="0" err="1"/>
              <a:t>інструменти</a:t>
            </a:r>
            <a:r>
              <a:rPr lang="ru-RU" dirty="0"/>
              <a:t> </a:t>
            </a:r>
            <a:r>
              <a:rPr lang="ru-RU" dirty="0" err="1"/>
              <a:t>слід</a:t>
            </a:r>
            <a:r>
              <a:rPr lang="ru-RU" dirty="0"/>
              <a:t> у </a:t>
            </a:r>
            <a:r>
              <a:rPr lang="ru-RU" dirty="0" err="1"/>
              <a:t>спеціальній</a:t>
            </a:r>
            <a:r>
              <a:rPr lang="ru-RU" dirty="0"/>
              <a:t> </a:t>
            </a:r>
            <a:r>
              <a:rPr lang="ru-RU" dirty="0" err="1" smtClean="0"/>
              <a:t>коробці</a:t>
            </a:r>
            <a:r>
              <a:rPr lang="ru-RU" dirty="0" smtClean="0"/>
              <a:t> </a:t>
            </a:r>
            <a:r>
              <a:rPr lang="ru-RU" dirty="0" err="1" smtClean="0"/>
              <a:t>або</a:t>
            </a:r>
            <a:r>
              <a:rPr lang="ru-RU" dirty="0" smtClean="0"/>
              <a:t> </a:t>
            </a:r>
            <a:r>
              <a:rPr lang="ru-RU" err="1" smtClean="0"/>
              <a:t>чохлі</a:t>
            </a:r>
            <a:r>
              <a:rPr lang="ru-RU" smtClean="0"/>
              <a:t>.</a:t>
            </a:r>
            <a:endParaRPr lang="ru-RU"/>
          </a:p>
          <a:p>
            <a:pPr marL="457200" indent="-457200">
              <a:buAutoNum type="arabicPeriod"/>
            </a:pPr>
            <a:r>
              <a:rPr lang="ru-RU" smtClean="0"/>
              <a:t> </a:t>
            </a:r>
            <a:r>
              <a:rPr lang="ru-RU" dirty="0" err="1"/>
              <a:t>Під</a:t>
            </a:r>
            <a:r>
              <a:rPr lang="ru-RU" dirty="0"/>
              <a:t> час </a:t>
            </a:r>
            <a:r>
              <a:rPr lang="ru-RU" dirty="0" err="1"/>
              <a:t>роботи</a:t>
            </a:r>
            <a:r>
              <a:rPr lang="ru-RU" dirty="0"/>
              <a:t>, при тугому </a:t>
            </a:r>
            <a:r>
              <a:rPr lang="ru-RU" dirty="0" err="1"/>
              <a:t>проходженні</a:t>
            </a:r>
            <a:r>
              <a:rPr lang="ru-RU" dirty="0"/>
              <a:t> </a:t>
            </a:r>
            <a:r>
              <a:rPr lang="ru-RU" dirty="0" err="1" smtClean="0"/>
              <a:t>провалки</a:t>
            </a:r>
            <a:r>
              <a:rPr lang="ru-RU" dirty="0" smtClean="0"/>
              <a:t> через </a:t>
            </a:r>
            <a:r>
              <a:rPr lang="ru-RU" dirty="0" err="1"/>
              <a:t>бісеринку</a:t>
            </a:r>
            <a:r>
              <a:rPr lang="ru-RU" dirty="0"/>
              <a:t>  </a:t>
            </a:r>
            <a:r>
              <a:rPr lang="ru-RU" dirty="0" err="1" smtClean="0"/>
              <a:t>використовувати</a:t>
            </a:r>
            <a:r>
              <a:rPr lang="ru-RU" dirty="0" smtClean="0"/>
              <a:t> наперсток та </a:t>
            </a:r>
            <a:r>
              <a:rPr lang="ru-RU" dirty="0" err="1" smtClean="0"/>
              <a:t>пасатижі</a:t>
            </a:r>
            <a:r>
              <a:rPr lang="ru-RU" dirty="0" smtClean="0"/>
              <a:t> (</a:t>
            </a:r>
            <a:r>
              <a:rPr lang="ru-RU" dirty="0" err="1" smtClean="0"/>
              <a:t>можливе</a:t>
            </a:r>
            <a:r>
              <a:rPr lang="ru-RU" dirty="0" smtClean="0"/>
              <a:t> </a:t>
            </a:r>
            <a:r>
              <a:rPr lang="ru-RU" dirty="0" err="1" smtClean="0"/>
              <a:t>використання</a:t>
            </a:r>
            <a:r>
              <a:rPr lang="ru-RU" dirty="0" smtClean="0"/>
              <a:t> і </a:t>
            </a:r>
            <a:r>
              <a:rPr lang="ru-RU" dirty="0" err="1" smtClean="0"/>
              <a:t>іншого</a:t>
            </a:r>
            <a:r>
              <a:rPr lang="ru-RU" dirty="0" smtClean="0"/>
              <a:t> </a:t>
            </a:r>
            <a:r>
              <a:rPr lang="ru-RU" dirty="0" err="1" smtClean="0"/>
              <a:t>інструменту</a:t>
            </a:r>
            <a:r>
              <a:rPr lang="ru-RU" dirty="0" smtClean="0"/>
              <a:t> </a:t>
            </a:r>
            <a:r>
              <a:rPr lang="ru-RU" dirty="0" err="1" smtClean="0"/>
              <a:t>із</a:t>
            </a:r>
            <a:r>
              <a:rPr lang="ru-RU" dirty="0" smtClean="0"/>
              <a:t> </a:t>
            </a:r>
            <a:r>
              <a:rPr lang="ru-RU" dirty="0" err="1" smtClean="0"/>
              <a:t>класу</a:t>
            </a:r>
            <a:r>
              <a:rPr lang="ru-RU" dirty="0" smtClean="0"/>
              <a:t> </a:t>
            </a:r>
            <a:r>
              <a:rPr lang="ru-RU" err="1" smtClean="0"/>
              <a:t>губових</a:t>
            </a:r>
            <a:r>
              <a:rPr lang="ru-RU" smtClean="0"/>
              <a:t>).</a:t>
            </a:r>
            <a:endParaRPr lang="ru-RU"/>
          </a:p>
          <a:p>
            <a:pPr marL="457200" indent="-457200">
              <a:buAutoNum type="arabicPeriod"/>
            </a:pPr>
            <a:r>
              <a:rPr lang="ru-RU" smtClean="0"/>
              <a:t> </a:t>
            </a:r>
            <a:r>
              <a:rPr lang="ru-RU" dirty="0"/>
              <a:t>Не </a:t>
            </a:r>
            <a:r>
              <a:rPr lang="ru-RU" dirty="0" err="1"/>
              <a:t>користуватися</a:t>
            </a:r>
            <a:r>
              <a:rPr lang="ru-RU" dirty="0"/>
              <a:t> </a:t>
            </a:r>
            <a:r>
              <a:rPr lang="ru-RU" dirty="0" err="1"/>
              <a:t>несправним</a:t>
            </a:r>
            <a:r>
              <a:rPr lang="ru-RU" dirty="0"/>
              <a:t> </a:t>
            </a:r>
            <a:r>
              <a:rPr lang="ru-RU" dirty="0" err="1"/>
              <a:t>інструментом</a:t>
            </a:r>
            <a:r>
              <a:rPr lang="ru-RU" dirty="0"/>
              <a:t>, </a:t>
            </a:r>
            <a:r>
              <a:rPr lang="ru-RU" dirty="0" err="1"/>
              <a:t>іржавими</a:t>
            </a:r>
            <a:r>
              <a:rPr lang="ru-RU" dirty="0"/>
              <a:t> та </a:t>
            </a:r>
            <a:r>
              <a:rPr lang="ru-RU" err="1" smtClean="0"/>
              <a:t>зігнутими</a:t>
            </a:r>
            <a:r>
              <a:rPr lang="ru-RU" smtClean="0"/>
              <a:t> голками.</a:t>
            </a:r>
          </a:p>
          <a:p>
            <a:pPr marL="457200" indent="-457200">
              <a:buAutoNum type="arabicPeriod"/>
            </a:pPr>
            <a:r>
              <a:rPr lang="uk-UA" smtClean="0"/>
              <a:t>Бути </a:t>
            </a:r>
            <a:r>
              <a:rPr lang="uk-UA" dirty="0" smtClean="0"/>
              <a:t>уважним і не заважати </a:t>
            </a:r>
            <a:r>
              <a:rPr lang="uk-UA" dirty="0" err="1" smtClean="0"/>
              <a:t>сосіду</a:t>
            </a:r>
            <a:r>
              <a:rPr lang="uk-UA" dirty="0" smtClean="0"/>
              <a:t> по парті чи іншим членам колективу.</a:t>
            </a:r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539552" y="332656"/>
            <a:ext cx="7992888" cy="1080121"/>
          </a:xfrm>
        </p:spPr>
        <p:txBody>
          <a:bodyPr/>
          <a:lstStyle/>
          <a:p>
            <a:pPr marL="182880" indent="0" algn="ctr">
              <a:buNone/>
            </a:pPr>
            <a:r>
              <a:rPr lang="ru-RU" sz="4800" dirty="0" err="1">
                <a:solidFill>
                  <a:schemeClr val="accent1">
                    <a:lumMod val="75000"/>
                  </a:schemeClr>
                </a:solidFill>
                <a:effectLst/>
              </a:rPr>
              <a:t>Техніка</a:t>
            </a:r>
            <a:r>
              <a:rPr lang="ru-RU" sz="4800" dirty="0">
                <a:solidFill>
                  <a:schemeClr val="accent1">
                    <a:lumMod val="75000"/>
                  </a:schemeClr>
                </a:solidFill>
                <a:effectLst/>
              </a:rPr>
              <a:t> </a:t>
            </a:r>
            <a:r>
              <a:rPr lang="ru-RU" sz="4800" dirty="0" err="1">
                <a:solidFill>
                  <a:schemeClr val="accent1">
                    <a:lumMod val="75000"/>
                  </a:schemeClr>
                </a:solidFill>
                <a:effectLst/>
              </a:rPr>
              <a:t>безпеки</a:t>
            </a:r>
            <a:r>
              <a:rPr lang="ru-RU" sz="4800" dirty="0">
                <a:solidFill>
                  <a:schemeClr val="accent1">
                    <a:lumMod val="75000"/>
                  </a:schemeClr>
                </a:solidFill>
                <a:effectLst/>
              </a:rPr>
              <a:t> при </a:t>
            </a:r>
            <a:r>
              <a:rPr lang="ru-RU" sz="4800" dirty="0" err="1">
                <a:solidFill>
                  <a:schemeClr val="accent1">
                    <a:lumMod val="75000"/>
                  </a:schemeClr>
                </a:solidFill>
                <a:effectLst/>
              </a:rPr>
              <a:t>бісероплетінні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51058183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5" grpId="0"/>
    </p:bld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231</TotalTime>
  <Words>278</Words>
  <Application>Microsoft Office PowerPoint</Application>
  <PresentationFormat>Экран (4:3)</PresentationFormat>
  <Paragraphs>56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Воздушный поток</vt:lpstr>
      <vt:lpstr>Техніка паралельного  плетіння на дротяній основі.</vt:lpstr>
      <vt:lpstr>Слайд 2</vt:lpstr>
      <vt:lpstr>Слайд 3</vt:lpstr>
      <vt:lpstr>Плоскі фігурки</vt:lpstr>
      <vt:lpstr>Слайд 5</vt:lpstr>
      <vt:lpstr>Слайд 6</vt:lpstr>
      <vt:lpstr>Об’ємні фігурки</vt:lpstr>
      <vt:lpstr>Слайд 8</vt:lpstr>
      <vt:lpstr>Техніка безпеки при бісероплетінні </vt:lpstr>
      <vt:lpstr>Послідовність виконання паралельного плетіння </vt:lpstr>
      <vt:lpstr>Слайд 11</vt:lpstr>
      <vt:lpstr>Слайд 12</vt:lpstr>
      <vt:lpstr>Маковий лист</vt:lpstr>
      <vt:lpstr>Кленовий листок </vt:lpstr>
      <vt:lpstr>Пелюстки волошки</vt:lpstr>
      <vt:lpstr>Слайд 16</vt:lpstr>
      <vt:lpstr>Дякую за увагу!</vt:lpstr>
      <vt:lpstr>Список використаних джерел: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Техніка паралельного  плетіння на дротяній основі.</dc:title>
  <dc:creator>Machine</dc:creator>
  <cp:lastModifiedBy>Machine</cp:lastModifiedBy>
  <cp:revision>27</cp:revision>
  <dcterms:created xsi:type="dcterms:W3CDTF">2017-02-13T17:42:50Z</dcterms:created>
  <dcterms:modified xsi:type="dcterms:W3CDTF">2017-02-15T19:43:25Z</dcterms:modified>
</cp:coreProperties>
</file>