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1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2.xml" ContentType="application/inkml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sldIdLst>
    <p:sldId id="256" r:id="rId2"/>
    <p:sldId id="259" r:id="rId3"/>
    <p:sldId id="266" r:id="rId4"/>
    <p:sldId id="272" r:id="rId5"/>
    <p:sldId id="273" r:id="rId6"/>
    <p:sldId id="274" r:id="rId7"/>
    <p:sldId id="275" r:id="rId8"/>
    <p:sldId id="276" r:id="rId9"/>
    <p:sldId id="277" r:id="rId10"/>
    <p:sldId id="261" r:id="rId11"/>
    <p:sldId id="25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0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28C519-D510-4C5E-9560-EB563BDBC7A9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0B95B36-D83D-4BB4-8995-50577511E59E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600" dirty="0" err="1" smtClean="0"/>
            <a:t>Які</a:t>
          </a:r>
          <a:r>
            <a:rPr lang="ru-RU" sz="1600" dirty="0" smtClean="0"/>
            <a:t> </a:t>
          </a:r>
          <a:r>
            <a:rPr lang="ru-RU" sz="1600" dirty="0" err="1" smtClean="0"/>
            <a:t>види</a:t>
          </a:r>
          <a:r>
            <a:rPr lang="ru-RU" sz="1600" dirty="0" smtClean="0"/>
            <a:t> </a:t>
          </a:r>
          <a:r>
            <a:rPr lang="ru-RU" sz="1600" dirty="0" err="1" smtClean="0"/>
            <a:t>посилань</a:t>
          </a:r>
          <a:r>
            <a:rPr lang="ru-RU" sz="1600" dirty="0" smtClean="0"/>
            <a:t> на </a:t>
          </a:r>
          <a:r>
            <a:rPr lang="ru-RU" sz="1600" dirty="0" err="1" smtClean="0"/>
            <a:t>клітинки</a:t>
          </a:r>
          <a:r>
            <a:rPr lang="ru-RU" sz="1600" dirty="0" smtClean="0"/>
            <a:t> </a:t>
          </a:r>
          <a:r>
            <a:rPr lang="ru-RU" sz="1600" dirty="0" err="1" smtClean="0"/>
            <a:t>можна</a:t>
          </a:r>
          <a:r>
            <a:rPr lang="ru-RU" sz="1600" dirty="0" smtClean="0"/>
            <a:t> </a:t>
          </a:r>
          <a:r>
            <a:rPr lang="ru-RU" sz="1600" dirty="0" err="1" smtClean="0"/>
            <a:t>записувати</a:t>
          </a:r>
          <a:r>
            <a:rPr lang="ru-RU" sz="1600" dirty="0" smtClean="0"/>
            <a:t> у формулах? </a:t>
          </a:r>
          <a:endParaRPr lang="ru-RU" sz="1600" dirty="0"/>
        </a:p>
      </dgm:t>
    </dgm:pt>
    <dgm:pt modelId="{5E35C467-E98D-4BE6-9DD9-1E7EA17DAD87}" type="parTrans" cxnId="{1E74E1BC-2C9F-499A-8582-10F91FF141F8}">
      <dgm:prSet/>
      <dgm:spPr/>
      <dgm:t>
        <a:bodyPr/>
        <a:lstStyle/>
        <a:p>
          <a:endParaRPr lang="ru-RU"/>
        </a:p>
      </dgm:t>
    </dgm:pt>
    <dgm:pt modelId="{808960D3-69C7-417E-B9A4-1817291FA0AD}" type="sibTrans" cxnId="{1E74E1BC-2C9F-499A-8582-10F91FF141F8}">
      <dgm:prSet/>
      <dgm:spPr/>
      <dgm:t>
        <a:bodyPr/>
        <a:lstStyle/>
        <a:p>
          <a:endParaRPr lang="ru-RU"/>
        </a:p>
      </dgm:t>
    </dgm:pt>
    <dgm:pt modelId="{AF9CF0EA-328F-4E28-81AA-08D9FC32EC8B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600" dirty="0" smtClean="0"/>
            <a:t>Як </a:t>
          </a:r>
          <a:r>
            <a:rPr lang="ru-RU" sz="1600" dirty="0" err="1" smtClean="0"/>
            <a:t>записуються</a:t>
          </a:r>
          <a:r>
            <a:rPr lang="ru-RU" sz="1600" dirty="0" smtClean="0"/>
            <a:t> </a:t>
          </a:r>
          <a:r>
            <a:rPr lang="ru-RU" sz="1600" dirty="0" err="1" smtClean="0"/>
            <a:t>відносне</a:t>
          </a:r>
          <a:r>
            <a:rPr lang="ru-RU" sz="1600" dirty="0" smtClean="0"/>
            <a:t>, </a:t>
          </a:r>
          <a:r>
            <a:rPr lang="ru-RU" sz="1600" dirty="0" err="1" smtClean="0"/>
            <a:t>абсолютне</a:t>
          </a:r>
          <a:r>
            <a:rPr lang="ru-RU" sz="1600" dirty="0" smtClean="0"/>
            <a:t> та </a:t>
          </a:r>
          <a:r>
            <a:rPr lang="ru-RU" sz="1600" dirty="0" err="1" smtClean="0"/>
            <a:t>мішане</a:t>
          </a:r>
          <a:r>
            <a:rPr lang="ru-RU" sz="1600" dirty="0" smtClean="0"/>
            <a:t> </a:t>
          </a:r>
          <a:r>
            <a:rPr lang="ru-RU" sz="1600" dirty="0" err="1" smtClean="0"/>
            <a:t>посилання</a:t>
          </a:r>
          <a:r>
            <a:rPr lang="ru-RU" sz="1600" dirty="0" smtClean="0"/>
            <a:t> на </a:t>
          </a:r>
          <a:r>
            <a:rPr lang="ru-RU" sz="1600" dirty="0" err="1" smtClean="0"/>
            <a:t>клітинки</a:t>
          </a:r>
          <a:r>
            <a:rPr lang="ru-RU" sz="1600" dirty="0" smtClean="0"/>
            <a:t>?</a:t>
          </a:r>
          <a:endParaRPr lang="ru-RU" sz="1600" dirty="0"/>
        </a:p>
      </dgm:t>
    </dgm:pt>
    <dgm:pt modelId="{8FB1DB2B-3F8E-40A8-BDA9-B71356FCCFB8}" type="parTrans" cxnId="{7E877FFD-BD6F-4F6E-AB80-D316099F12B5}">
      <dgm:prSet/>
      <dgm:spPr/>
      <dgm:t>
        <a:bodyPr/>
        <a:lstStyle/>
        <a:p>
          <a:endParaRPr lang="ru-RU"/>
        </a:p>
      </dgm:t>
    </dgm:pt>
    <dgm:pt modelId="{00BA38BB-CF95-4AC4-9297-630405008F22}" type="sibTrans" cxnId="{7E877FFD-BD6F-4F6E-AB80-D316099F12B5}">
      <dgm:prSet/>
      <dgm:spPr/>
      <dgm:t>
        <a:bodyPr/>
        <a:lstStyle/>
        <a:p>
          <a:endParaRPr lang="ru-RU"/>
        </a:p>
      </dgm:t>
    </dgm:pt>
    <dgm:pt modelId="{2F7310BC-9B75-484A-B2F5-3BFCB6D223EC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1600" dirty="0" smtClean="0"/>
            <a:t>До </a:t>
          </a:r>
          <a:r>
            <a:rPr lang="ru-RU" sz="1600" dirty="0" err="1" smtClean="0"/>
            <a:t>якого</a:t>
          </a:r>
          <a:r>
            <a:rPr lang="ru-RU" sz="1600" dirty="0" smtClean="0"/>
            <a:t> виду </a:t>
          </a:r>
          <a:r>
            <a:rPr lang="ru-RU" sz="1600" dirty="0" err="1" smtClean="0"/>
            <a:t>посилань</a:t>
          </a:r>
          <a:r>
            <a:rPr lang="ru-RU" sz="1600" dirty="0" smtClean="0"/>
            <a:t> </a:t>
          </a:r>
          <a:r>
            <a:rPr lang="ru-RU" sz="1600" dirty="0" err="1" smtClean="0"/>
            <a:t>належить</a:t>
          </a:r>
          <a:r>
            <a:rPr lang="ru-RU" sz="1600" dirty="0" smtClean="0"/>
            <a:t> </a:t>
          </a:r>
          <a:r>
            <a:rPr lang="ru-RU" sz="1600" dirty="0" err="1" smtClean="0"/>
            <a:t>ім’я</a:t>
          </a:r>
          <a:r>
            <a:rPr lang="ru-RU" sz="1600" dirty="0" smtClean="0"/>
            <a:t> </a:t>
          </a:r>
          <a:r>
            <a:rPr lang="ru-RU" sz="1600" dirty="0" err="1" smtClean="0"/>
            <a:t>клітинки</a:t>
          </a:r>
          <a:r>
            <a:rPr lang="ru-RU" sz="1600" dirty="0" smtClean="0"/>
            <a:t>?</a:t>
          </a:r>
          <a:endParaRPr lang="ru-RU" sz="1600" dirty="0"/>
        </a:p>
      </dgm:t>
    </dgm:pt>
    <dgm:pt modelId="{1B71E9F7-8890-4273-A276-AB59E67D7B81}" type="parTrans" cxnId="{ACD85C5A-DD59-441F-BDFD-CB3F39BD0387}">
      <dgm:prSet/>
      <dgm:spPr/>
      <dgm:t>
        <a:bodyPr/>
        <a:lstStyle/>
        <a:p>
          <a:endParaRPr lang="ru-RU"/>
        </a:p>
      </dgm:t>
    </dgm:pt>
    <dgm:pt modelId="{2BC899BA-C5BF-4A7E-BEFE-9D673943CAA0}" type="sibTrans" cxnId="{ACD85C5A-DD59-441F-BDFD-CB3F39BD0387}">
      <dgm:prSet/>
      <dgm:spPr/>
      <dgm:t>
        <a:bodyPr/>
        <a:lstStyle/>
        <a:p>
          <a:endParaRPr lang="ru-RU"/>
        </a:p>
      </dgm:t>
    </dgm:pt>
    <dgm:pt modelId="{767105C2-5129-4B22-93A8-D73DE9554B25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/>
            <a:t>Чим </a:t>
          </a:r>
          <a:r>
            <a:rPr lang="ru-RU" sz="1600" dirty="0" err="1" smtClean="0"/>
            <a:t>відрізняється</a:t>
          </a:r>
          <a:r>
            <a:rPr lang="ru-RU" sz="1600" dirty="0" smtClean="0"/>
            <a:t> </a:t>
          </a:r>
          <a:r>
            <a:rPr lang="ru-RU" sz="1600" dirty="0" err="1" smtClean="0"/>
            <a:t>використан-ня</a:t>
          </a:r>
          <a:r>
            <a:rPr lang="ru-RU" sz="1600" dirty="0" smtClean="0"/>
            <a:t> </a:t>
          </a:r>
          <a:r>
            <a:rPr lang="ru-RU" sz="1600" dirty="0" err="1" smtClean="0"/>
            <a:t>різних</a:t>
          </a:r>
          <a:r>
            <a:rPr lang="ru-RU" sz="1600" dirty="0" smtClean="0"/>
            <a:t> </a:t>
          </a:r>
          <a:r>
            <a:rPr lang="ru-RU" sz="1600" dirty="0" err="1" smtClean="0"/>
            <a:t>видів</a:t>
          </a:r>
          <a:r>
            <a:rPr lang="ru-RU" sz="1600" dirty="0" smtClean="0"/>
            <a:t> </a:t>
          </a:r>
          <a:r>
            <a:rPr lang="ru-RU" sz="1600" dirty="0" err="1" smtClean="0"/>
            <a:t>посилання</a:t>
          </a:r>
          <a:r>
            <a:rPr lang="ru-RU" sz="1600" dirty="0" smtClean="0"/>
            <a:t> на </a:t>
          </a:r>
          <a:r>
            <a:rPr lang="ru-RU" sz="1600" dirty="0" err="1" smtClean="0"/>
            <a:t>клітинки</a:t>
          </a:r>
          <a:r>
            <a:rPr lang="ru-RU" sz="1600" dirty="0" smtClean="0"/>
            <a:t>?</a:t>
          </a:r>
          <a:endParaRPr lang="ru-RU" sz="1600" dirty="0"/>
        </a:p>
      </dgm:t>
    </dgm:pt>
    <dgm:pt modelId="{2AEDE372-C513-40C0-AFE5-98B538D0672F}" type="parTrans" cxnId="{5D620039-F04B-40FF-8497-3878D169AB9D}">
      <dgm:prSet/>
      <dgm:spPr/>
      <dgm:t>
        <a:bodyPr/>
        <a:lstStyle/>
        <a:p>
          <a:endParaRPr lang="ru-RU"/>
        </a:p>
      </dgm:t>
    </dgm:pt>
    <dgm:pt modelId="{E64A20E7-6B5C-4645-981B-7399E42AB6B0}" type="sibTrans" cxnId="{5D620039-F04B-40FF-8497-3878D169AB9D}">
      <dgm:prSet/>
      <dgm:spPr/>
      <dgm:t>
        <a:bodyPr/>
        <a:lstStyle/>
        <a:p>
          <a:endParaRPr lang="ru-RU"/>
        </a:p>
      </dgm:t>
    </dgm:pt>
    <dgm:pt modelId="{DBF7D038-7C06-4DB1-B2A0-8D31A42246DC}" type="pres">
      <dgm:prSet presAssocID="{5028C519-D510-4C5E-9560-EB563BDBC7A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CDED00C-30EB-4772-9F00-F34D472D4E44}" type="pres">
      <dgm:prSet presAssocID="{00B95B36-D83D-4BB4-8995-50577511E59E}" presName="composite" presStyleCnt="0"/>
      <dgm:spPr/>
    </dgm:pt>
    <dgm:pt modelId="{8C220F0D-8CFA-4D8B-BEFB-4A78BDD10ED1}" type="pres">
      <dgm:prSet presAssocID="{00B95B36-D83D-4BB4-8995-50577511E59E}" presName="LShape" presStyleLbl="alignNode1" presStyleIdx="0" presStyleCnt="7"/>
      <dgm:spPr/>
    </dgm:pt>
    <dgm:pt modelId="{F0BA7197-C86B-4BFE-9681-43C3DB903B78}" type="pres">
      <dgm:prSet presAssocID="{00B95B36-D83D-4BB4-8995-50577511E59E}" presName="ParentText" presStyleLbl="revTx" presStyleIdx="0" presStyleCnt="4" custScaleX="102772" custScaleY="117518" custLinFactNeighborX="3397" custLinFactNeighborY="70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A8D5B-9458-4655-91C8-651F42CAADB9}" type="pres">
      <dgm:prSet presAssocID="{00B95B36-D83D-4BB4-8995-50577511E59E}" presName="Triangle" presStyleLbl="alignNode1" presStyleIdx="1" presStyleCnt="7"/>
      <dgm:spPr/>
    </dgm:pt>
    <dgm:pt modelId="{C39882BF-309D-40F7-B8F7-A113095559D5}" type="pres">
      <dgm:prSet presAssocID="{808960D3-69C7-417E-B9A4-1817291FA0AD}" presName="sibTrans" presStyleCnt="0"/>
      <dgm:spPr/>
    </dgm:pt>
    <dgm:pt modelId="{A8105DD0-52BD-4748-AECA-3F4D8D506698}" type="pres">
      <dgm:prSet presAssocID="{808960D3-69C7-417E-B9A4-1817291FA0AD}" presName="space" presStyleCnt="0"/>
      <dgm:spPr/>
    </dgm:pt>
    <dgm:pt modelId="{04AB3474-1BAB-4ABA-B859-C0BA8572AC40}" type="pres">
      <dgm:prSet presAssocID="{AF9CF0EA-328F-4E28-81AA-08D9FC32EC8B}" presName="composite" presStyleCnt="0"/>
      <dgm:spPr/>
    </dgm:pt>
    <dgm:pt modelId="{F493937A-E3C6-4A1A-887E-39FD9589F1DE}" type="pres">
      <dgm:prSet presAssocID="{AF9CF0EA-328F-4E28-81AA-08D9FC32EC8B}" presName="LShape" presStyleLbl="alignNode1" presStyleIdx="2" presStyleCnt="7"/>
      <dgm:spPr/>
    </dgm:pt>
    <dgm:pt modelId="{79E6CAC7-19EA-4748-93F7-C692A5EA0529}" type="pres">
      <dgm:prSet presAssocID="{AF9CF0EA-328F-4E28-81AA-08D9FC32EC8B}" presName="ParentText" presStyleLbl="revTx" presStyleIdx="1" presStyleCnt="4" custScaleX="110763" custScaleY="186936" custLinFactNeighborX="4961" custLinFactNeighborY="462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A2384-5988-45C5-BAC7-73582C13CA65}" type="pres">
      <dgm:prSet presAssocID="{AF9CF0EA-328F-4E28-81AA-08D9FC32EC8B}" presName="Triangle" presStyleLbl="alignNode1" presStyleIdx="3" presStyleCnt="7"/>
      <dgm:spPr/>
    </dgm:pt>
    <dgm:pt modelId="{A8BBAD05-2C21-4323-9944-BF83DD003589}" type="pres">
      <dgm:prSet presAssocID="{00BA38BB-CF95-4AC4-9297-630405008F22}" presName="sibTrans" presStyleCnt="0"/>
      <dgm:spPr/>
    </dgm:pt>
    <dgm:pt modelId="{5BF1389E-EDBE-4D09-BC48-7B8C4BB0764C}" type="pres">
      <dgm:prSet presAssocID="{00BA38BB-CF95-4AC4-9297-630405008F22}" presName="space" presStyleCnt="0"/>
      <dgm:spPr/>
    </dgm:pt>
    <dgm:pt modelId="{BC3EDE56-ACFB-448F-8396-542FEACD17EB}" type="pres">
      <dgm:prSet presAssocID="{2F7310BC-9B75-484A-B2F5-3BFCB6D223EC}" presName="composite" presStyleCnt="0"/>
      <dgm:spPr/>
    </dgm:pt>
    <dgm:pt modelId="{26F59879-4337-4F22-A6D1-8F192E6CD173}" type="pres">
      <dgm:prSet presAssocID="{2F7310BC-9B75-484A-B2F5-3BFCB6D223EC}" presName="LShape" presStyleLbl="alignNode1" presStyleIdx="4" presStyleCnt="7"/>
      <dgm:spPr/>
    </dgm:pt>
    <dgm:pt modelId="{7F10257C-3DED-4A4A-81F1-9057FCCE10C4}" type="pres">
      <dgm:prSet presAssocID="{2F7310BC-9B75-484A-B2F5-3BFCB6D223EC}" presName="ParentText" presStyleLbl="revTx" presStyleIdx="2" presStyleCnt="4" custScaleX="110546" custScaleY="155146" custLinFactNeighborX="7601" custLinFactNeighborY="305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0B8EA-41DC-499B-984A-753041FC8324}" type="pres">
      <dgm:prSet presAssocID="{2F7310BC-9B75-484A-B2F5-3BFCB6D223EC}" presName="Triangle" presStyleLbl="alignNode1" presStyleIdx="5" presStyleCnt="7"/>
      <dgm:spPr/>
    </dgm:pt>
    <dgm:pt modelId="{D0404EBD-2584-4B3D-A644-5F3E2D4A09C6}" type="pres">
      <dgm:prSet presAssocID="{2BC899BA-C5BF-4A7E-BEFE-9D673943CAA0}" presName="sibTrans" presStyleCnt="0"/>
      <dgm:spPr/>
    </dgm:pt>
    <dgm:pt modelId="{86000C2F-440A-4478-9D62-230BF9D54BA0}" type="pres">
      <dgm:prSet presAssocID="{2BC899BA-C5BF-4A7E-BEFE-9D673943CAA0}" presName="space" presStyleCnt="0"/>
      <dgm:spPr/>
    </dgm:pt>
    <dgm:pt modelId="{1BFF6F9D-0B5A-4EE5-BE3F-14E4CD6A7597}" type="pres">
      <dgm:prSet presAssocID="{767105C2-5129-4B22-93A8-D73DE9554B25}" presName="composite" presStyleCnt="0"/>
      <dgm:spPr/>
    </dgm:pt>
    <dgm:pt modelId="{346B0724-2CBD-4A57-95E8-9BAFC2B8303A}" type="pres">
      <dgm:prSet presAssocID="{767105C2-5129-4B22-93A8-D73DE9554B25}" presName="LShape" presStyleLbl="alignNode1" presStyleIdx="6" presStyleCnt="7"/>
      <dgm:spPr/>
    </dgm:pt>
    <dgm:pt modelId="{D4B35440-82AB-4258-A6AD-1A72C1E493F1}" type="pres">
      <dgm:prSet presAssocID="{767105C2-5129-4B22-93A8-D73DE9554B25}" presName="ParentText" presStyleLbl="revTx" presStyleIdx="3" presStyleCnt="4" custScaleX="97154" custScaleY="130251" custLinFactNeighborX="18673" custLinFactNeighborY="190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CCA44D-2FC5-48CC-9BA5-EB195C24C116}" type="presOf" srcId="{AF9CF0EA-328F-4E28-81AA-08D9FC32EC8B}" destId="{79E6CAC7-19EA-4748-93F7-C692A5EA0529}" srcOrd="0" destOrd="0" presId="urn:microsoft.com/office/officeart/2009/3/layout/StepUpProcess"/>
    <dgm:cxn modelId="{7E877FFD-BD6F-4F6E-AB80-D316099F12B5}" srcId="{5028C519-D510-4C5E-9560-EB563BDBC7A9}" destId="{AF9CF0EA-328F-4E28-81AA-08D9FC32EC8B}" srcOrd="1" destOrd="0" parTransId="{8FB1DB2B-3F8E-40A8-BDA9-B71356FCCFB8}" sibTransId="{00BA38BB-CF95-4AC4-9297-630405008F22}"/>
    <dgm:cxn modelId="{1E74E1BC-2C9F-499A-8582-10F91FF141F8}" srcId="{5028C519-D510-4C5E-9560-EB563BDBC7A9}" destId="{00B95B36-D83D-4BB4-8995-50577511E59E}" srcOrd="0" destOrd="0" parTransId="{5E35C467-E98D-4BE6-9DD9-1E7EA17DAD87}" sibTransId="{808960D3-69C7-417E-B9A4-1817291FA0AD}"/>
    <dgm:cxn modelId="{5D620039-F04B-40FF-8497-3878D169AB9D}" srcId="{5028C519-D510-4C5E-9560-EB563BDBC7A9}" destId="{767105C2-5129-4B22-93A8-D73DE9554B25}" srcOrd="3" destOrd="0" parTransId="{2AEDE372-C513-40C0-AFE5-98B538D0672F}" sibTransId="{E64A20E7-6B5C-4645-981B-7399E42AB6B0}"/>
    <dgm:cxn modelId="{BD9AA1C6-9989-4D4A-AA0E-6FA4AB4136FF}" type="presOf" srcId="{767105C2-5129-4B22-93A8-D73DE9554B25}" destId="{D4B35440-82AB-4258-A6AD-1A72C1E493F1}" srcOrd="0" destOrd="0" presId="urn:microsoft.com/office/officeart/2009/3/layout/StepUpProcess"/>
    <dgm:cxn modelId="{240B4F4A-56E4-4F56-85DC-6BA4FE390ECA}" type="presOf" srcId="{00B95B36-D83D-4BB4-8995-50577511E59E}" destId="{F0BA7197-C86B-4BFE-9681-43C3DB903B78}" srcOrd="0" destOrd="0" presId="urn:microsoft.com/office/officeart/2009/3/layout/StepUpProcess"/>
    <dgm:cxn modelId="{832533D1-B4E5-459D-9782-68A5DB8A5A4E}" type="presOf" srcId="{5028C519-D510-4C5E-9560-EB563BDBC7A9}" destId="{DBF7D038-7C06-4DB1-B2A0-8D31A42246DC}" srcOrd="0" destOrd="0" presId="urn:microsoft.com/office/officeart/2009/3/layout/StepUpProcess"/>
    <dgm:cxn modelId="{888A73F4-75B4-470E-85CE-4B7F59F58B5F}" type="presOf" srcId="{2F7310BC-9B75-484A-B2F5-3BFCB6D223EC}" destId="{7F10257C-3DED-4A4A-81F1-9057FCCE10C4}" srcOrd="0" destOrd="0" presId="urn:microsoft.com/office/officeart/2009/3/layout/StepUpProcess"/>
    <dgm:cxn modelId="{ACD85C5A-DD59-441F-BDFD-CB3F39BD0387}" srcId="{5028C519-D510-4C5E-9560-EB563BDBC7A9}" destId="{2F7310BC-9B75-484A-B2F5-3BFCB6D223EC}" srcOrd="2" destOrd="0" parTransId="{1B71E9F7-8890-4273-A276-AB59E67D7B81}" sibTransId="{2BC899BA-C5BF-4A7E-BEFE-9D673943CAA0}"/>
    <dgm:cxn modelId="{F17CACE5-E58E-4CDC-AAA5-FA862346E040}" type="presParOf" srcId="{DBF7D038-7C06-4DB1-B2A0-8D31A42246DC}" destId="{7CDED00C-30EB-4772-9F00-F34D472D4E44}" srcOrd="0" destOrd="0" presId="urn:microsoft.com/office/officeart/2009/3/layout/StepUpProcess"/>
    <dgm:cxn modelId="{C6F07EDA-9AC9-44AF-B0B1-C6200BE7D933}" type="presParOf" srcId="{7CDED00C-30EB-4772-9F00-F34D472D4E44}" destId="{8C220F0D-8CFA-4D8B-BEFB-4A78BDD10ED1}" srcOrd="0" destOrd="0" presId="urn:microsoft.com/office/officeart/2009/3/layout/StepUpProcess"/>
    <dgm:cxn modelId="{973ADABD-FFEC-4464-BA15-21D142C8CE3D}" type="presParOf" srcId="{7CDED00C-30EB-4772-9F00-F34D472D4E44}" destId="{F0BA7197-C86B-4BFE-9681-43C3DB903B78}" srcOrd="1" destOrd="0" presId="urn:microsoft.com/office/officeart/2009/3/layout/StepUpProcess"/>
    <dgm:cxn modelId="{677F28C1-0B0A-4794-8AB2-39882AE11062}" type="presParOf" srcId="{7CDED00C-30EB-4772-9F00-F34D472D4E44}" destId="{0CCA8D5B-9458-4655-91C8-651F42CAADB9}" srcOrd="2" destOrd="0" presId="urn:microsoft.com/office/officeart/2009/3/layout/StepUpProcess"/>
    <dgm:cxn modelId="{CD5A4046-C69C-41FB-A1BA-723F5CEA650A}" type="presParOf" srcId="{DBF7D038-7C06-4DB1-B2A0-8D31A42246DC}" destId="{C39882BF-309D-40F7-B8F7-A113095559D5}" srcOrd="1" destOrd="0" presId="urn:microsoft.com/office/officeart/2009/3/layout/StepUpProcess"/>
    <dgm:cxn modelId="{2C39CEB3-1948-4D1D-9D96-3093359C4B96}" type="presParOf" srcId="{C39882BF-309D-40F7-B8F7-A113095559D5}" destId="{A8105DD0-52BD-4748-AECA-3F4D8D506698}" srcOrd="0" destOrd="0" presId="urn:microsoft.com/office/officeart/2009/3/layout/StepUpProcess"/>
    <dgm:cxn modelId="{5CC87726-15FA-4713-B61A-E370C09EBA40}" type="presParOf" srcId="{DBF7D038-7C06-4DB1-B2A0-8D31A42246DC}" destId="{04AB3474-1BAB-4ABA-B859-C0BA8572AC40}" srcOrd="2" destOrd="0" presId="urn:microsoft.com/office/officeart/2009/3/layout/StepUpProcess"/>
    <dgm:cxn modelId="{2768F392-7131-40C5-9AEE-329E0464B7A2}" type="presParOf" srcId="{04AB3474-1BAB-4ABA-B859-C0BA8572AC40}" destId="{F493937A-E3C6-4A1A-887E-39FD9589F1DE}" srcOrd="0" destOrd="0" presId="urn:microsoft.com/office/officeart/2009/3/layout/StepUpProcess"/>
    <dgm:cxn modelId="{D5055459-F873-442E-9258-CA3EA3A40C19}" type="presParOf" srcId="{04AB3474-1BAB-4ABA-B859-C0BA8572AC40}" destId="{79E6CAC7-19EA-4748-93F7-C692A5EA0529}" srcOrd="1" destOrd="0" presId="urn:microsoft.com/office/officeart/2009/3/layout/StepUpProcess"/>
    <dgm:cxn modelId="{85836AC8-E967-4B0F-BB32-9EB9140EEC48}" type="presParOf" srcId="{04AB3474-1BAB-4ABA-B859-C0BA8572AC40}" destId="{421A2384-5988-45C5-BAC7-73582C13CA65}" srcOrd="2" destOrd="0" presId="urn:microsoft.com/office/officeart/2009/3/layout/StepUpProcess"/>
    <dgm:cxn modelId="{287BE2E9-7D1B-4F3D-BFF6-7EEC01196B92}" type="presParOf" srcId="{DBF7D038-7C06-4DB1-B2A0-8D31A42246DC}" destId="{A8BBAD05-2C21-4323-9944-BF83DD003589}" srcOrd="3" destOrd="0" presId="urn:microsoft.com/office/officeart/2009/3/layout/StepUpProcess"/>
    <dgm:cxn modelId="{3CBC8CEA-3D91-40FD-B6E9-6DFA716E5949}" type="presParOf" srcId="{A8BBAD05-2C21-4323-9944-BF83DD003589}" destId="{5BF1389E-EDBE-4D09-BC48-7B8C4BB0764C}" srcOrd="0" destOrd="0" presId="urn:microsoft.com/office/officeart/2009/3/layout/StepUpProcess"/>
    <dgm:cxn modelId="{651E3579-4E89-4C39-9D2A-C8D313FC4A2A}" type="presParOf" srcId="{DBF7D038-7C06-4DB1-B2A0-8D31A42246DC}" destId="{BC3EDE56-ACFB-448F-8396-542FEACD17EB}" srcOrd="4" destOrd="0" presId="urn:microsoft.com/office/officeart/2009/3/layout/StepUpProcess"/>
    <dgm:cxn modelId="{33F19724-5FBB-469E-8404-B6A8471DF3ED}" type="presParOf" srcId="{BC3EDE56-ACFB-448F-8396-542FEACD17EB}" destId="{26F59879-4337-4F22-A6D1-8F192E6CD173}" srcOrd="0" destOrd="0" presId="urn:microsoft.com/office/officeart/2009/3/layout/StepUpProcess"/>
    <dgm:cxn modelId="{73A1F454-D07E-42F3-8ABF-228F12B10F01}" type="presParOf" srcId="{BC3EDE56-ACFB-448F-8396-542FEACD17EB}" destId="{7F10257C-3DED-4A4A-81F1-9057FCCE10C4}" srcOrd="1" destOrd="0" presId="urn:microsoft.com/office/officeart/2009/3/layout/StepUpProcess"/>
    <dgm:cxn modelId="{1D7DC14E-87BD-40D0-8D21-6CD0FCB09F96}" type="presParOf" srcId="{BC3EDE56-ACFB-448F-8396-542FEACD17EB}" destId="{47F0B8EA-41DC-499B-984A-753041FC8324}" srcOrd="2" destOrd="0" presId="urn:microsoft.com/office/officeart/2009/3/layout/StepUpProcess"/>
    <dgm:cxn modelId="{A7607F66-6A22-4DA0-A4A0-E19A67BBBDCA}" type="presParOf" srcId="{DBF7D038-7C06-4DB1-B2A0-8D31A42246DC}" destId="{D0404EBD-2584-4B3D-A644-5F3E2D4A09C6}" srcOrd="5" destOrd="0" presId="urn:microsoft.com/office/officeart/2009/3/layout/StepUpProcess"/>
    <dgm:cxn modelId="{FBD7BB18-B5B7-4B3D-86E8-E49E8E287FF1}" type="presParOf" srcId="{D0404EBD-2584-4B3D-A644-5F3E2D4A09C6}" destId="{86000C2F-440A-4478-9D62-230BF9D54BA0}" srcOrd="0" destOrd="0" presId="urn:microsoft.com/office/officeart/2009/3/layout/StepUpProcess"/>
    <dgm:cxn modelId="{40422A98-06A8-485C-B676-0AED91CB16E5}" type="presParOf" srcId="{DBF7D038-7C06-4DB1-B2A0-8D31A42246DC}" destId="{1BFF6F9D-0B5A-4EE5-BE3F-14E4CD6A7597}" srcOrd="6" destOrd="0" presId="urn:microsoft.com/office/officeart/2009/3/layout/StepUpProcess"/>
    <dgm:cxn modelId="{1EAA4004-E675-40A8-AA41-E78EDB7A92BF}" type="presParOf" srcId="{1BFF6F9D-0B5A-4EE5-BE3F-14E4CD6A7597}" destId="{346B0724-2CBD-4A57-95E8-9BAFC2B8303A}" srcOrd="0" destOrd="0" presId="urn:microsoft.com/office/officeart/2009/3/layout/StepUpProcess"/>
    <dgm:cxn modelId="{6D8888A6-645D-402B-883D-8C14B612B9AE}" type="presParOf" srcId="{1BFF6F9D-0B5A-4EE5-BE3F-14E4CD6A7597}" destId="{D4B35440-82AB-4258-A6AD-1A72C1E493F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04C65B-DA21-4D98-917E-E6AE53961C6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8C33A645-5B11-40CF-83D8-DEF24F6CC801}">
      <dgm:prSet phldrT="[Текст]" custT="1"/>
      <dgm:spPr/>
      <dgm:t>
        <a:bodyPr/>
        <a:lstStyle/>
        <a:p>
          <a:r>
            <a:rPr lang="uk-UA" altLang="uk-UA" sz="1800" dirty="0" smtClean="0"/>
            <a:t>Посилання, яке модифікується під час копіювання формули, називається відносним</a:t>
          </a:r>
          <a:endParaRPr lang="ru-RU" sz="1800" dirty="0"/>
        </a:p>
      </dgm:t>
    </dgm:pt>
    <dgm:pt modelId="{A6545F69-505A-4719-A3E7-50C8F688AC3F}" type="parTrans" cxnId="{394A19B7-3A12-42D8-AD8D-8BAF06EF933D}">
      <dgm:prSet/>
      <dgm:spPr/>
      <dgm:t>
        <a:bodyPr/>
        <a:lstStyle/>
        <a:p>
          <a:endParaRPr lang="ru-RU"/>
        </a:p>
      </dgm:t>
    </dgm:pt>
    <dgm:pt modelId="{1450A11C-5D70-49AC-A6D6-EDA12A931FEA}" type="sibTrans" cxnId="{394A19B7-3A12-42D8-AD8D-8BAF06EF933D}">
      <dgm:prSet/>
      <dgm:spPr/>
      <dgm:t>
        <a:bodyPr/>
        <a:lstStyle/>
        <a:p>
          <a:endParaRPr lang="ru-RU"/>
        </a:p>
      </dgm:t>
    </dgm:pt>
    <dgm:pt modelId="{AC7CB58D-218E-4F3E-9A32-C6FE4789C30E}" type="pres">
      <dgm:prSet presAssocID="{8804C65B-DA21-4D98-917E-E6AE53961C66}" presName="Name0" presStyleCnt="0">
        <dgm:presLayoutVars>
          <dgm:dir/>
          <dgm:animLvl val="lvl"/>
          <dgm:resizeHandles val="exact"/>
        </dgm:presLayoutVars>
      </dgm:prSet>
      <dgm:spPr/>
    </dgm:pt>
    <dgm:pt modelId="{B899D5D7-728B-480D-B4C8-5CDA2BDB97D7}" type="pres">
      <dgm:prSet presAssocID="{8804C65B-DA21-4D98-917E-E6AE53961C66}" presName="dummy" presStyleCnt="0"/>
      <dgm:spPr/>
    </dgm:pt>
    <dgm:pt modelId="{A7768169-2EBA-48F0-895A-908CE3DA8947}" type="pres">
      <dgm:prSet presAssocID="{8804C65B-DA21-4D98-917E-E6AE53961C66}" presName="linH" presStyleCnt="0"/>
      <dgm:spPr/>
    </dgm:pt>
    <dgm:pt modelId="{360348E9-68BA-4293-BEED-152102B48F27}" type="pres">
      <dgm:prSet presAssocID="{8804C65B-DA21-4D98-917E-E6AE53961C66}" presName="padding1" presStyleCnt="0"/>
      <dgm:spPr/>
    </dgm:pt>
    <dgm:pt modelId="{6531AA58-0A41-4C31-A1D0-FFDC99818BDF}" type="pres">
      <dgm:prSet presAssocID="{8C33A645-5B11-40CF-83D8-DEF24F6CC801}" presName="linV" presStyleCnt="0"/>
      <dgm:spPr/>
    </dgm:pt>
    <dgm:pt modelId="{D3491413-F26B-4B24-B454-7E7C2BFD3EDD}" type="pres">
      <dgm:prSet presAssocID="{8C33A645-5B11-40CF-83D8-DEF24F6CC801}" presName="spVertical1" presStyleCnt="0"/>
      <dgm:spPr/>
    </dgm:pt>
    <dgm:pt modelId="{3156766D-44F9-4F38-B724-774E2F895D37}" type="pres">
      <dgm:prSet presAssocID="{8C33A645-5B11-40CF-83D8-DEF24F6CC801}" presName="parTx" presStyleLbl="revTx" presStyleIdx="0" presStyleCnt="1" custScaleY="325925" custLinFactNeighborX="-4719" custLinFactNeighborY="496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AC924-0ED7-4C6D-9031-EB910C846943}" type="pres">
      <dgm:prSet presAssocID="{8C33A645-5B11-40CF-83D8-DEF24F6CC801}" presName="spVertical2" presStyleCnt="0"/>
      <dgm:spPr/>
    </dgm:pt>
    <dgm:pt modelId="{01CBD181-C37F-4C0E-83A2-30F5489A12FA}" type="pres">
      <dgm:prSet presAssocID="{8C33A645-5B11-40CF-83D8-DEF24F6CC801}" presName="spVertical3" presStyleCnt="0"/>
      <dgm:spPr/>
    </dgm:pt>
    <dgm:pt modelId="{9C2D1493-762E-432A-B60D-410552B38FEA}" type="pres">
      <dgm:prSet presAssocID="{8804C65B-DA21-4D98-917E-E6AE53961C66}" presName="padding2" presStyleCnt="0"/>
      <dgm:spPr/>
    </dgm:pt>
    <dgm:pt modelId="{F750AB2C-BCBD-419C-86D1-463FB7D3815A}" type="pres">
      <dgm:prSet presAssocID="{8804C65B-DA21-4D98-917E-E6AE53961C66}" presName="negArrow" presStyleCnt="0"/>
      <dgm:spPr/>
    </dgm:pt>
    <dgm:pt modelId="{A34CF7D5-6085-4BD8-BE6C-FB253E5E9E3B}" type="pres">
      <dgm:prSet presAssocID="{8804C65B-DA21-4D98-917E-E6AE53961C66}" presName="backgroundArrow" presStyleLbl="node1" presStyleIdx="0" presStyleCnt="1" custScaleY="193150" custLinFactNeighborX="-39936" custLinFactNeighborY="60205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CFBB5EB6-9A07-4813-AA0E-695B2688886C}" type="presOf" srcId="{8C33A645-5B11-40CF-83D8-DEF24F6CC801}" destId="{3156766D-44F9-4F38-B724-774E2F895D37}" srcOrd="0" destOrd="0" presId="urn:microsoft.com/office/officeart/2005/8/layout/hProcess3"/>
    <dgm:cxn modelId="{394A19B7-3A12-42D8-AD8D-8BAF06EF933D}" srcId="{8804C65B-DA21-4D98-917E-E6AE53961C66}" destId="{8C33A645-5B11-40CF-83D8-DEF24F6CC801}" srcOrd="0" destOrd="0" parTransId="{A6545F69-505A-4719-A3E7-50C8F688AC3F}" sibTransId="{1450A11C-5D70-49AC-A6D6-EDA12A931FEA}"/>
    <dgm:cxn modelId="{3151CD94-92B5-4F60-B9EF-781C9ECF2E8E}" type="presOf" srcId="{8804C65B-DA21-4D98-917E-E6AE53961C66}" destId="{AC7CB58D-218E-4F3E-9A32-C6FE4789C30E}" srcOrd="0" destOrd="0" presId="urn:microsoft.com/office/officeart/2005/8/layout/hProcess3"/>
    <dgm:cxn modelId="{40C2A6B1-8BEA-4119-9959-7FD459D3E00F}" type="presParOf" srcId="{AC7CB58D-218E-4F3E-9A32-C6FE4789C30E}" destId="{B899D5D7-728B-480D-B4C8-5CDA2BDB97D7}" srcOrd="0" destOrd="0" presId="urn:microsoft.com/office/officeart/2005/8/layout/hProcess3"/>
    <dgm:cxn modelId="{F70660C8-BAE9-4CBE-98FF-25691F97903E}" type="presParOf" srcId="{AC7CB58D-218E-4F3E-9A32-C6FE4789C30E}" destId="{A7768169-2EBA-48F0-895A-908CE3DA8947}" srcOrd="1" destOrd="0" presId="urn:microsoft.com/office/officeart/2005/8/layout/hProcess3"/>
    <dgm:cxn modelId="{A7517F13-8F2D-46F7-A37A-35C46B482E89}" type="presParOf" srcId="{A7768169-2EBA-48F0-895A-908CE3DA8947}" destId="{360348E9-68BA-4293-BEED-152102B48F27}" srcOrd="0" destOrd="0" presId="urn:microsoft.com/office/officeart/2005/8/layout/hProcess3"/>
    <dgm:cxn modelId="{506BC379-4DA7-4A22-8115-A59364D344BE}" type="presParOf" srcId="{A7768169-2EBA-48F0-895A-908CE3DA8947}" destId="{6531AA58-0A41-4C31-A1D0-FFDC99818BDF}" srcOrd="1" destOrd="0" presId="urn:microsoft.com/office/officeart/2005/8/layout/hProcess3"/>
    <dgm:cxn modelId="{221F1BB4-FF64-4B91-A34C-82EC4657345C}" type="presParOf" srcId="{6531AA58-0A41-4C31-A1D0-FFDC99818BDF}" destId="{D3491413-F26B-4B24-B454-7E7C2BFD3EDD}" srcOrd="0" destOrd="0" presId="urn:microsoft.com/office/officeart/2005/8/layout/hProcess3"/>
    <dgm:cxn modelId="{25E81BC6-E358-48F2-8532-FCAB7F0BD815}" type="presParOf" srcId="{6531AA58-0A41-4C31-A1D0-FFDC99818BDF}" destId="{3156766D-44F9-4F38-B724-774E2F895D37}" srcOrd="1" destOrd="0" presId="urn:microsoft.com/office/officeart/2005/8/layout/hProcess3"/>
    <dgm:cxn modelId="{75AF7C76-6EE4-475D-8E3F-D1DAE73E9E42}" type="presParOf" srcId="{6531AA58-0A41-4C31-A1D0-FFDC99818BDF}" destId="{358AC924-0ED7-4C6D-9031-EB910C846943}" srcOrd="2" destOrd="0" presId="urn:microsoft.com/office/officeart/2005/8/layout/hProcess3"/>
    <dgm:cxn modelId="{5254E122-D60E-475A-8F24-08761FB40F4A}" type="presParOf" srcId="{6531AA58-0A41-4C31-A1D0-FFDC99818BDF}" destId="{01CBD181-C37F-4C0E-83A2-30F5489A12FA}" srcOrd="3" destOrd="0" presId="urn:microsoft.com/office/officeart/2005/8/layout/hProcess3"/>
    <dgm:cxn modelId="{98EA29CB-EEF9-4DFA-8FCF-D1FAABDF15E6}" type="presParOf" srcId="{A7768169-2EBA-48F0-895A-908CE3DA8947}" destId="{9C2D1493-762E-432A-B60D-410552B38FEA}" srcOrd="2" destOrd="0" presId="urn:microsoft.com/office/officeart/2005/8/layout/hProcess3"/>
    <dgm:cxn modelId="{D6CB359B-A674-460C-97ED-96458F3EA11A}" type="presParOf" srcId="{A7768169-2EBA-48F0-895A-908CE3DA8947}" destId="{F750AB2C-BCBD-419C-86D1-463FB7D3815A}" srcOrd="3" destOrd="0" presId="urn:microsoft.com/office/officeart/2005/8/layout/hProcess3"/>
    <dgm:cxn modelId="{2500A926-402D-4D49-AB80-242828ECCAF3}" type="presParOf" srcId="{A7768169-2EBA-48F0-895A-908CE3DA8947}" destId="{A34CF7D5-6085-4BD8-BE6C-FB253E5E9E3B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04C65B-DA21-4D98-917E-E6AE53961C6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8C33A645-5B11-40CF-83D8-DEF24F6CC801}">
      <dgm:prSet phldrT="[Текст]" custT="1"/>
      <dgm:spPr/>
      <dgm:t>
        <a:bodyPr/>
        <a:lstStyle/>
        <a:p>
          <a:r>
            <a:rPr lang="uk-UA" altLang="uk-UA" sz="1800" dirty="0" smtClean="0"/>
            <a:t>Щоб при копіюванні в нових формулах посилання на </a:t>
          </a:r>
          <a:r>
            <a:rPr lang="en-US" altLang="uk-UA" sz="1800" b="1" dirty="0" smtClean="0"/>
            <a:t>A1</a:t>
          </a:r>
          <a:r>
            <a:rPr lang="uk-UA" altLang="uk-UA" sz="1800" dirty="0" smtClean="0"/>
            <a:t> не змінювалося, зробимо його </a:t>
          </a:r>
          <a:r>
            <a:rPr lang="uk-UA" altLang="uk-UA" sz="1800" b="1" dirty="0" smtClean="0"/>
            <a:t>абсолютним</a:t>
          </a:r>
          <a:r>
            <a:rPr lang="uk-UA" altLang="uk-UA" sz="1800" dirty="0" smtClean="0"/>
            <a:t>, заблокувавши в початковій формулі від змін номери стовпця і рядка знаком </a:t>
          </a:r>
          <a:r>
            <a:rPr lang="en-US" altLang="uk-UA" sz="1800" b="1" dirty="0" smtClean="0">
              <a:solidFill>
                <a:srgbClr val="C00000"/>
              </a:solidFill>
            </a:rPr>
            <a:t>$</a:t>
          </a:r>
          <a:r>
            <a:rPr lang="uk-UA" altLang="uk-UA" sz="1800" b="1" dirty="0" smtClean="0">
              <a:solidFill>
                <a:schemeClr val="accent2"/>
              </a:solidFill>
            </a:rPr>
            <a:t> </a:t>
          </a:r>
          <a:endParaRPr lang="ru-RU" sz="1800" b="1" dirty="0"/>
        </a:p>
      </dgm:t>
    </dgm:pt>
    <dgm:pt modelId="{A6545F69-505A-4719-A3E7-50C8F688AC3F}" type="parTrans" cxnId="{394A19B7-3A12-42D8-AD8D-8BAF06EF933D}">
      <dgm:prSet/>
      <dgm:spPr/>
      <dgm:t>
        <a:bodyPr/>
        <a:lstStyle/>
        <a:p>
          <a:endParaRPr lang="ru-RU"/>
        </a:p>
      </dgm:t>
    </dgm:pt>
    <dgm:pt modelId="{1450A11C-5D70-49AC-A6D6-EDA12A931FEA}" type="sibTrans" cxnId="{394A19B7-3A12-42D8-AD8D-8BAF06EF933D}">
      <dgm:prSet/>
      <dgm:spPr/>
      <dgm:t>
        <a:bodyPr/>
        <a:lstStyle/>
        <a:p>
          <a:endParaRPr lang="ru-RU"/>
        </a:p>
      </dgm:t>
    </dgm:pt>
    <dgm:pt modelId="{AC7CB58D-218E-4F3E-9A32-C6FE4789C30E}" type="pres">
      <dgm:prSet presAssocID="{8804C65B-DA21-4D98-917E-E6AE53961C66}" presName="Name0" presStyleCnt="0">
        <dgm:presLayoutVars>
          <dgm:dir/>
          <dgm:animLvl val="lvl"/>
          <dgm:resizeHandles val="exact"/>
        </dgm:presLayoutVars>
      </dgm:prSet>
      <dgm:spPr/>
    </dgm:pt>
    <dgm:pt modelId="{B899D5D7-728B-480D-B4C8-5CDA2BDB97D7}" type="pres">
      <dgm:prSet presAssocID="{8804C65B-DA21-4D98-917E-E6AE53961C66}" presName="dummy" presStyleCnt="0"/>
      <dgm:spPr/>
    </dgm:pt>
    <dgm:pt modelId="{A7768169-2EBA-48F0-895A-908CE3DA8947}" type="pres">
      <dgm:prSet presAssocID="{8804C65B-DA21-4D98-917E-E6AE53961C66}" presName="linH" presStyleCnt="0"/>
      <dgm:spPr/>
    </dgm:pt>
    <dgm:pt modelId="{360348E9-68BA-4293-BEED-152102B48F27}" type="pres">
      <dgm:prSet presAssocID="{8804C65B-DA21-4D98-917E-E6AE53961C66}" presName="padding1" presStyleCnt="0"/>
      <dgm:spPr/>
    </dgm:pt>
    <dgm:pt modelId="{6531AA58-0A41-4C31-A1D0-FFDC99818BDF}" type="pres">
      <dgm:prSet presAssocID="{8C33A645-5B11-40CF-83D8-DEF24F6CC801}" presName="linV" presStyleCnt="0"/>
      <dgm:spPr/>
    </dgm:pt>
    <dgm:pt modelId="{D3491413-F26B-4B24-B454-7E7C2BFD3EDD}" type="pres">
      <dgm:prSet presAssocID="{8C33A645-5B11-40CF-83D8-DEF24F6CC801}" presName="spVertical1" presStyleCnt="0"/>
      <dgm:spPr/>
    </dgm:pt>
    <dgm:pt modelId="{3156766D-44F9-4F38-B724-774E2F895D37}" type="pres">
      <dgm:prSet presAssocID="{8C33A645-5B11-40CF-83D8-DEF24F6CC801}" presName="parTx" presStyleLbl="revTx" presStyleIdx="0" presStyleCnt="1" custScaleY="325925" custLinFactNeighborX="-7009" custLinFactNeighborY="10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AC924-0ED7-4C6D-9031-EB910C846943}" type="pres">
      <dgm:prSet presAssocID="{8C33A645-5B11-40CF-83D8-DEF24F6CC801}" presName="spVertical2" presStyleCnt="0"/>
      <dgm:spPr/>
    </dgm:pt>
    <dgm:pt modelId="{01CBD181-C37F-4C0E-83A2-30F5489A12FA}" type="pres">
      <dgm:prSet presAssocID="{8C33A645-5B11-40CF-83D8-DEF24F6CC801}" presName="spVertical3" presStyleCnt="0"/>
      <dgm:spPr/>
    </dgm:pt>
    <dgm:pt modelId="{9C2D1493-762E-432A-B60D-410552B38FEA}" type="pres">
      <dgm:prSet presAssocID="{8804C65B-DA21-4D98-917E-E6AE53961C66}" presName="padding2" presStyleCnt="0"/>
      <dgm:spPr/>
    </dgm:pt>
    <dgm:pt modelId="{F750AB2C-BCBD-419C-86D1-463FB7D3815A}" type="pres">
      <dgm:prSet presAssocID="{8804C65B-DA21-4D98-917E-E6AE53961C66}" presName="negArrow" presStyleCnt="0"/>
      <dgm:spPr/>
    </dgm:pt>
    <dgm:pt modelId="{A34CF7D5-6085-4BD8-BE6C-FB253E5E9E3B}" type="pres">
      <dgm:prSet presAssocID="{8804C65B-DA21-4D98-917E-E6AE53961C66}" presName="backgroundArrow" presStyleLbl="node1" presStyleIdx="0" presStyleCnt="1" custScaleY="218041" custLinFactNeighborX="-5420" custLinFactNeighborY="-2103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CFBB5EB6-9A07-4813-AA0E-695B2688886C}" type="presOf" srcId="{8C33A645-5B11-40CF-83D8-DEF24F6CC801}" destId="{3156766D-44F9-4F38-B724-774E2F895D37}" srcOrd="0" destOrd="0" presId="urn:microsoft.com/office/officeart/2005/8/layout/hProcess3"/>
    <dgm:cxn modelId="{394A19B7-3A12-42D8-AD8D-8BAF06EF933D}" srcId="{8804C65B-DA21-4D98-917E-E6AE53961C66}" destId="{8C33A645-5B11-40CF-83D8-DEF24F6CC801}" srcOrd="0" destOrd="0" parTransId="{A6545F69-505A-4719-A3E7-50C8F688AC3F}" sibTransId="{1450A11C-5D70-49AC-A6D6-EDA12A931FEA}"/>
    <dgm:cxn modelId="{3151CD94-92B5-4F60-B9EF-781C9ECF2E8E}" type="presOf" srcId="{8804C65B-DA21-4D98-917E-E6AE53961C66}" destId="{AC7CB58D-218E-4F3E-9A32-C6FE4789C30E}" srcOrd="0" destOrd="0" presId="urn:microsoft.com/office/officeart/2005/8/layout/hProcess3"/>
    <dgm:cxn modelId="{40C2A6B1-8BEA-4119-9959-7FD459D3E00F}" type="presParOf" srcId="{AC7CB58D-218E-4F3E-9A32-C6FE4789C30E}" destId="{B899D5D7-728B-480D-B4C8-5CDA2BDB97D7}" srcOrd="0" destOrd="0" presId="urn:microsoft.com/office/officeart/2005/8/layout/hProcess3"/>
    <dgm:cxn modelId="{F70660C8-BAE9-4CBE-98FF-25691F97903E}" type="presParOf" srcId="{AC7CB58D-218E-4F3E-9A32-C6FE4789C30E}" destId="{A7768169-2EBA-48F0-895A-908CE3DA8947}" srcOrd="1" destOrd="0" presId="urn:microsoft.com/office/officeart/2005/8/layout/hProcess3"/>
    <dgm:cxn modelId="{A7517F13-8F2D-46F7-A37A-35C46B482E89}" type="presParOf" srcId="{A7768169-2EBA-48F0-895A-908CE3DA8947}" destId="{360348E9-68BA-4293-BEED-152102B48F27}" srcOrd="0" destOrd="0" presId="urn:microsoft.com/office/officeart/2005/8/layout/hProcess3"/>
    <dgm:cxn modelId="{506BC379-4DA7-4A22-8115-A59364D344BE}" type="presParOf" srcId="{A7768169-2EBA-48F0-895A-908CE3DA8947}" destId="{6531AA58-0A41-4C31-A1D0-FFDC99818BDF}" srcOrd="1" destOrd="0" presId="urn:microsoft.com/office/officeart/2005/8/layout/hProcess3"/>
    <dgm:cxn modelId="{221F1BB4-FF64-4B91-A34C-82EC4657345C}" type="presParOf" srcId="{6531AA58-0A41-4C31-A1D0-FFDC99818BDF}" destId="{D3491413-F26B-4B24-B454-7E7C2BFD3EDD}" srcOrd="0" destOrd="0" presId="urn:microsoft.com/office/officeart/2005/8/layout/hProcess3"/>
    <dgm:cxn modelId="{25E81BC6-E358-48F2-8532-FCAB7F0BD815}" type="presParOf" srcId="{6531AA58-0A41-4C31-A1D0-FFDC99818BDF}" destId="{3156766D-44F9-4F38-B724-774E2F895D37}" srcOrd="1" destOrd="0" presId="urn:microsoft.com/office/officeart/2005/8/layout/hProcess3"/>
    <dgm:cxn modelId="{75AF7C76-6EE4-475D-8E3F-D1DAE73E9E42}" type="presParOf" srcId="{6531AA58-0A41-4C31-A1D0-FFDC99818BDF}" destId="{358AC924-0ED7-4C6D-9031-EB910C846943}" srcOrd="2" destOrd="0" presId="urn:microsoft.com/office/officeart/2005/8/layout/hProcess3"/>
    <dgm:cxn modelId="{5254E122-D60E-475A-8F24-08761FB40F4A}" type="presParOf" srcId="{6531AA58-0A41-4C31-A1D0-FFDC99818BDF}" destId="{01CBD181-C37F-4C0E-83A2-30F5489A12FA}" srcOrd="3" destOrd="0" presId="urn:microsoft.com/office/officeart/2005/8/layout/hProcess3"/>
    <dgm:cxn modelId="{98EA29CB-EEF9-4DFA-8FCF-D1FAABDF15E6}" type="presParOf" srcId="{A7768169-2EBA-48F0-895A-908CE3DA8947}" destId="{9C2D1493-762E-432A-B60D-410552B38FEA}" srcOrd="2" destOrd="0" presId="urn:microsoft.com/office/officeart/2005/8/layout/hProcess3"/>
    <dgm:cxn modelId="{D6CB359B-A674-460C-97ED-96458F3EA11A}" type="presParOf" srcId="{A7768169-2EBA-48F0-895A-908CE3DA8947}" destId="{F750AB2C-BCBD-419C-86D1-463FB7D3815A}" srcOrd="3" destOrd="0" presId="urn:microsoft.com/office/officeart/2005/8/layout/hProcess3"/>
    <dgm:cxn modelId="{2500A926-402D-4D49-AB80-242828ECCAF3}" type="presParOf" srcId="{A7768169-2EBA-48F0-895A-908CE3DA8947}" destId="{A34CF7D5-6085-4BD8-BE6C-FB253E5E9E3B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04C65B-DA21-4D98-917E-E6AE53961C6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8C33A645-5B11-40CF-83D8-DEF24F6CC801}">
      <dgm:prSet phldrT="[Текст]" custT="1"/>
      <dgm:spPr/>
      <dgm:t>
        <a:bodyPr/>
        <a:lstStyle/>
        <a:p>
          <a:r>
            <a:rPr lang="uk-UA" altLang="uk-UA" sz="1800" dirty="0" smtClean="0"/>
            <a:t>Взагалі, в даній задачі достатньо зафіксувати тільки номер рядка, бо копіювання формул виконується в стовпці. Тоді ми отримаємо </a:t>
          </a:r>
          <a:r>
            <a:rPr lang="uk-UA" altLang="uk-UA" sz="1800" b="1" dirty="0" smtClean="0"/>
            <a:t>мішане </a:t>
          </a:r>
          <a:r>
            <a:rPr lang="uk-UA" altLang="uk-UA" sz="1800" dirty="0" smtClean="0"/>
            <a:t>посилання, як на малюнку 4.</a:t>
          </a:r>
          <a:endParaRPr lang="ru-RU" sz="1800" dirty="0"/>
        </a:p>
      </dgm:t>
    </dgm:pt>
    <dgm:pt modelId="{A6545F69-505A-4719-A3E7-50C8F688AC3F}" type="parTrans" cxnId="{394A19B7-3A12-42D8-AD8D-8BAF06EF933D}">
      <dgm:prSet/>
      <dgm:spPr/>
      <dgm:t>
        <a:bodyPr/>
        <a:lstStyle/>
        <a:p>
          <a:endParaRPr lang="ru-RU"/>
        </a:p>
      </dgm:t>
    </dgm:pt>
    <dgm:pt modelId="{1450A11C-5D70-49AC-A6D6-EDA12A931FEA}" type="sibTrans" cxnId="{394A19B7-3A12-42D8-AD8D-8BAF06EF933D}">
      <dgm:prSet/>
      <dgm:spPr/>
      <dgm:t>
        <a:bodyPr/>
        <a:lstStyle/>
        <a:p>
          <a:endParaRPr lang="ru-RU"/>
        </a:p>
      </dgm:t>
    </dgm:pt>
    <dgm:pt modelId="{AC7CB58D-218E-4F3E-9A32-C6FE4789C30E}" type="pres">
      <dgm:prSet presAssocID="{8804C65B-DA21-4D98-917E-E6AE53961C66}" presName="Name0" presStyleCnt="0">
        <dgm:presLayoutVars>
          <dgm:dir/>
          <dgm:animLvl val="lvl"/>
          <dgm:resizeHandles val="exact"/>
        </dgm:presLayoutVars>
      </dgm:prSet>
      <dgm:spPr/>
    </dgm:pt>
    <dgm:pt modelId="{B899D5D7-728B-480D-B4C8-5CDA2BDB97D7}" type="pres">
      <dgm:prSet presAssocID="{8804C65B-DA21-4D98-917E-E6AE53961C66}" presName="dummy" presStyleCnt="0"/>
      <dgm:spPr/>
    </dgm:pt>
    <dgm:pt modelId="{A7768169-2EBA-48F0-895A-908CE3DA8947}" type="pres">
      <dgm:prSet presAssocID="{8804C65B-DA21-4D98-917E-E6AE53961C66}" presName="linH" presStyleCnt="0"/>
      <dgm:spPr/>
    </dgm:pt>
    <dgm:pt modelId="{360348E9-68BA-4293-BEED-152102B48F27}" type="pres">
      <dgm:prSet presAssocID="{8804C65B-DA21-4D98-917E-E6AE53961C66}" presName="padding1" presStyleCnt="0"/>
      <dgm:spPr/>
    </dgm:pt>
    <dgm:pt modelId="{6531AA58-0A41-4C31-A1D0-FFDC99818BDF}" type="pres">
      <dgm:prSet presAssocID="{8C33A645-5B11-40CF-83D8-DEF24F6CC801}" presName="linV" presStyleCnt="0"/>
      <dgm:spPr/>
    </dgm:pt>
    <dgm:pt modelId="{D3491413-F26B-4B24-B454-7E7C2BFD3EDD}" type="pres">
      <dgm:prSet presAssocID="{8C33A645-5B11-40CF-83D8-DEF24F6CC801}" presName="spVertical1" presStyleCnt="0"/>
      <dgm:spPr/>
    </dgm:pt>
    <dgm:pt modelId="{3156766D-44F9-4F38-B724-774E2F895D37}" type="pres">
      <dgm:prSet presAssocID="{8C33A645-5B11-40CF-83D8-DEF24F6CC801}" presName="parTx" presStyleLbl="revTx" presStyleIdx="0" presStyleCnt="1" custScaleY="325925" custLinFactNeighborX="-7009" custLinFactNeighborY="10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AC924-0ED7-4C6D-9031-EB910C846943}" type="pres">
      <dgm:prSet presAssocID="{8C33A645-5B11-40CF-83D8-DEF24F6CC801}" presName="spVertical2" presStyleCnt="0"/>
      <dgm:spPr/>
    </dgm:pt>
    <dgm:pt modelId="{01CBD181-C37F-4C0E-83A2-30F5489A12FA}" type="pres">
      <dgm:prSet presAssocID="{8C33A645-5B11-40CF-83D8-DEF24F6CC801}" presName="spVertical3" presStyleCnt="0"/>
      <dgm:spPr/>
    </dgm:pt>
    <dgm:pt modelId="{9C2D1493-762E-432A-B60D-410552B38FEA}" type="pres">
      <dgm:prSet presAssocID="{8804C65B-DA21-4D98-917E-E6AE53961C66}" presName="padding2" presStyleCnt="0"/>
      <dgm:spPr/>
    </dgm:pt>
    <dgm:pt modelId="{F750AB2C-BCBD-419C-86D1-463FB7D3815A}" type="pres">
      <dgm:prSet presAssocID="{8804C65B-DA21-4D98-917E-E6AE53961C66}" presName="negArrow" presStyleCnt="0"/>
      <dgm:spPr/>
    </dgm:pt>
    <dgm:pt modelId="{A34CF7D5-6085-4BD8-BE6C-FB253E5E9E3B}" type="pres">
      <dgm:prSet presAssocID="{8804C65B-DA21-4D98-917E-E6AE53961C66}" presName="backgroundArrow" presStyleLbl="node1" presStyleIdx="0" presStyleCnt="1" custScaleY="218041" custLinFactNeighborX="-1459" custLinFactNeighborY="-410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CFBB5EB6-9A07-4813-AA0E-695B2688886C}" type="presOf" srcId="{8C33A645-5B11-40CF-83D8-DEF24F6CC801}" destId="{3156766D-44F9-4F38-B724-774E2F895D37}" srcOrd="0" destOrd="0" presId="urn:microsoft.com/office/officeart/2005/8/layout/hProcess3"/>
    <dgm:cxn modelId="{394A19B7-3A12-42D8-AD8D-8BAF06EF933D}" srcId="{8804C65B-DA21-4D98-917E-E6AE53961C66}" destId="{8C33A645-5B11-40CF-83D8-DEF24F6CC801}" srcOrd="0" destOrd="0" parTransId="{A6545F69-505A-4719-A3E7-50C8F688AC3F}" sibTransId="{1450A11C-5D70-49AC-A6D6-EDA12A931FEA}"/>
    <dgm:cxn modelId="{3151CD94-92B5-4F60-B9EF-781C9ECF2E8E}" type="presOf" srcId="{8804C65B-DA21-4D98-917E-E6AE53961C66}" destId="{AC7CB58D-218E-4F3E-9A32-C6FE4789C30E}" srcOrd="0" destOrd="0" presId="urn:microsoft.com/office/officeart/2005/8/layout/hProcess3"/>
    <dgm:cxn modelId="{40C2A6B1-8BEA-4119-9959-7FD459D3E00F}" type="presParOf" srcId="{AC7CB58D-218E-4F3E-9A32-C6FE4789C30E}" destId="{B899D5D7-728B-480D-B4C8-5CDA2BDB97D7}" srcOrd="0" destOrd="0" presId="urn:microsoft.com/office/officeart/2005/8/layout/hProcess3"/>
    <dgm:cxn modelId="{F70660C8-BAE9-4CBE-98FF-25691F97903E}" type="presParOf" srcId="{AC7CB58D-218E-4F3E-9A32-C6FE4789C30E}" destId="{A7768169-2EBA-48F0-895A-908CE3DA8947}" srcOrd="1" destOrd="0" presId="urn:microsoft.com/office/officeart/2005/8/layout/hProcess3"/>
    <dgm:cxn modelId="{A7517F13-8F2D-46F7-A37A-35C46B482E89}" type="presParOf" srcId="{A7768169-2EBA-48F0-895A-908CE3DA8947}" destId="{360348E9-68BA-4293-BEED-152102B48F27}" srcOrd="0" destOrd="0" presId="urn:microsoft.com/office/officeart/2005/8/layout/hProcess3"/>
    <dgm:cxn modelId="{506BC379-4DA7-4A22-8115-A59364D344BE}" type="presParOf" srcId="{A7768169-2EBA-48F0-895A-908CE3DA8947}" destId="{6531AA58-0A41-4C31-A1D0-FFDC99818BDF}" srcOrd="1" destOrd="0" presId="urn:microsoft.com/office/officeart/2005/8/layout/hProcess3"/>
    <dgm:cxn modelId="{221F1BB4-FF64-4B91-A34C-82EC4657345C}" type="presParOf" srcId="{6531AA58-0A41-4C31-A1D0-FFDC99818BDF}" destId="{D3491413-F26B-4B24-B454-7E7C2BFD3EDD}" srcOrd="0" destOrd="0" presId="urn:microsoft.com/office/officeart/2005/8/layout/hProcess3"/>
    <dgm:cxn modelId="{25E81BC6-E358-48F2-8532-FCAB7F0BD815}" type="presParOf" srcId="{6531AA58-0A41-4C31-A1D0-FFDC99818BDF}" destId="{3156766D-44F9-4F38-B724-774E2F895D37}" srcOrd="1" destOrd="0" presId="urn:microsoft.com/office/officeart/2005/8/layout/hProcess3"/>
    <dgm:cxn modelId="{75AF7C76-6EE4-475D-8E3F-D1DAE73E9E42}" type="presParOf" srcId="{6531AA58-0A41-4C31-A1D0-FFDC99818BDF}" destId="{358AC924-0ED7-4C6D-9031-EB910C846943}" srcOrd="2" destOrd="0" presId="urn:microsoft.com/office/officeart/2005/8/layout/hProcess3"/>
    <dgm:cxn modelId="{5254E122-D60E-475A-8F24-08761FB40F4A}" type="presParOf" srcId="{6531AA58-0A41-4C31-A1D0-FFDC99818BDF}" destId="{01CBD181-C37F-4C0E-83A2-30F5489A12FA}" srcOrd="3" destOrd="0" presId="urn:microsoft.com/office/officeart/2005/8/layout/hProcess3"/>
    <dgm:cxn modelId="{98EA29CB-EEF9-4DFA-8FCF-D1FAABDF15E6}" type="presParOf" srcId="{A7768169-2EBA-48F0-895A-908CE3DA8947}" destId="{9C2D1493-762E-432A-B60D-410552B38FEA}" srcOrd="2" destOrd="0" presId="urn:microsoft.com/office/officeart/2005/8/layout/hProcess3"/>
    <dgm:cxn modelId="{D6CB359B-A674-460C-97ED-96458F3EA11A}" type="presParOf" srcId="{A7768169-2EBA-48F0-895A-908CE3DA8947}" destId="{F750AB2C-BCBD-419C-86D1-463FB7D3815A}" srcOrd="3" destOrd="0" presId="urn:microsoft.com/office/officeart/2005/8/layout/hProcess3"/>
    <dgm:cxn modelId="{2500A926-402D-4D49-AB80-242828ECCAF3}" type="presParOf" srcId="{A7768169-2EBA-48F0-895A-908CE3DA8947}" destId="{A34CF7D5-6085-4BD8-BE6C-FB253E5E9E3B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20F0D-8CFA-4D8B-BEFB-4A78BDD10ED1}">
      <dsp:nvSpPr>
        <dsp:cNvPr id="0" name=""/>
        <dsp:cNvSpPr/>
      </dsp:nvSpPr>
      <dsp:spPr>
        <a:xfrm rot="5400000">
          <a:off x="324888" y="2278194"/>
          <a:ext cx="973768" cy="16203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BA7197-C86B-4BFE-9681-43C3DB903B78}">
      <dsp:nvSpPr>
        <dsp:cNvPr id="0" name=""/>
        <dsp:cNvSpPr/>
      </dsp:nvSpPr>
      <dsp:spPr>
        <a:xfrm>
          <a:off x="191759" y="2740025"/>
          <a:ext cx="1503392" cy="150689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Які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види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посилань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клітинки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можна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записувати</a:t>
          </a:r>
          <a:r>
            <a:rPr lang="ru-RU" sz="1600" kern="1200" dirty="0" smtClean="0"/>
            <a:t> у формулах? </a:t>
          </a:r>
          <a:endParaRPr lang="ru-RU" sz="1600" kern="1200" dirty="0"/>
        </a:p>
      </dsp:txBody>
      <dsp:txXfrm>
        <a:off x="191759" y="2740025"/>
        <a:ext cx="1503392" cy="1506894"/>
      </dsp:txXfrm>
    </dsp:sp>
    <dsp:sp modelId="{0CCA8D5B-9458-4655-91C8-651F42CAADB9}">
      <dsp:nvSpPr>
        <dsp:cNvPr id="0" name=""/>
        <dsp:cNvSpPr/>
      </dsp:nvSpPr>
      <dsp:spPr>
        <a:xfrm>
          <a:off x="1349176" y="2158903"/>
          <a:ext cx="276007" cy="27600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93937A-E3C6-4A1A-887E-39FD9589F1DE}">
      <dsp:nvSpPr>
        <dsp:cNvPr id="0" name=""/>
        <dsp:cNvSpPr/>
      </dsp:nvSpPr>
      <dsp:spPr>
        <a:xfrm rot="5400000">
          <a:off x="2135967" y="1277682"/>
          <a:ext cx="973768" cy="16203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E6CAC7-19EA-4748-93F7-C692A5EA0529}">
      <dsp:nvSpPr>
        <dsp:cNvPr id="0" name=""/>
        <dsp:cNvSpPr/>
      </dsp:nvSpPr>
      <dsp:spPr>
        <a:xfrm>
          <a:off x="1967270" y="1797445"/>
          <a:ext cx="1620287" cy="239701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Як </a:t>
          </a:r>
          <a:r>
            <a:rPr lang="ru-RU" sz="1600" kern="1200" dirty="0" err="1" smtClean="0"/>
            <a:t>записуються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відносне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абсолютне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мішане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посилання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клітинки</a:t>
          </a:r>
          <a:r>
            <a:rPr lang="ru-RU" sz="1600" kern="1200" dirty="0" smtClean="0"/>
            <a:t>?</a:t>
          </a:r>
          <a:endParaRPr lang="ru-RU" sz="1600" kern="1200" dirty="0"/>
        </a:p>
      </dsp:txBody>
      <dsp:txXfrm>
        <a:off x="1967270" y="1797445"/>
        <a:ext cx="1620287" cy="2397018"/>
      </dsp:txXfrm>
    </dsp:sp>
    <dsp:sp modelId="{421A2384-5988-45C5-BAC7-73582C13CA65}">
      <dsp:nvSpPr>
        <dsp:cNvPr id="0" name=""/>
        <dsp:cNvSpPr/>
      </dsp:nvSpPr>
      <dsp:spPr>
        <a:xfrm>
          <a:off x="3160255" y="1158391"/>
          <a:ext cx="276007" cy="27600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6F59879-4337-4F22-A6D1-8F192E6CD173}">
      <dsp:nvSpPr>
        <dsp:cNvPr id="0" name=""/>
        <dsp:cNvSpPr/>
      </dsp:nvSpPr>
      <dsp:spPr>
        <a:xfrm rot="5400000">
          <a:off x="3947047" y="480986"/>
          <a:ext cx="973768" cy="16203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10257C-3DED-4A4A-81F1-9057FCCE10C4}">
      <dsp:nvSpPr>
        <dsp:cNvPr id="0" name=""/>
        <dsp:cNvSpPr/>
      </dsp:nvSpPr>
      <dsp:spPr>
        <a:xfrm>
          <a:off x="3818556" y="1003570"/>
          <a:ext cx="1617113" cy="1989385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 </a:t>
          </a:r>
          <a:r>
            <a:rPr lang="ru-RU" sz="1600" kern="1200" dirty="0" err="1" smtClean="0"/>
            <a:t>якого</a:t>
          </a:r>
          <a:r>
            <a:rPr lang="ru-RU" sz="1600" kern="1200" dirty="0" smtClean="0"/>
            <a:t> виду </a:t>
          </a:r>
          <a:r>
            <a:rPr lang="ru-RU" sz="1600" kern="1200" dirty="0" err="1" smtClean="0"/>
            <a:t>посилань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належить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ім’я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клітинки</a:t>
          </a:r>
          <a:r>
            <a:rPr lang="ru-RU" sz="1600" kern="1200" dirty="0" smtClean="0"/>
            <a:t>?</a:t>
          </a:r>
          <a:endParaRPr lang="ru-RU" sz="1600" kern="1200" dirty="0"/>
        </a:p>
      </dsp:txBody>
      <dsp:txXfrm>
        <a:off x="3818556" y="1003570"/>
        <a:ext cx="1617113" cy="1989385"/>
      </dsp:txXfrm>
    </dsp:sp>
    <dsp:sp modelId="{47F0B8EA-41DC-499B-984A-753041FC8324}">
      <dsp:nvSpPr>
        <dsp:cNvPr id="0" name=""/>
        <dsp:cNvSpPr/>
      </dsp:nvSpPr>
      <dsp:spPr>
        <a:xfrm>
          <a:off x="4971335" y="361695"/>
          <a:ext cx="276007" cy="27600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6B0724-2CBD-4A57-95E8-9BAFC2B8303A}">
      <dsp:nvSpPr>
        <dsp:cNvPr id="0" name=""/>
        <dsp:cNvSpPr/>
      </dsp:nvSpPr>
      <dsp:spPr>
        <a:xfrm rot="5400000">
          <a:off x="5758127" y="-156099"/>
          <a:ext cx="973768" cy="16203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4B35440-82AB-4258-A6AD-1A72C1E493F1}">
      <dsp:nvSpPr>
        <dsp:cNvPr id="0" name=""/>
        <dsp:cNvSpPr/>
      </dsp:nvSpPr>
      <dsp:spPr>
        <a:xfrm>
          <a:off x="5635574" y="378275"/>
          <a:ext cx="1421209" cy="1670165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Чим </a:t>
          </a:r>
          <a:r>
            <a:rPr lang="ru-RU" sz="1600" kern="1200" dirty="0" err="1" smtClean="0"/>
            <a:t>відрізняється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використан-ня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різних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видів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посилання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клітинки</a:t>
          </a:r>
          <a:r>
            <a:rPr lang="ru-RU" sz="1600" kern="1200" dirty="0" smtClean="0"/>
            <a:t>?</a:t>
          </a:r>
          <a:endParaRPr lang="ru-RU" sz="1600" kern="1200" dirty="0"/>
        </a:p>
      </dsp:txBody>
      <dsp:txXfrm>
        <a:off x="5635574" y="378275"/>
        <a:ext cx="1421209" cy="16701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CF7D5-6085-4BD8-BE6C-FB253E5E9E3B}">
      <dsp:nvSpPr>
        <dsp:cNvPr id="0" name=""/>
        <dsp:cNvSpPr/>
      </dsp:nvSpPr>
      <dsp:spPr>
        <a:xfrm>
          <a:off x="0" y="411014"/>
          <a:ext cx="4128120" cy="3189385"/>
        </a:xfrm>
        <a:prstGeom prst="rightArrow">
          <a:avLst/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6766D-44F9-4F38-B724-774E2F895D37}">
      <dsp:nvSpPr>
        <dsp:cNvPr id="0" name=""/>
        <dsp:cNvSpPr/>
      </dsp:nvSpPr>
      <dsp:spPr>
        <a:xfrm>
          <a:off x="173379" y="659744"/>
          <a:ext cx="3382317" cy="269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800" kern="1200" dirty="0" smtClean="0"/>
            <a:t>Посилання, яке модифікується під час копіювання формули, називається відносним</a:t>
          </a:r>
          <a:endParaRPr lang="ru-RU" sz="1800" kern="1200" dirty="0"/>
        </a:p>
      </dsp:txBody>
      <dsp:txXfrm>
        <a:off x="173379" y="659744"/>
        <a:ext cx="3382317" cy="26909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CF7D5-6085-4BD8-BE6C-FB253E5E9E3B}">
      <dsp:nvSpPr>
        <dsp:cNvPr id="0" name=""/>
        <dsp:cNvSpPr/>
      </dsp:nvSpPr>
      <dsp:spPr>
        <a:xfrm>
          <a:off x="0" y="0"/>
          <a:ext cx="4128120" cy="4238717"/>
        </a:xfrm>
        <a:prstGeom prst="rightArrow">
          <a:avLst/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6766D-44F9-4F38-B724-774E2F895D37}">
      <dsp:nvSpPr>
        <dsp:cNvPr id="0" name=""/>
        <dsp:cNvSpPr/>
      </dsp:nvSpPr>
      <dsp:spPr>
        <a:xfrm>
          <a:off x="95924" y="576064"/>
          <a:ext cx="3382317" cy="31679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800" kern="1200" dirty="0" smtClean="0"/>
            <a:t>Щоб при копіюванні в нових формулах посилання на </a:t>
          </a:r>
          <a:r>
            <a:rPr lang="en-US" altLang="uk-UA" sz="1800" b="1" kern="1200" dirty="0" smtClean="0"/>
            <a:t>A1</a:t>
          </a:r>
          <a:r>
            <a:rPr lang="uk-UA" altLang="uk-UA" sz="1800" kern="1200" dirty="0" smtClean="0"/>
            <a:t> не змінювалося, зробимо його </a:t>
          </a:r>
          <a:r>
            <a:rPr lang="uk-UA" altLang="uk-UA" sz="1800" b="1" kern="1200" dirty="0" smtClean="0"/>
            <a:t>абсолютним</a:t>
          </a:r>
          <a:r>
            <a:rPr lang="uk-UA" altLang="uk-UA" sz="1800" kern="1200" dirty="0" smtClean="0"/>
            <a:t>, заблокувавши в початковій формулі від змін номери стовпця і рядка знаком </a:t>
          </a:r>
          <a:r>
            <a:rPr lang="en-US" altLang="uk-UA" sz="1800" b="1" kern="1200" dirty="0" smtClean="0">
              <a:solidFill>
                <a:srgbClr val="C00000"/>
              </a:solidFill>
            </a:rPr>
            <a:t>$</a:t>
          </a:r>
          <a:r>
            <a:rPr lang="uk-UA" altLang="uk-UA" sz="1800" b="1" kern="1200" dirty="0" smtClean="0">
              <a:solidFill>
                <a:schemeClr val="accent2"/>
              </a:solidFill>
            </a:rPr>
            <a:t> </a:t>
          </a:r>
          <a:endParaRPr lang="ru-RU" sz="1800" b="1" kern="1200" dirty="0"/>
        </a:p>
      </dsp:txBody>
      <dsp:txXfrm>
        <a:off x="95924" y="576064"/>
        <a:ext cx="3382317" cy="31679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CF7D5-6085-4BD8-BE6C-FB253E5E9E3B}">
      <dsp:nvSpPr>
        <dsp:cNvPr id="0" name=""/>
        <dsp:cNvSpPr/>
      </dsp:nvSpPr>
      <dsp:spPr>
        <a:xfrm>
          <a:off x="0" y="32911"/>
          <a:ext cx="4128120" cy="4238717"/>
        </a:xfrm>
        <a:prstGeom prst="rightArrow">
          <a:avLst/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6766D-44F9-4F38-B724-774E2F895D37}">
      <dsp:nvSpPr>
        <dsp:cNvPr id="0" name=""/>
        <dsp:cNvSpPr/>
      </dsp:nvSpPr>
      <dsp:spPr>
        <a:xfrm>
          <a:off x="95924" y="576064"/>
          <a:ext cx="3382317" cy="31679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800" kern="1200" dirty="0" smtClean="0"/>
            <a:t>Взагалі, в даній задачі достатньо зафіксувати тільки номер рядка, бо копіювання формул виконується в стовпці. Тоді ми отримаємо </a:t>
          </a:r>
          <a:r>
            <a:rPr lang="uk-UA" altLang="uk-UA" sz="1800" b="1" kern="1200" dirty="0" smtClean="0"/>
            <a:t>мішане </a:t>
          </a:r>
          <a:r>
            <a:rPr lang="uk-UA" altLang="uk-UA" sz="1800" kern="1200" dirty="0" smtClean="0"/>
            <a:t>посилання, як на малюнку 4.</a:t>
          </a:r>
          <a:endParaRPr lang="ru-RU" sz="1800" kern="1200" dirty="0"/>
        </a:p>
      </dsp:txBody>
      <dsp:txXfrm>
        <a:off x="95924" y="576064"/>
        <a:ext cx="3382317" cy="3167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35" units="1/cm"/>
          <inkml:channelProperty channel="Y" name="resolution" value="36" units="1/cm"/>
        </inkml:channelProperties>
      </inkml:inkSource>
      <inkml:timestamp xml:id="ts0" timeString="2011-01-02T10:13:11.062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3765-2147483648,'20'0,"-20"0,19 0,-19 0,38 0,38 0,0 0,39 0,0 0,-19 0,-39 0,-19 0,-19 0,0 0,-19 0,20 0,-1 0,38 0,-19 0,-19 0,20 0,-39 0,19 0,-19 0,18 0,2 0,75 0,21 0,-21 0,-18 0,-20 0,0 0,-38 0,20 0,-39 0,18 0,-18 0,39 0,-1 0,-19 0,19 0,0 0,-19 0,1 0,-1 0,-19 0,19 0,0 0,19 0,0 0,-19 0,1 0,-1 0,-19 0,-19 0,-1 0,20 0,-37 0,-2 0,-37 0,-39 0,19 0,-18 0,38 0,-1 0,0 0,1 0,-1 0,1 0,-1 0,20 0,38 0,-20 0,21 0,-21 0,39 0,-19 0,19 0,-19 0,0 0,-19 0,-19 0,37 0,-37 0,57 0,-19 0,19 0,-19 0,19 0,-38 0,-1 0,20 0,-19 0,19 0,-20 0,39 0,-18 0,-1 0,-20 0,-18 0,0 0,38 0,-1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35" units="1/cm"/>
          <inkml:channelProperty channel="Y" name="resolution" value="36" units="1/cm"/>
        </inkml:channelProperties>
      </inkml:inkSource>
      <inkml:timestamp xml:id="ts0" timeString="2011-01-02T10:13:11.062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0-2147483648,'19'0,"-19"0,18 0,-18 0,37 0,36 0,0 0,37 0,0 0,-18 0,-37 0,-18 0,-19 0,0 0,-18 0,19 0,-1 0,37 0,-18 0,-19 0,19 0,-37 0,18 0,-18 0,18 0,1 0,72 0,20 0,-20 0,-17 0,-19 0,0 0,-37 0,19 0,-37 0,18 0,-18 0,37 0,-1 0,-17 0,17 0,1 0,-19 0,1 0,-1 0,-18 0,18 0,1 0,17 0,1 0,-19 0,1 0,-1 0,-18 0,-18 0,-1 0,19 0,-36 0,-1 0,-36 0,-37 0,18 0,-18 0,37 0,-1 0,1 0,0 0,-1 0,1 0,-1 0,19 0,37 0,-19 0,19 0,-19 0,37 0,-18 0,18 0,-18 0,-1 0,-17 0,-19 0,36 0,-36 0,55 0,-18 0,18 0,-18 0,18 0,-37 0,0 0,19 0,-19 0,19 0,-19 0,37 0,-18 0,0 0,-19 0,-18 0,0 0,37 0,-1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uk-UA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uk-UA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uk-UA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FFD17C5-225E-422B-A3CF-7F5DBAB13BF3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132D2036-8CE7-44CD-AF8B-89640556E38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0068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87830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925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723449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9616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7142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F7ED-519F-4DFC-B9EA-BE4AF363B78F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0682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12F8-1FA6-4C1A-8DAB-3794E8761189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36609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10305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312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48D1D94-B24F-449B-8812-A107CBBD7C7D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0930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42707" y="99518"/>
            <a:ext cx="6589200" cy="128089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E5B2AAD-3079-4534-8835-A73B9FC456E7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861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CC0FA68-A4BA-4961-8866-411E22D532AF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0210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34EC8-8427-416B-A3D0-EF9F093A61F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939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26F-9A25-496B-9D81-8DD8BA6A60C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28861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B959-2625-4B43-9498-BB717624A371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70457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A25D6B7-53D0-4DAB-82C3-DE1BC5A4DBE9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6066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9BFFA8C-4D88-4DCE-8630-526ABD011920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86917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office.com/uk-ua/exce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customXml" Target="../ink/ink1.xml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emf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customXml" Target="../ink/ink2.xml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emf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42416" y="2514601"/>
            <a:ext cx="6733494" cy="226278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altLang="uk-UA" sz="4400" b="1" dirty="0" smtClean="0">
                <a:solidFill>
                  <a:schemeClr val="accent6">
                    <a:lumMod val="75000"/>
                  </a:schemeClr>
                </a:solidFill>
              </a:rPr>
              <a:t>Абсолютні, відносні та мішані посилання</a:t>
            </a:r>
            <a:endParaRPr lang="ru-RU" altLang="uk-UA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42416" y="4777380"/>
            <a:ext cx="6733494" cy="112628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uk-UA" b="1" dirty="0"/>
              <a:t>Микитенко Антоніна Федорівна, вчитель інформатики Смілянської загальноосвітньої школи І-ІІІ ступенів № 11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D2036-8CE7-44CD-AF8B-89640556E387}" type="slidenum">
              <a:rPr lang="ru-RU" altLang="uk-UA" smtClean="0"/>
              <a:pPr/>
              <a:t>1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dirty="0" err="1" smtClean="0"/>
              <a:t>©Микитенко</a:t>
            </a:r>
            <a:r>
              <a:rPr lang="uk-UA" altLang="uk-UA" dirty="0" smtClean="0"/>
              <a:t> А.Ф.</a:t>
            </a:r>
            <a:endParaRPr lang="ru-RU" altLang="uk-UA" dirty="0"/>
          </a:p>
        </p:txBody>
      </p:sp>
      <p:pic>
        <p:nvPicPr>
          <p:cNvPr id="6" name="Picture 5" descr="Рисунок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5395912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6589199" cy="1092250"/>
          </a:xfrm>
        </p:spPr>
        <p:txBody>
          <a:bodyPr/>
          <a:lstStyle/>
          <a:p>
            <a:pPr algn="ctr"/>
            <a:r>
              <a:rPr lang="uk-UA" altLang="uk-UA" sz="3800" b="1" dirty="0" smtClean="0">
                <a:solidFill>
                  <a:schemeClr val="accent6">
                    <a:lumMod val="75000"/>
                  </a:schemeClr>
                </a:solidFill>
              </a:rPr>
              <a:t>Висновки:</a:t>
            </a:r>
            <a:endParaRPr lang="ru-RU" altLang="uk-UA" sz="3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00213"/>
            <a:ext cx="7772400" cy="4608512"/>
          </a:xfrm>
        </p:spPr>
        <p:txBody>
          <a:bodyPr/>
          <a:lstStyle/>
          <a:p>
            <a:pPr eaLnBrk="0" hangingPunct="0">
              <a:spcBef>
                <a:spcPct val="0"/>
              </a:spcBef>
            </a:pP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Основною перевагою електронних таблиць є використання в них формул для обчислення даних. Формули містять посилання на клітинки таблиці з даними. При зміні даних формули перераховуються автоматично.</a:t>
            </a:r>
          </a:p>
          <a:p>
            <a:pPr eaLnBrk="0" hangingPunct="0">
              <a:spcBef>
                <a:spcPct val="0"/>
              </a:spcBef>
            </a:pP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Посилання на клітинки можуть бути відносними, абсолютними та мішаними. Тип посилання грає роль при копіюванні формул у суміжні діапазони.</a:t>
            </a:r>
          </a:p>
          <a:p>
            <a:pPr eaLnBrk="0" hangingPunct="0">
              <a:spcBef>
                <a:spcPct val="0"/>
              </a:spcBef>
            </a:pP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копіювання формули виконується модифікація її відносних посилань. </a:t>
            </a:r>
          </a:p>
          <a:p>
            <a:pPr eaLnBrk="0" hangingPunct="0">
              <a:spcBef>
                <a:spcPct val="0"/>
              </a:spcBef>
            </a:pP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формулах </a:t>
            </a:r>
            <a:r>
              <a:rPr lang="uk-UA" alt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</a:t>
            </a:r>
            <a:r>
              <a:rPr lang="uk-UA" alt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використовуватися </a:t>
            </a:r>
            <a:r>
              <a:rPr lang="uk-UA" alt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ім’я клітинки. </a:t>
            </a:r>
            <a:endParaRPr lang="ru-RU" altLang="uk-UA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10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9" y="188640"/>
            <a:ext cx="6770712" cy="1030559"/>
          </a:xfrm>
        </p:spPr>
        <p:txBody>
          <a:bodyPr>
            <a:normAutofit fontScale="90000"/>
          </a:bodyPr>
          <a:lstStyle/>
          <a:p>
            <a:pPr algn="ctr"/>
            <a:r>
              <a:rPr lang="uk-UA" altLang="uk-UA" b="1" dirty="0" smtClean="0">
                <a:solidFill>
                  <a:schemeClr val="accent6">
                    <a:lumMod val="75000"/>
                  </a:schemeClr>
                </a:solidFill>
              </a:rPr>
              <a:t>Список використаних джерел:</a:t>
            </a:r>
            <a:endParaRPr lang="uk-UA" alt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altLang="uk-UA" sz="2400" b="1" dirty="0" smtClean="0"/>
              <a:t>Література:</a:t>
            </a:r>
            <a:endParaRPr lang="uk-UA" altLang="uk-UA" sz="2400" b="1" dirty="0"/>
          </a:p>
          <a:p>
            <a:r>
              <a:rPr lang="uk-UA" altLang="uk-UA" sz="2000" dirty="0" smtClean="0"/>
              <a:t>Інформатика : підручник для 8-го класу загальноосвітніх навчальних закладів / Й. Я. </a:t>
            </a:r>
            <a:r>
              <a:rPr lang="uk-UA" altLang="uk-UA" sz="2000" dirty="0" err="1" smtClean="0"/>
              <a:t>Ривкінд</a:t>
            </a:r>
            <a:r>
              <a:rPr lang="uk-UA" altLang="uk-UA" sz="2000" dirty="0" smtClean="0"/>
              <a:t>, Т. І. Лисенко, Л. А. </a:t>
            </a:r>
            <a:r>
              <a:rPr lang="uk-UA" altLang="uk-UA" sz="2000" dirty="0" err="1" smtClean="0"/>
              <a:t>Чернікова</a:t>
            </a:r>
            <a:r>
              <a:rPr lang="uk-UA" altLang="uk-UA" sz="2000" dirty="0" smtClean="0"/>
              <a:t>, В.В. </a:t>
            </a:r>
            <a:r>
              <a:rPr lang="uk-UA" altLang="uk-UA" sz="2000" dirty="0" err="1" smtClean="0"/>
              <a:t>Шакотько</a:t>
            </a:r>
            <a:r>
              <a:rPr lang="uk-UA" altLang="uk-UA" sz="2000" dirty="0" smtClean="0"/>
              <a:t> – Київ : </a:t>
            </a:r>
            <a:r>
              <a:rPr lang="uk-UA" altLang="uk-UA" sz="2000" dirty="0" err="1" smtClean="0"/>
              <a:t>Генеза</a:t>
            </a:r>
            <a:r>
              <a:rPr lang="uk-UA" altLang="uk-UA" sz="2000" dirty="0" smtClean="0"/>
              <a:t>, 2016. – 288 с. : </a:t>
            </a:r>
            <a:r>
              <a:rPr lang="uk-UA" altLang="uk-UA" sz="2000" dirty="0" err="1" smtClean="0"/>
              <a:t>іл</a:t>
            </a:r>
            <a:r>
              <a:rPr lang="uk-UA" altLang="uk-UA" sz="2000" dirty="0" smtClean="0"/>
              <a:t>.</a:t>
            </a:r>
          </a:p>
          <a:p>
            <a:pPr marL="0" indent="0">
              <a:buNone/>
            </a:pPr>
            <a:endParaRPr lang="uk-UA" altLang="uk-UA" sz="2400" b="1" dirty="0" smtClean="0"/>
          </a:p>
          <a:p>
            <a:pPr marL="0" indent="0">
              <a:buNone/>
            </a:pPr>
            <a:r>
              <a:rPr lang="uk-UA" altLang="uk-UA" sz="2400" b="1" dirty="0" smtClean="0"/>
              <a:t>Інтернет-ресурси</a:t>
            </a:r>
            <a:r>
              <a:rPr lang="uk-UA" altLang="uk-UA" sz="2400" b="1" dirty="0" smtClean="0"/>
              <a:t>:</a:t>
            </a:r>
          </a:p>
          <a:p>
            <a:r>
              <a:rPr lang="en-US" altLang="uk-UA" sz="2000" dirty="0" smtClean="0">
                <a:hlinkClick r:id="rId2"/>
              </a:rPr>
              <a:t>http</a:t>
            </a:r>
            <a:r>
              <a:rPr lang="en-US" altLang="uk-UA" sz="2000" dirty="0">
                <a:hlinkClick r:id="rId2"/>
              </a:rPr>
              <a:t>://mon.gov.ua</a:t>
            </a:r>
            <a:r>
              <a:rPr lang="en-US" altLang="uk-UA" sz="2000" dirty="0" smtClean="0">
                <a:hlinkClick r:id="rId2"/>
              </a:rPr>
              <a:t>/</a:t>
            </a:r>
          </a:p>
          <a:p>
            <a:r>
              <a:rPr lang="en-US" altLang="uk-UA" sz="2000" dirty="0" smtClean="0">
                <a:hlinkClick r:id="rId2"/>
              </a:rPr>
              <a:t>https</a:t>
            </a:r>
            <a:r>
              <a:rPr lang="en-US" altLang="uk-UA" sz="2000" dirty="0">
                <a:hlinkClick r:id="rId2"/>
              </a:rPr>
              <a:t>://</a:t>
            </a:r>
            <a:r>
              <a:rPr lang="en-US" altLang="uk-UA" sz="2000" dirty="0" smtClean="0">
                <a:hlinkClick r:id="rId2"/>
              </a:rPr>
              <a:t>support.office.com/uk-ua/excel</a:t>
            </a:r>
            <a:endParaRPr lang="en-US" altLang="uk-UA" sz="2000" dirty="0" smtClean="0"/>
          </a:p>
          <a:p>
            <a:endParaRPr lang="uk-UA" altLang="uk-UA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11</a:t>
            </a:fld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Ви дізнаєтеся</a:t>
            </a:r>
            <a:r>
              <a:rPr lang="uk-UA" altLang="uk-UA" sz="3200" b="1" dirty="0" smtClean="0"/>
              <a:t>:</a:t>
            </a:r>
            <a:endParaRPr lang="uk-UA" altLang="uk-UA" sz="3200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912328"/>
              </p:ext>
            </p:extLst>
          </p:nvPr>
        </p:nvGraphicFramePr>
        <p:xfrm>
          <a:off x="1502728" y="1552420"/>
          <a:ext cx="7056784" cy="4290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2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88640"/>
            <a:ext cx="6659247" cy="1030559"/>
          </a:xfrm>
        </p:spPr>
        <p:txBody>
          <a:bodyPr>
            <a:noAutofit/>
          </a:bodyPr>
          <a:lstStyle/>
          <a:p>
            <a:pPr algn="ctr"/>
            <a:r>
              <a:rPr lang="uk-UA" alt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Відносні посилання</a:t>
            </a:r>
            <a:endParaRPr lang="ru-RU" altLang="uk-UA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651000"/>
            <a:ext cx="4743450" cy="458628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</a:pPr>
            <a:endParaRPr lang="ru-RU" altLang="uk-UA" sz="2000" dirty="0"/>
          </a:p>
        </p:txBody>
      </p:sp>
      <p:grpSp>
        <p:nvGrpSpPr>
          <p:cNvPr id="19466" name="Group 10"/>
          <p:cNvGrpSpPr>
            <a:grpSpLocks/>
          </p:cNvGrpSpPr>
          <p:nvPr/>
        </p:nvGrpSpPr>
        <p:grpSpPr bwMode="auto">
          <a:xfrm>
            <a:off x="6300415" y="1663700"/>
            <a:ext cx="2232025" cy="2197100"/>
            <a:chOff x="3648" y="192"/>
            <a:chExt cx="1406" cy="1384"/>
          </a:xfrm>
        </p:grpSpPr>
        <p:pic>
          <p:nvPicPr>
            <p:cNvPr id="19467" name="Picture 11" descr="SNAGHTML85a9c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02" b="11612"/>
            <a:stretch/>
          </p:blipFill>
          <p:spPr bwMode="auto">
            <a:xfrm>
              <a:off x="3648" y="192"/>
              <a:ext cx="1406" cy="1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8" name="Text Box 12"/>
            <p:cNvSpPr txBox="1">
              <a:spLocks noChangeArrowheads="1"/>
            </p:cNvSpPr>
            <p:nvPr/>
          </p:nvSpPr>
          <p:spPr bwMode="auto">
            <a:xfrm>
              <a:off x="3648" y="192"/>
              <a:ext cx="576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uk-UA" altLang="uk-UA" sz="1400"/>
                <a:t>Мал.1</a:t>
              </a:r>
              <a:endParaRPr lang="ru-RU" altLang="uk-UA" sz="1400"/>
            </a:p>
          </p:txBody>
        </p:sp>
      </p:grp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6299844" y="4316413"/>
            <a:ext cx="2160588" cy="2065338"/>
            <a:chOff x="3792" y="1296"/>
            <a:chExt cx="1361" cy="1301"/>
          </a:xfrm>
        </p:grpSpPr>
        <p:pic>
          <p:nvPicPr>
            <p:cNvPr id="19470" name="Picture 14" descr="SNAGHTML8952f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754" b="12231"/>
            <a:stretch/>
          </p:blipFill>
          <p:spPr bwMode="auto">
            <a:xfrm>
              <a:off x="3792" y="1296"/>
              <a:ext cx="1361" cy="1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71" name="Text Box 15"/>
            <p:cNvSpPr txBox="1">
              <a:spLocks noChangeArrowheads="1"/>
            </p:cNvSpPr>
            <p:nvPr/>
          </p:nvSpPr>
          <p:spPr bwMode="auto">
            <a:xfrm>
              <a:off x="3792" y="1296"/>
              <a:ext cx="576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uk-UA" altLang="uk-UA" sz="1400"/>
                <a:t>Мал. 2</a:t>
              </a:r>
              <a:endParaRPr lang="ru-RU" altLang="uk-UA" sz="1400"/>
            </a:p>
          </p:txBody>
        </p:sp>
      </p:grp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49238523"/>
              </p:ext>
            </p:extLst>
          </p:nvPr>
        </p:nvGraphicFramePr>
        <p:xfrm>
          <a:off x="1771824" y="3068960"/>
          <a:ext cx="412812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3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altLang="uk-UA" sz="2800" b="1" dirty="0">
                <a:solidFill>
                  <a:schemeClr val="accent6">
                    <a:lumMod val="75000"/>
                  </a:schemeClr>
                </a:solidFill>
              </a:rPr>
              <a:t>Абсолютні </a:t>
            </a:r>
            <a:r>
              <a:rPr lang="uk-UA" alt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посилання </a:t>
            </a:r>
            <a:endParaRPr lang="ru-RU" altLang="uk-UA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5436097" y="2348880"/>
            <a:ext cx="3167887" cy="1781152"/>
            <a:chOff x="3264" y="2304"/>
            <a:chExt cx="1914" cy="816"/>
          </a:xfrm>
        </p:grpSpPr>
        <p:pic>
          <p:nvPicPr>
            <p:cNvPr id="24583" name="Picture 7" descr="SNAGHTMLa719e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127" b="19454"/>
            <a:stretch/>
          </p:blipFill>
          <p:spPr bwMode="auto">
            <a:xfrm>
              <a:off x="3264" y="2304"/>
              <a:ext cx="1914" cy="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4584" name="Ink 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620" y="2444"/>
                <a:ext cx="412" cy="1"/>
              </p14:xfrm>
            </p:contentPart>
          </mc:Choice>
          <mc:Fallback xmlns="">
            <p:pic>
              <p:nvPicPr>
                <p:cNvPr id="24584" name="Ink 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02" y="2285"/>
                  <a:ext cx="448" cy="31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3264" y="2928"/>
              <a:ext cx="576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uk-UA" altLang="uk-UA" sz="1400" dirty="0" err="1"/>
                <a:t>Мал</a:t>
              </a:r>
              <a:r>
                <a:rPr lang="uk-UA" altLang="uk-UA" sz="1400" dirty="0"/>
                <a:t>. </a:t>
              </a:r>
              <a:r>
                <a:rPr lang="uk-UA" altLang="uk-UA" sz="1400" dirty="0" smtClean="0"/>
                <a:t>3</a:t>
              </a:r>
              <a:endParaRPr lang="ru-RU" altLang="uk-UA" sz="1400" dirty="0"/>
            </a:p>
          </p:txBody>
        </p:sp>
      </p:grp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742392922"/>
              </p:ext>
            </p:extLst>
          </p:nvPr>
        </p:nvGraphicFramePr>
        <p:xfrm>
          <a:off x="1131775" y="1467272"/>
          <a:ext cx="412812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5220072" y="4653136"/>
            <a:ext cx="3456384" cy="187220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Посилання, яке не модифікується під час копіювання формул, називається абсолютним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4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0485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SNAGHTMLae167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2" b="18608"/>
          <a:stretch/>
        </p:blipFill>
        <p:spPr bwMode="auto">
          <a:xfrm>
            <a:off x="5416029" y="2214657"/>
            <a:ext cx="3404443" cy="150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alt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Мішані посилання </a:t>
            </a:r>
            <a:endParaRPr lang="ru-RU" altLang="uk-UA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5724128" y="2214656"/>
            <a:ext cx="3521076" cy="1565275"/>
            <a:chOff x="2814" y="2444"/>
            <a:chExt cx="2218" cy="986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4584" name="Ink 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620" y="2444"/>
                <a:ext cx="412" cy="1"/>
              </p14:xfrm>
            </p:contentPart>
          </mc:Choice>
          <mc:Fallback xmlns="">
            <p:pic>
              <p:nvPicPr>
                <p:cNvPr id="24584" name="Ink 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02" y="2285"/>
                  <a:ext cx="448" cy="31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2814" y="3238"/>
              <a:ext cx="576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uk-UA" altLang="uk-UA" sz="1400" dirty="0" err="1"/>
                <a:t>Мал</a:t>
              </a:r>
              <a:r>
                <a:rPr lang="uk-UA" altLang="uk-UA" sz="1400" dirty="0"/>
                <a:t>. </a:t>
              </a:r>
              <a:r>
                <a:rPr lang="uk-UA" altLang="uk-UA" sz="1400" dirty="0" smtClean="0"/>
                <a:t>4</a:t>
              </a:r>
              <a:endParaRPr lang="ru-RU" altLang="uk-UA" sz="1400" dirty="0"/>
            </a:p>
          </p:txBody>
        </p:sp>
      </p:grp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922257558"/>
              </p:ext>
            </p:extLst>
          </p:nvPr>
        </p:nvGraphicFramePr>
        <p:xfrm>
          <a:off x="1131775" y="1467272"/>
          <a:ext cx="412812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5292080" y="4581128"/>
            <a:ext cx="3456384" cy="187220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Посилання, у якому під час копіювання формули модифікується або № стовпця, або № рядка, називається мішаним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5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044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Ім’я клітинки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74571" y="1773560"/>
            <a:ext cx="4211875" cy="22315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Змінити вид посилання у формулі можна під час його введення або редагування послідовним натисненням клавіші </a:t>
            </a:r>
            <a:r>
              <a:rPr lang="en-US" sz="2200" b="1" dirty="0" smtClean="0">
                <a:solidFill>
                  <a:srgbClr val="C00000"/>
                </a:solidFill>
              </a:rPr>
              <a:t>F4</a:t>
            </a:r>
            <a:endParaRPr lang="uk-UA" sz="2200" b="1" dirty="0">
              <a:solidFill>
                <a:srgbClr val="C00000"/>
              </a:solidFill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4500562" y="4005064"/>
            <a:ext cx="4247903" cy="249577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Ім’я клітинки у формулі є абсолютним посиланням на цю клітинку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=Курс*</a:t>
            </a:r>
            <a:r>
              <a:rPr lang="en-US" sz="2400" b="1" dirty="0" smtClean="0">
                <a:solidFill>
                  <a:schemeClr val="tx1"/>
                </a:solidFill>
              </a:rPr>
              <a:t>B1</a:t>
            </a:r>
            <a:endParaRPr lang="uk-UA" sz="24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6</a:t>
            </a:fld>
            <a:endParaRPr lang="ru-RU" alt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942415" y="6135809"/>
            <a:ext cx="1415139" cy="365125"/>
          </a:xfrm>
        </p:spPr>
        <p:txBody>
          <a:bodyPr/>
          <a:lstStyle/>
          <a:p>
            <a:r>
              <a:rPr lang="uk-UA" altLang="uk-UA" dirty="0" err="1" smtClean="0"/>
              <a:t>©Микитенко</a:t>
            </a:r>
            <a:r>
              <a:rPr lang="uk-UA" altLang="uk-UA" dirty="0" smtClean="0"/>
              <a:t> А.Ф.</a:t>
            </a:r>
            <a:endParaRPr lang="ru-RU" altLang="uk-UA" dirty="0"/>
          </a:p>
        </p:txBody>
      </p:sp>
    </p:spTree>
    <p:extLst>
      <p:ext uri="{BB962C8B-B14F-4D97-AF65-F5344CB8AC3E}">
        <p14:creationId xmlns:p14="http://schemas.microsoft.com/office/powerpoint/2010/main" val="393313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Приклади посилань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6521" y="2060848"/>
            <a:ext cx="7151943" cy="4032448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7</a:t>
            </a:fld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5127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Розв’язуємо задачі: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1" y="2133600"/>
            <a:ext cx="6408712" cy="377825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8</a:t>
            </a:fld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6314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Розв’язуємо задачі: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728" y="2133600"/>
            <a:ext cx="6264696" cy="377825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D865-3729-443B-89D3-717ECAA85488}" type="slidenum">
              <a:rPr lang="ru-RU" altLang="uk-UA" smtClean="0"/>
              <a:pPr/>
              <a:t>9</a:t>
            </a:fld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altLang="uk-UA" smtClean="0"/>
              <a:t>©Микитенко А.Ф.</a:t>
            </a: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0810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336</TotalTime>
  <Words>399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Легкий дым</vt:lpstr>
      <vt:lpstr>Абсолютні, відносні та мішані посилання</vt:lpstr>
      <vt:lpstr>Ви дізнаєтеся:</vt:lpstr>
      <vt:lpstr>Відносні посилання</vt:lpstr>
      <vt:lpstr>Абсолютні посилання </vt:lpstr>
      <vt:lpstr>Мішані посилання </vt:lpstr>
      <vt:lpstr>Ім’я клітинки</vt:lpstr>
      <vt:lpstr>Приклади посилань</vt:lpstr>
      <vt:lpstr>Розв’язуємо задачі:</vt:lpstr>
      <vt:lpstr>Розв’язуємо задачі:</vt:lpstr>
      <vt:lpstr>Висновки:</vt:lpstr>
      <vt:lpstr>Список використаних джерел: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формул в електронних таблицях</dc:title>
  <dc:creator>Andrij</dc:creator>
  <cp:lastModifiedBy>Пользователь Windows</cp:lastModifiedBy>
  <cp:revision>38</cp:revision>
  <dcterms:created xsi:type="dcterms:W3CDTF">2011-01-23T15:48:27Z</dcterms:created>
  <dcterms:modified xsi:type="dcterms:W3CDTF">2017-02-26T19:31:34Z</dcterms:modified>
</cp:coreProperties>
</file>