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8" r:id="rId3"/>
    <p:sldId id="261" r:id="rId4"/>
    <p:sldId id="262" r:id="rId5"/>
    <p:sldId id="263" r:id="rId6"/>
    <p:sldId id="265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26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Relationship Id="rId5" Type="http://schemas.openxmlformats.org/officeDocument/2006/relationships/slide" Target="../slides/slide5.xml"/><Relationship Id="rId4" Type="http://schemas.openxmlformats.org/officeDocument/2006/relationships/slide" Target="../slides/slide6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2;&#1073;&#1083;&#1080;&#1095;&#1085;&#1080;&#1081;%20&#1087;&#1088;&#1086;&#1094;&#1077;&#1089;&#1086;&#1088;/&#1040;&#1073;&#1089;&#1086;&#1083;&#1102;&#1090;&#1085;&#1110;,%20&#1074;&#1110;&#1076;&#1085;&#1086;&#1089;&#1085;&#1110;%20&#1090;&#1072;%20&#1084;&#1110;&#1096;&#1072;&#1085;&#1110;%20&#1087;&#1086;&#1089;&#1080;&#1083;&#1072;&#1085;&#1085;&#1103;/&#1052;&#1072;&#1075;&#1072;&#1079;&#1080;&#1085;.xlsx" TargetMode="External"/><Relationship Id="rId2" Type="http://schemas.openxmlformats.org/officeDocument/2006/relationships/hyperlink" Target="&#1058;&#1072;&#1073;&#1083;&#1080;&#1095;&#1085;&#1080;&#1081;%20&#1087;&#1088;&#1086;&#1094;&#1077;&#1089;&#1086;&#1088;/&#1040;&#1073;&#1089;&#1086;&#1083;&#1102;&#1090;&#1085;&#1110;,%20&#1074;&#1110;&#1076;&#1085;&#1086;&#1089;&#1085;&#1110;%20&#1090;&#1072;%20&#1084;&#1110;&#1096;&#1072;&#1085;&#1110;%20&#1087;&#1086;&#1089;&#1080;&#1083;&#1072;&#1085;&#1085;&#1103;/&#1040;&#1073;&#1089;&#1086;&#1083;&#1102;&#1090;&#1085;&#1110;,%20&#1084;&#1110;&#1096;&#1072;&#1085;&#1110;%20&#1090;&#1072;%20&#1074;&#1110;&#1076;&#1085;&#1086;&#1089;&#1085;&#1110;%20&#1087;&#1086;&#1089;&#1080;&#1083;&#1072;&#1085;&#1085;&#1103;.pptx" TargetMode="External"/><Relationship Id="rId1" Type="http://schemas.openxmlformats.org/officeDocument/2006/relationships/hyperlink" Target="&#1058;&#1072;&#1073;&#1083;&#1080;&#1095;&#1085;&#1080;&#1081;%20&#1087;&#1088;&#1086;&#1094;&#1077;&#1089;&#1086;&#1088;/&#1040;&#1073;&#1089;&#1086;&#1083;&#1102;&#1090;&#1085;&#1110;,%20&#1074;&#1110;&#1076;&#1085;&#1086;&#1089;&#1085;&#1110;%20&#1090;&#1072;%20&#1084;&#1110;&#1096;&#1072;&#1085;&#1110;%20&#1087;&#1086;&#1089;&#1080;&#1083;&#1072;&#1085;&#1085;&#1103;/&#1059;&#1088;&#1086;&#1082;%20&#1040;&#1073;&#1089;&#1086;&#1083;&#1102;&#1090;&#1085;&#1110;,%20&#1074;&#1110;&#1076;&#1085;&#1086;&#1089;&#1085;&#1110;%20&#1090;&#1072;%20&#1084;&#1110;&#1096;&#1072;&#1085;&#1110;%20&#1087;&#1086;&#1089;&#1080;&#1083;&#1072;&#1085;&#1085;&#1103;.docx" TargetMode="Externa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4/&#1055;&#1088;&#1072;&#1082;&#1090;&#1080;&#1095;&#1085;&#1072;%20&#1088;&#1086;&#1073;&#1086;&#1090;&#1072;%2014.xlsx" TargetMode="External"/><Relationship Id="rId2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4/&#1055;&#1088;&#1072;&#1082;&#1090;&#1080;&#1095;&#1085;&#1072;%20&#1088;&#1086;&#1073;&#1086;&#1090;&#1072;%2014.docx" TargetMode="External"/><Relationship Id="rId1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4/&#1059;&#1088;&#1086;&#1082;%20&#1055;&#1088;&#1072;&#1082;&#1090;&#1080;&#1095;&#1085;&#1072;%20&#1088;&#1086;&#1073;&#1086;&#1090;&#1072;%2014.docx" TargetMode="External"/><Relationship Id="rId4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4/&#1058;&#1077;&#1089;&#1090;%20&#1092;&#1086;&#1088;&#1084;&#1091;&#1083;&#1080;.docx" TargetMode="Externa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4;&#1072;&#1090;&#1077;&#1084;&#1072;&#1090;&#1080;&#1095;&#1085;&#1080;&#1093;,%20&#1089;&#1090;&#1072;&#1090;&#1080;&#1089;&#1090;&#1080;&#1095;&#1085;&#1080;&#1093;%20&#1092;&#1091;&#1085;&#1082;&#1094;&#1110;&#1081;/&#1055;&#1088;&#1072;&#1082;&#1090;&#1080;&#1095;&#1085;&#1110;%20&#1079;&#1072;&#1074;&#1076;&#1072;&#1085;&#1085;&#1103;%20&#1076;&#1086;%20&#1091;&#1088;&#1086;&#1082;&#1091;.docx" TargetMode="External"/><Relationship Id="rId2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4;&#1072;&#1090;&#1077;&#1084;&#1072;&#1090;&#1080;&#1095;&#1085;&#1080;&#1093;,%20&#1089;&#1090;&#1072;&#1090;&#1080;&#1089;&#1090;&#1080;&#1095;&#1085;&#1080;&#1093;%20&#1092;&#1091;&#1085;&#1082;&#1094;&#1110;&#1081;/&#1042;&#1080;&#1082;&#1086;&#1088;&#1080;&#1089;&#1090;&#1072;&#1085;&#1085;&#1103;%20&#1084;&#1072;&#1090;&#1077;&#1084;&#1072;&#1090;&#1080;&#1095;&#1085;&#1080;&#1093;,%20&#1089;&#1090;&#1072;&#1090;&#1080;&#1089;&#1090;&#1080;&#1095;&#1085;&#1080;&#1093;%20&#1092;&#1091;&#1085;&#1082;&#1094;&#1110;&#1081;.pptx" TargetMode="External"/><Relationship Id="rId1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4;&#1072;&#1090;&#1077;&#1084;&#1072;&#1090;&#1080;&#1095;&#1085;&#1080;&#1093;,%20&#1089;&#1090;&#1072;&#1090;&#1080;&#1089;&#1090;&#1080;&#1095;&#1085;&#1080;&#1093;%20&#1092;&#1091;&#1085;&#1082;&#1094;&#1110;&#1081;/&#1059;&#1088;&#1086;&#1082;%20&#1042;&#1080;&#1082;&#1086;&#1088;&#1080;&#1089;&#1090;&#1072;&#1085;&#1085;&#1103;%20&#1084;&#1072;&#1090;&#1077;&#1084;&#1072;&#1090;&#1080;&#1095;&#1085;&#1080;&#1093;,%20&#1089;&#1090;&#1072;&#1090;&#1080;&#1089;&#1090;&#1080;&#1095;&#1085;&#1080;&#1093;%20&#1092;&#1091;&#1085;&#1082;&#1094;&#1110;&#1081;.docx" TargetMode="External"/><Relationship Id="rId4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4;&#1072;&#1090;&#1077;&#1084;&#1072;&#1090;&#1080;&#1095;&#1085;&#1080;&#1093;,%20&#1089;&#1090;&#1072;&#1090;&#1080;&#1089;&#1090;&#1080;&#1095;&#1085;&#1080;&#1093;%20&#1092;&#1091;&#1085;&#1082;&#1094;&#1110;&#1081;/&#1047;&#1072;&#1074;&#1076;&#1072;&#1085;&#1085;&#1103;%20&#1092;&#1091;&#1085;&#1082;&#1094;&#1110;&#1111;.xlsx" TargetMode="External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3;&#1086;&#1075;&#1110;&#1095;&#1085;&#1080;&#1093;%20&#1092;&#1091;&#1085;&#1082;&#1094;&#1110;&#1081;/&#1055;&#1088;&#1072;&#1082;&#1090;&#1080;&#1095;&#1085;&#1110;%20&#1079;&#1072;&#1074;&#1076;&#1072;&#1085;&#1085;&#1103;.docx" TargetMode="External"/><Relationship Id="rId2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3;&#1086;&#1075;&#1110;&#1095;&#1085;&#1080;&#1093;%20&#1092;&#1091;&#1085;&#1082;&#1094;&#1110;&#1081;/&#1042;&#1080;&#1082;&#1086;&#1088;&#1080;&#1089;&#1090;&#1072;&#1085;&#1085;&#1103;%20&#1083;&#1086;&#1075;&#1110;&#1095;&#1085;&#1080;&#1093;%20&#1092;&#1091;&#1085;&#1082;&#1094;&#1110;&#1081;.pptx" TargetMode="External"/><Relationship Id="rId1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3;&#1086;&#1075;&#1110;&#1095;&#1085;&#1080;&#1093;%20&#1092;&#1091;&#1085;&#1082;&#1094;&#1110;&#1081;/&#1059;&#1088;&#1086;&#1082;%20&#1055;&#1088;&#1080;&#1079;&#1085;&#1072;&#1095;&#1077;&#1085;&#1085;&#1103;%20&#1081;%20&#1074;&#1080;&#1082;&#1086;&#1088;&#1080;&#1089;&#1090;&#1072;&#1085;&#1085;&#1103;%20&#1083;&#1086;&#1075;&#1110;&#1095;&#1085;&#1080;&#1093;%20&#1092;&#1091;&#1085;&#1082;&#1094;&#1110;&#1081;.docx" TargetMode="External"/><Relationship Id="rId5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3;&#1086;&#1075;&#1110;&#1095;&#1085;&#1080;&#1093;%20&#1092;&#1091;&#1085;&#1082;&#1094;&#1110;&#1081;/&#1051;&#1086;&#1075;&#1110;&#1095;&#1085;&#1110;%20&#1092;&#1091;&#1085;&#1082;&#1094;&#1110;&#1111;.xls" TargetMode="External"/><Relationship Id="rId4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3;&#1086;&#1075;&#1110;&#1095;&#1085;&#1080;&#1093;%20&#1092;&#1091;&#1085;&#1082;&#1094;&#1110;&#1081;/&#1051;&#1086;&#1075;&#1110;&#1095;&#1085;&#1110;%20&#1092;&#1091;&#1085;&#1082;&#1094;&#1110;&#1111;.xlsx" TargetMode="External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5/&#1055;&#1088;&#1072;&#1082;&#1090;&#1080;&#1095;&#1085;&#1072;%20&#1088;&#1086;&#1073;&#1086;&#1090;&#1072;%2015.xlsx" TargetMode="External"/><Relationship Id="rId2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5/&#1055;&#1088;&#1072;&#1082;&#1090;&#1080;&#1095;&#1085;&#1072;%20&#1088;&#1086;&#1073;&#1086;&#1090;&#1072;%2015.docx" TargetMode="External"/><Relationship Id="rId1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5/&#1059;&#1088;&#1086;&#1082;%20&#1055;&#1088;&#1072;&#1082;&#1090;&#1080;&#1095;&#1085;&#1072;%20&#1088;&#1086;&#1073;&#1086;&#1090;&#1072;%2015.docx" TargetMode="External"/><Relationship Id="rId4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5/&#1058;&#1077;&#1089;&#1090;%20&#1092;&#1091;&#1085;&#1082;&#1094;&#1110;&#1111;.docx" TargetMode="External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2;&#1073;&#1083;&#1080;&#1095;&#1085;&#1080;&#1081;%20&#1087;&#1088;&#1086;&#1094;&#1077;&#1089;&#1086;&#1088;/&#1040;&#1073;&#1089;&#1086;&#1083;&#1102;&#1090;&#1085;&#1110;,%20&#1074;&#1110;&#1076;&#1085;&#1086;&#1089;&#1085;&#1110;%20&#1090;&#1072;%20&#1084;&#1110;&#1096;&#1072;&#1085;&#1110;%20&#1087;&#1086;&#1089;&#1080;&#1083;&#1072;&#1085;&#1085;&#1103;/&#1052;&#1072;&#1075;&#1072;&#1079;&#1080;&#1085;.xlsx" TargetMode="External"/><Relationship Id="rId2" Type="http://schemas.openxmlformats.org/officeDocument/2006/relationships/hyperlink" Target="&#1058;&#1072;&#1073;&#1083;&#1080;&#1095;&#1085;&#1080;&#1081;%20&#1087;&#1088;&#1086;&#1094;&#1077;&#1089;&#1086;&#1088;/&#1040;&#1073;&#1089;&#1086;&#1083;&#1102;&#1090;&#1085;&#1110;,%20&#1074;&#1110;&#1076;&#1085;&#1086;&#1089;&#1085;&#1110;%20&#1090;&#1072;%20&#1084;&#1110;&#1096;&#1072;&#1085;&#1110;%20&#1087;&#1086;&#1089;&#1080;&#1083;&#1072;&#1085;&#1085;&#1103;/&#1040;&#1073;&#1089;&#1086;&#1083;&#1102;&#1090;&#1085;&#1110;,%20&#1084;&#1110;&#1096;&#1072;&#1085;&#1110;%20&#1090;&#1072;%20&#1074;&#1110;&#1076;&#1085;&#1086;&#1089;&#1085;&#1110;%20&#1087;&#1086;&#1089;&#1080;&#1083;&#1072;&#1085;&#1085;&#1103;.pptx" TargetMode="External"/><Relationship Id="rId1" Type="http://schemas.openxmlformats.org/officeDocument/2006/relationships/hyperlink" Target="&#1058;&#1072;&#1073;&#1083;&#1080;&#1095;&#1085;&#1080;&#1081;%20&#1087;&#1088;&#1086;&#1094;&#1077;&#1089;&#1086;&#1088;/&#1040;&#1073;&#1089;&#1086;&#1083;&#1102;&#1090;&#1085;&#1110;,%20&#1074;&#1110;&#1076;&#1085;&#1086;&#1089;&#1085;&#1110;%20&#1090;&#1072;%20&#1084;&#1110;&#1096;&#1072;&#1085;&#1110;%20&#1087;&#1086;&#1089;&#1080;&#1083;&#1072;&#1085;&#1085;&#1103;/&#1059;&#1088;&#1086;&#1082;%20&#1040;&#1073;&#1089;&#1086;&#1083;&#1102;&#1090;&#1085;&#1110;,%20&#1074;&#1110;&#1076;&#1085;&#1086;&#1089;&#1085;&#1110;%20&#1090;&#1072;%20&#1084;&#1110;&#1096;&#1072;&#1085;&#1110;%20&#1087;&#1086;&#1089;&#1080;&#1083;&#1072;&#1085;&#1085;&#1103;.docx" TargetMode="External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4/&#1055;&#1088;&#1072;&#1082;&#1090;&#1080;&#1095;&#1085;&#1072;%20&#1088;&#1086;&#1073;&#1086;&#1090;&#1072;%2014.xlsx" TargetMode="External"/><Relationship Id="rId2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4/&#1055;&#1088;&#1072;&#1082;&#1090;&#1080;&#1095;&#1085;&#1072;%20&#1088;&#1086;&#1073;&#1086;&#1090;&#1072;%2014.docx" TargetMode="External"/><Relationship Id="rId1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4/&#1059;&#1088;&#1086;&#1082;%20&#1055;&#1088;&#1072;&#1082;&#1090;&#1080;&#1095;&#1085;&#1072;%20&#1088;&#1086;&#1073;&#1086;&#1090;&#1072;%2014.docx" TargetMode="External"/><Relationship Id="rId4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4/&#1058;&#1077;&#1089;&#1090;%20&#1092;&#1086;&#1088;&#1084;&#1091;&#1083;&#1080;.docx" TargetMode="External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4;&#1072;&#1090;&#1077;&#1084;&#1072;&#1090;&#1080;&#1095;&#1085;&#1080;&#1093;,%20&#1089;&#1090;&#1072;&#1090;&#1080;&#1089;&#1090;&#1080;&#1095;&#1085;&#1080;&#1093;%20&#1092;&#1091;&#1085;&#1082;&#1094;&#1110;&#1081;/&#1055;&#1088;&#1072;&#1082;&#1090;&#1080;&#1095;&#1085;&#1110;%20&#1079;&#1072;&#1074;&#1076;&#1072;&#1085;&#1085;&#1103;%20&#1076;&#1086;%20&#1091;&#1088;&#1086;&#1082;&#1091;.docx" TargetMode="External"/><Relationship Id="rId2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4;&#1072;&#1090;&#1077;&#1084;&#1072;&#1090;&#1080;&#1095;&#1085;&#1080;&#1093;,%20&#1089;&#1090;&#1072;&#1090;&#1080;&#1089;&#1090;&#1080;&#1095;&#1085;&#1080;&#1093;%20&#1092;&#1091;&#1085;&#1082;&#1094;&#1110;&#1081;/&#1042;&#1080;&#1082;&#1086;&#1088;&#1080;&#1089;&#1090;&#1072;&#1085;&#1085;&#1103;%20&#1084;&#1072;&#1090;&#1077;&#1084;&#1072;&#1090;&#1080;&#1095;&#1085;&#1080;&#1093;,%20&#1089;&#1090;&#1072;&#1090;&#1080;&#1089;&#1090;&#1080;&#1095;&#1085;&#1080;&#1093;%20&#1092;&#1091;&#1085;&#1082;&#1094;&#1110;&#1081;.pptx" TargetMode="External"/><Relationship Id="rId1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4;&#1072;&#1090;&#1077;&#1084;&#1072;&#1090;&#1080;&#1095;&#1085;&#1080;&#1093;,%20&#1089;&#1090;&#1072;&#1090;&#1080;&#1089;&#1090;&#1080;&#1095;&#1085;&#1080;&#1093;%20&#1092;&#1091;&#1085;&#1082;&#1094;&#1110;&#1081;/&#1059;&#1088;&#1086;&#1082;%20&#1042;&#1080;&#1082;&#1086;&#1088;&#1080;&#1089;&#1090;&#1072;&#1085;&#1085;&#1103;%20&#1084;&#1072;&#1090;&#1077;&#1084;&#1072;&#1090;&#1080;&#1095;&#1085;&#1080;&#1093;,%20&#1089;&#1090;&#1072;&#1090;&#1080;&#1089;&#1090;&#1080;&#1095;&#1085;&#1080;&#1093;%20&#1092;&#1091;&#1085;&#1082;&#1094;&#1110;&#1081;.docx" TargetMode="External"/><Relationship Id="rId4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4;&#1072;&#1090;&#1077;&#1084;&#1072;&#1090;&#1080;&#1095;&#1085;&#1080;&#1093;,%20&#1089;&#1090;&#1072;&#1090;&#1080;&#1089;&#1090;&#1080;&#1095;&#1085;&#1080;&#1093;%20&#1092;&#1091;&#1085;&#1082;&#1094;&#1110;&#1081;/&#1047;&#1072;&#1074;&#1076;&#1072;&#1085;&#1085;&#1103;%20&#1092;&#1091;&#1085;&#1082;&#1094;&#1110;&#1111;.xlsx" TargetMode="External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3;&#1086;&#1075;&#1110;&#1095;&#1085;&#1080;&#1093;%20&#1092;&#1091;&#1085;&#1082;&#1094;&#1110;&#1081;/&#1055;&#1088;&#1072;&#1082;&#1090;&#1080;&#1095;&#1085;&#1110;%20&#1079;&#1072;&#1074;&#1076;&#1072;&#1085;&#1085;&#1103;.docx" TargetMode="External"/><Relationship Id="rId2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3;&#1086;&#1075;&#1110;&#1095;&#1085;&#1080;&#1093;%20&#1092;&#1091;&#1085;&#1082;&#1094;&#1110;&#1081;/&#1042;&#1080;&#1082;&#1086;&#1088;&#1080;&#1089;&#1090;&#1072;&#1085;&#1085;&#1103;%20&#1083;&#1086;&#1075;&#1110;&#1095;&#1085;&#1080;&#1093;%20&#1092;&#1091;&#1085;&#1082;&#1094;&#1110;&#1081;.pptx" TargetMode="External"/><Relationship Id="rId1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3;&#1086;&#1075;&#1110;&#1095;&#1085;&#1080;&#1093;%20&#1092;&#1091;&#1085;&#1082;&#1094;&#1110;&#1081;/&#1059;&#1088;&#1086;&#1082;%20&#1055;&#1088;&#1080;&#1079;&#1085;&#1072;&#1095;&#1077;&#1085;&#1085;&#1103;%20&#1081;%20&#1074;&#1080;&#1082;&#1086;&#1088;&#1080;&#1089;&#1090;&#1072;&#1085;&#1085;&#1103;%20&#1083;&#1086;&#1075;&#1110;&#1095;&#1085;&#1080;&#1093;%20&#1092;&#1091;&#1085;&#1082;&#1094;&#1110;&#1081;.docx" TargetMode="External"/><Relationship Id="rId4" Type="http://schemas.openxmlformats.org/officeDocument/2006/relationships/hyperlink" Target="&#1058;&#1072;&#1073;&#1083;&#1080;&#1095;&#1085;&#1080;&#1081;%20&#1087;&#1088;&#1086;&#1094;&#1077;&#1089;&#1086;&#1088;/&#1042;&#1080;&#1082;&#1086;&#1088;&#1080;&#1089;&#1090;&#1072;&#1085;&#1085;&#1103;%20&#1083;&#1086;&#1075;&#1110;&#1095;&#1085;&#1080;&#1093;%20&#1092;&#1091;&#1085;&#1082;&#1094;&#1110;&#1081;/&#1051;&#1086;&#1075;&#1110;&#1095;&#1085;&#1110;%20&#1092;&#1091;&#1085;&#1082;&#1094;&#1110;&#1111;.xlsx" TargetMode="External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5/&#1055;&#1088;&#1072;&#1082;&#1090;&#1080;&#1095;&#1085;&#1072;%20&#1088;&#1086;&#1073;&#1086;&#1090;&#1072;%2015.xlsx" TargetMode="External"/><Relationship Id="rId2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5/&#1055;&#1088;&#1072;&#1082;&#1090;&#1080;&#1095;&#1085;&#1072;%20&#1088;&#1086;&#1073;&#1086;&#1090;&#1072;%2015.docx" TargetMode="External"/><Relationship Id="rId1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5/&#1059;&#1088;&#1086;&#1082;%20&#1055;&#1088;&#1072;&#1082;&#1090;&#1080;&#1095;&#1085;&#1072;%20&#1088;&#1086;&#1073;&#1086;&#1090;&#1072;%2015.docx" TargetMode="External"/><Relationship Id="rId4" Type="http://schemas.openxmlformats.org/officeDocument/2006/relationships/hyperlink" Target="&#1058;&#1072;&#1073;&#1083;&#1080;&#1095;&#1085;&#1080;&#1081;%20&#1087;&#1088;&#1086;&#1094;&#1077;&#1089;&#1086;&#1088;/&#1055;&#1088;&#1072;&#1082;&#1090;&#1080;&#1095;&#1085;&#1072;%20&#1088;&#1086;&#1073;&#1086;&#1090;&#1072;%2015/&#1058;&#1077;&#1089;&#1090;%20&#1092;&#1091;&#1085;&#1082;&#1094;&#1110;&#1111;.doc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A0E2CE-B85F-489B-8E50-FC7E601A2728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42205FC2-8C42-4EAB-ADD4-5D0DE4F63669}" type="pres">
      <dgm:prSet presAssocID="{5FA0E2CE-B85F-489B-8E50-FC7E601A2728}" presName="composite" presStyleCnt="0">
        <dgm:presLayoutVars>
          <dgm:chMax val="3"/>
          <dgm:animLvl val="lvl"/>
          <dgm:resizeHandles val="exact"/>
        </dgm:presLayoutVars>
      </dgm:prSet>
      <dgm:spPr/>
    </dgm:pt>
  </dgm:ptLst>
  <dgm:cxnLst>
    <dgm:cxn modelId="{16254F5B-DF5A-46D9-B4CD-87E50DF55578}" type="presOf" srcId="{5FA0E2CE-B85F-489B-8E50-FC7E601A2728}" destId="{42205FC2-8C42-4EAB-ADD4-5D0DE4F63669}" srcOrd="0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991C99-B128-4546-B891-9E62FEFA0090}" type="doc">
      <dgm:prSet loTypeId="urn:microsoft.com/office/officeart/2005/8/layout/pyramid2" loCatId="pyramid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9FC98994-9B65-47F9-9806-9BA9E5E04F46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sz="2800" b="1" dirty="0" smtClean="0">
              <a:hlinkClick xmlns:r="http://schemas.openxmlformats.org/officeDocument/2006/relationships" r:id="rId1" action="ppaction://hlinksldjump"/>
            </a:rPr>
            <a:t>Абсолютні, відносні, мішані посилання</a:t>
          </a:r>
          <a:endParaRPr lang="uk-UA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636D7C47-436D-497E-BBAF-6594EDED3718}" type="parTrans" cxnId="{3D768049-7D8B-448B-911A-FB4E254D9AAC}">
      <dgm:prSet/>
      <dgm:spPr/>
      <dgm:t>
        <a:bodyPr/>
        <a:lstStyle/>
        <a:p>
          <a:endParaRPr lang="uk-UA"/>
        </a:p>
      </dgm:t>
    </dgm:pt>
    <dgm:pt modelId="{AC7FA12C-CCE0-439E-AF99-2EB4AFC7584B}" type="sibTrans" cxnId="{3D768049-7D8B-448B-911A-FB4E254D9AAC}">
      <dgm:prSet/>
      <dgm:spPr/>
      <dgm:t>
        <a:bodyPr/>
        <a:lstStyle/>
        <a:p>
          <a:endParaRPr lang="uk-UA"/>
        </a:p>
      </dgm:t>
    </dgm:pt>
    <dgm:pt modelId="{5A0429CE-98FF-4438-AA64-9C23F80A2F46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sz="2800" b="1" dirty="0" smtClean="0">
              <a:hlinkClick xmlns:r="http://schemas.openxmlformats.org/officeDocument/2006/relationships" r:id="rId2" action="ppaction://hlinksldjump"/>
            </a:rPr>
            <a:t>Практична робота 14</a:t>
          </a:r>
          <a:endParaRPr lang="uk-UA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ADB04BB-1DCB-4843-8692-A31EA502BE04}" type="parTrans" cxnId="{0D38BA66-1402-412D-BD12-8CB33B3586B9}">
      <dgm:prSet/>
      <dgm:spPr/>
      <dgm:t>
        <a:bodyPr/>
        <a:lstStyle/>
        <a:p>
          <a:endParaRPr lang="uk-UA"/>
        </a:p>
      </dgm:t>
    </dgm:pt>
    <dgm:pt modelId="{842E135F-7422-4456-9B99-EE5731270705}" type="sibTrans" cxnId="{0D38BA66-1402-412D-BD12-8CB33B3586B9}">
      <dgm:prSet/>
      <dgm:spPr/>
      <dgm:t>
        <a:bodyPr/>
        <a:lstStyle/>
        <a:p>
          <a:endParaRPr lang="uk-UA"/>
        </a:p>
      </dgm:t>
    </dgm:pt>
    <dgm:pt modelId="{54C165AF-2AC9-4335-AA4F-651A554D5520}">
      <dgm:prSet phldrT="[Текст]" custT="1"/>
      <dgm:spPr>
        <a:solidFill>
          <a:schemeClr val="accent2">
            <a:lumMod val="40000"/>
            <a:lumOff val="60000"/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sz="2800" b="1" dirty="0" smtClean="0">
              <a:hlinkClick xmlns:r="http://schemas.openxmlformats.org/officeDocument/2006/relationships" r:id="rId3" action="ppaction://hlinksldjump"/>
            </a:rPr>
            <a:t>Практична робота 15</a:t>
          </a:r>
          <a:endParaRPr lang="uk-UA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8928DCA4-E958-4FA8-8E07-B47A740E7887}" type="parTrans" cxnId="{D6A72296-9614-46C4-89E2-0FB6AEA1DF1D}">
      <dgm:prSet/>
      <dgm:spPr/>
      <dgm:t>
        <a:bodyPr/>
        <a:lstStyle/>
        <a:p>
          <a:endParaRPr lang="uk-UA"/>
        </a:p>
      </dgm:t>
    </dgm:pt>
    <dgm:pt modelId="{5DB9A61F-619A-40B7-8477-092E96A3FF00}" type="sibTrans" cxnId="{D6A72296-9614-46C4-89E2-0FB6AEA1DF1D}">
      <dgm:prSet/>
      <dgm:spPr/>
      <dgm:t>
        <a:bodyPr/>
        <a:lstStyle/>
        <a:p>
          <a:endParaRPr lang="uk-UA"/>
        </a:p>
      </dgm:t>
    </dgm:pt>
    <dgm:pt modelId="{B26E2582-98BD-47EF-B729-FC519C1F9324}">
      <dgm:prSet custT="1"/>
      <dgm:spPr>
        <a:solidFill>
          <a:schemeClr val="accent6">
            <a:lumMod val="20000"/>
            <a:lumOff val="80000"/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sz="2800" b="1" dirty="0" smtClean="0">
              <a:hlinkClick xmlns:r="http://schemas.openxmlformats.org/officeDocument/2006/relationships" r:id="rId4" action="ppaction://hlinksldjump"/>
            </a:rPr>
            <a:t>Використання логічних функцій</a:t>
          </a:r>
          <a:endParaRPr lang="uk-UA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C1199FDE-192A-4928-8970-A5AA0DA8EFC0}" type="parTrans" cxnId="{B7E3E86F-FEEB-41A5-B736-33396D6374C7}">
      <dgm:prSet/>
      <dgm:spPr/>
      <dgm:t>
        <a:bodyPr/>
        <a:lstStyle/>
        <a:p>
          <a:endParaRPr lang="uk-UA"/>
        </a:p>
      </dgm:t>
    </dgm:pt>
    <dgm:pt modelId="{DC4208AC-0F1A-4B17-9B31-1E886CC45E06}" type="sibTrans" cxnId="{B7E3E86F-FEEB-41A5-B736-33396D6374C7}">
      <dgm:prSet/>
      <dgm:spPr/>
      <dgm:t>
        <a:bodyPr/>
        <a:lstStyle/>
        <a:p>
          <a:endParaRPr lang="uk-UA"/>
        </a:p>
      </dgm:t>
    </dgm:pt>
    <dgm:pt modelId="{BDC850E8-1F0F-43F7-A8D3-3ADA504308B3}">
      <dgm:prSet custT="1"/>
      <dgm:spPr>
        <a:solidFill>
          <a:schemeClr val="accent2">
            <a:lumMod val="40000"/>
            <a:lumOff val="60000"/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algn="ctr"/>
          <a:r>
            <a:rPr lang="uk-UA" sz="2800" b="1" dirty="0" smtClean="0">
              <a:hlinkClick xmlns:r="http://schemas.openxmlformats.org/officeDocument/2006/relationships" r:id="rId5" action="ppaction://hlinksldjump"/>
            </a:rPr>
            <a:t>Використання математичних, статистичних функцій</a:t>
          </a:r>
          <a:endParaRPr lang="uk-UA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A535CD6D-993E-4640-8F5F-DBEFF733C8B9}" type="sibTrans" cxnId="{F6F90514-4FBF-4206-87C0-C68D3B2A58DC}">
      <dgm:prSet/>
      <dgm:spPr/>
      <dgm:t>
        <a:bodyPr/>
        <a:lstStyle/>
        <a:p>
          <a:endParaRPr lang="uk-UA"/>
        </a:p>
      </dgm:t>
    </dgm:pt>
    <dgm:pt modelId="{7804B09C-F369-4A46-917C-263169567857}" type="parTrans" cxnId="{F6F90514-4FBF-4206-87C0-C68D3B2A58DC}">
      <dgm:prSet/>
      <dgm:spPr/>
      <dgm:t>
        <a:bodyPr/>
        <a:lstStyle/>
        <a:p>
          <a:endParaRPr lang="uk-UA"/>
        </a:p>
      </dgm:t>
    </dgm:pt>
    <dgm:pt modelId="{26663D6F-EA67-4EA7-B6A8-BC188D931C84}" type="pres">
      <dgm:prSet presAssocID="{82991C99-B128-4546-B891-9E62FEFA009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5D224E17-5E79-4492-AB7B-75773DD323B8}" type="pres">
      <dgm:prSet presAssocID="{82991C99-B128-4546-B891-9E62FEFA0090}" presName="pyramid" presStyleLbl="node1" presStyleIdx="0" presStyleCnt="1" custLinFactNeighborY="-1235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EF232AF1-7CF1-4764-963C-8D2285854913}" type="pres">
      <dgm:prSet presAssocID="{82991C99-B128-4546-B891-9E62FEFA0090}" presName="theList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441DC116-ED1F-4862-82F9-FFA2EB6E0A9F}" type="pres">
      <dgm:prSet presAssocID="{9FC98994-9B65-47F9-9806-9BA9E5E04F46}" presName="aNode" presStyleLbl="fgAcc1" presStyleIdx="0" presStyleCnt="5" custScaleX="160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2E1CA9-C15D-456C-BBC0-A1909ECB52EA}" type="pres">
      <dgm:prSet presAssocID="{9FC98994-9B65-47F9-9806-9BA9E5E04F46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A9CCD93C-690C-4554-84F3-94A74322B3DF}" type="pres">
      <dgm:prSet presAssocID="{5A0429CE-98FF-4438-AA64-9C23F80A2F46}" presName="aNode" presStyleLbl="fgAcc1" presStyleIdx="1" presStyleCnt="5" custScaleX="160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C08763-6FC7-4E24-BF05-87D7B1042559}" type="pres">
      <dgm:prSet presAssocID="{5A0429CE-98FF-4438-AA64-9C23F80A2F46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6E401B4B-BE4F-4364-A4D9-296578956611}" type="pres">
      <dgm:prSet presAssocID="{BDC850E8-1F0F-43F7-A8D3-3ADA504308B3}" presName="aNode" presStyleLbl="fgAcc1" presStyleIdx="2" presStyleCnt="5" custScaleX="160636" custLinFactNeighborX="13571" custLinFactNeighborY="2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B831A-9163-48E9-89D9-B6E0EA9BB959}" type="pres">
      <dgm:prSet presAssocID="{BDC850E8-1F0F-43F7-A8D3-3ADA504308B3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D63C051D-8E57-451E-A6E5-9DF3D1BE67CB}" type="pres">
      <dgm:prSet presAssocID="{B26E2582-98BD-47EF-B729-FC519C1F9324}" presName="aNode" presStyleLbl="fgAcc1" presStyleIdx="3" presStyleCnt="5" custScaleX="160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139867-B9D5-4E80-9FA9-C134627C3506}" type="pres">
      <dgm:prSet presAssocID="{B26E2582-98BD-47EF-B729-FC519C1F9324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AF36A310-7233-46DF-BA93-9E2BED6F7968}" type="pres">
      <dgm:prSet presAssocID="{54C165AF-2AC9-4335-AA4F-651A554D5520}" presName="aNode" presStyleLbl="fgAcc1" presStyleIdx="4" presStyleCnt="5" custScaleX="160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E086F5-A4CF-4268-BEFC-CED60F0A94CB}" type="pres">
      <dgm:prSet presAssocID="{54C165AF-2AC9-4335-AA4F-651A554D5520}" presName="aSpace" presStyleCnt="0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</dgm:ptLst>
  <dgm:cxnLst>
    <dgm:cxn modelId="{89B92186-D3A1-416C-94D9-14947A7F2CDE}" type="presOf" srcId="{B26E2582-98BD-47EF-B729-FC519C1F9324}" destId="{D63C051D-8E57-451E-A6E5-9DF3D1BE67CB}" srcOrd="0" destOrd="0" presId="urn:microsoft.com/office/officeart/2005/8/layout/pyramid2"/>
    <dgm:cxn modelId="{3D768049-7D8B-448B-911A-FB4E254D9AAC}" srcId="{82991C99-B128-4546-B891-9E62FEFA0090}" destId="{9FC98994-9B65-47F9-9806-9BA9E5E04F46}" srcOrd="0" destOrd="0" parTransId="{636D7C47-436D-497E-BBAF-6594EDED3718}" sibTransId="{AC7FA12C-CCE0-439E-AF99-2EB4AFC7584B}"/>
    <dgm:cxn modelId="{5B4C8CD0-731D-48F3-B956-F5A830DAE64D}" type="presOf" srcId="{82991C99-B128-4546-B891-9E62FEFA0090}" destId="{26663D6F-EA67-4EA7-B6A8-BC188D931C84}" srcOrd="0" destOrd="0" presId="urn:microsoft.com/office/officeart/2005/8/layout/pyramid2"/>
    <dgm:cxn modelId="{9E5C1996-8DA0-4D56-BCDA-5E1056460EAE}" type="presOf" srcId="{5A0429CE-98FF-4438-AA64-9C23F80A2F46}" destId="{A9CCD93C-690C-4554-84F3-94A74322B3DF}" srcOrd="0" destOrd="0" presId="urn:microsoft.com/office/officeart/2005/8/layout/pyramid2"/>
    <dgm:cxn modelId="{0D38BA66-1402-412D-BD12-8CB33B3586B9}" srcId="{82991C99-B128-4546-B891-9E62FEFA0090}" destId="{5A0429CE-98FF-4438-AA64-9C23F80A2F46}" srcOrd="1" destOrd="0" parTransId="{BADB04BB-1DCB-4843-8692-A31EA502BE04}" sibTransId="{842E135F-7422-4456-9B99-EE5731270705}"/>
    <dgm:cxn modelId="{F6F90514-4FBF-4206-87C0-C68D3B2A58DC}" srcId="{82991C99-B128-4546-B891-9E62FEFA0090}" destId="{BDC850E8-1F0F-43F7-A8D3-3ADA504308B3}" srcOrd="2" destOrd="0" parTransId="{7804B09C-F369-4A46-917C-263169567857}" sibTransId="{A535CD6D-993E-4640-8F5F-DBEFF733C8B9}"/>
    <dgm:cxn modelId="{D6A72296-9614-46C4-89E2-0FB6AEA1DF1D}" srcId="{82991C99-B128-4546-B891-9E62FEFA0090}" destId="{54C165AF-2AC9-4335-AA4F-651A554D5520}" srcOrd="4" destOrd="0" parTransId="{8928DCA4-E958-4FA8-8E07-B47A740E7887}" sibTransId="{5DB9A61F-619A-40B7-8477-092E96A3FF00}"/>
    <dgm:cxn modelId="{28CBAA5B-8C6B-42E7-94A1-256CA7BC9C4A}" type="presOf" srcId="{54C165AF-2AC9-4335-AA4F-651A554D5520}" destId="{AF36A310-7233-46DF-BA93-9E2BED6F7968}" srcOrd="0" destOrd="0" presId="urn:microsoft.com/office/officeart/2005/8/layout/pyramid2"/>
    <dgm:cxn modelId="{C4D79B8F-DAD2-4F79-B5F5-F9ECA4B0F583}" type="presOf" srcId="{BDC850E8-1F0F-43F7-A8D3-3ADA504308B3}" destId="{6E401B4B-BE4F-4364-A4D9-296578956611}" srcOrd="0" destOrd="0" presId="urn:microsoft.com/office/officeart/2005/8/layout/pyramid2"/>
    <dgm:cxn modelId="{B7E3E86F-FEEB-41A5-B736-33396D6374C7}" srcId="{82991C99-B128-4546-B891-9E62FEFA0090}" destId="{B26E2582-98BD-47EF-B729-FC519C1F9324}" srcOrd="3" destOrd="0" parTransId="{C1199FDE-192A-4928-8970-A5AA0DA8EFC0}" sibTransId="{DC4208AC-0F1A-4B17-9B31-1E886CC45E06}"/>
    <dgm:cxn modelId="{ADD00932-AB70-476E-86A8-689965BF8CF8}" type="presOf" srcId="{9FC98994-9B65-47F9-9806-9BA9E5E04F46}" destId="{441DC116-ED1F-4862-82F9-FFA2EB6E0A9F}" srcOrd="0" destOrd="0" presId="urn:microsoft.com/office/officeart/2005/8/layout/pyramid2"/>
    <dgm:cxn modelId="{8CAB0099-7839-45E4-9D07-3E1FF5A09364}" type="presParOf" srcId="{26663D6F-EA67-4EA7-B6A8-BC188D931C84}" destId="{5D224E17-5E79-4492-AB7B-75773DD323B8}" srcOrd="0" destOrd="0" presId="urn:microsoft.com/office/officeart/2005/8/layout/pyramid2"/>
    <dgm:cxn modelId="{9E38465D-B6E2-41E1-B72D-9BDB3689F94D}" type="presParOf" srcId="{26663D6F-EA67-4EA7-B6A8-BC188D931C84}" destId="{EF232AF1-7CF1-4764-963C-8D2285854913}" srcOrd="1" destOrd="0" presId="urn:microsoft.com/office/officeart/2005/8/layout/pyramid2"/>
    <dgm:cxn modelId="{C3A8DC25-4FA0-45E1-8E9B-F00174A291FD}" type="presParOf" srcId="{EF232AF1-7CF1-4764-963C-8D2285854913}" destId="{441DC116-ED1F-4862-82F9-FFA2EB6E0A9F}" srcOrd="0" destOrd="0" presId="urn:microsoft.com/office/officeart/2005/8/layout/pyramid2"/>
    <dgm:cxn modelId="{E4963F90-4F61-48DF-93F1-62C233354429}" type="presParOf" srcId="{EF232AF1-7CF1-4764-963C-8D2285854913}" destId="{A02E1CA9-C15D-456C-BBC0-A1909ECB52EA}" srcOrd="1" destOrd="0" presId="urn:microsoft.com/office/officeart/2005/8/layout/pyramid2"/>
    <dgm:cxn modelId="{60082B07-F698-4E04-8A26-885DEB099CA6}" type="presParOf" srcId="{EF232AF1-7CF1-4764-963C-8D2285854913}" destId="{A9CCD93C-690C-4554-84F3-94A74322B3DF}" srcOrd="2" destOrd="0" presId="urn:microsoft.com/office/officeart/2005/8/layout/pyramid2"/>
    <dgm:cxn modelId="{3A58A690-82E4-4E74-8674-FAFD4542CEB6}" type="presParOf" srcId="{EF232AF1-7CF1-4764-963C-8D2285854913}" destId="{15C08763-6FC7-4E24-BF05-87D7B1042559}" srcOrd="3" destOrd="0" presId="urn:microsoft.com/office/officeart/2005/8/layout/pyramid2"/>
    <dgm:cxn modelId="{37128384-4348-40B3-A7B9-B3B7984A5757}" type="presParOf" srcId="{EF232AF1-7CF1-4764-963C-8D2285854913}" destId="{6E401B4B-BE4F-4364-A4D9-296578956611}" srcOrd="4" destOrd="0" presId="urn:microsoft.com/office/officeart/2005/8/layout/pyramid2"/>
    <dgm:cxn modelId="{24BE345F-4E3A-4868-B442-11EDEC6A673C}" type="presParOf" srcId="{EF232AF1-7CF1-4764-963C-8D2285854913}" destId="{1D8B831A-9163-48E9-89D9-B6E0EA9BB959}" srcOrd="5" destOrd="0" presId="urn:microsoft.com/office/officeart/2005/8/layout/pyramid2"/>
    <dgm:cxn modelId="{B752351C-7A74-43C3-92B0-7B31040445FE}" type="presParOf" srcId="{EF232AF1-7CF1-4764-963C-8D2285854913}" destId="{D63C051D-8E57-451E-A6E5-9DF3D1BE67CB}" srcOrd="6" destOrd="0" presId="urn:microsoft.com/office/officeart/2005/8/layout/pyramid2"/>
    <dgm:cxn modelId="{AB1D6E74-3861-42FB-A44E-D8CA2E8CF363}" type="presParOf" srcId="{EF232AF1-7CF1-4764-963C-8D2285854913}" destId="{E6139867-B9D5-4E80-9FA9-C134627C3506}" srcOrd="7" destOrd="0" presId="urn:microsoft.com/office/officeart/2005/8/layout/pyramid2"/>
    <dgm:cxn modelId="{F6BCFED3-E4D1-4AE7-882E-E3DF7DCF1E27}" type="presParOf" srcId="{EF232AF1-7CF1-4764-963C-8D2285854913}" destId="{AF36A310-7233-46DF-BA93-9E2BED6F7968}" srcOrd="8" destOrd="0" presId="urn:microsoft.com/office/officeart/2005/8/layout/pyramid2"/>
    <dgm:cxn modelId="{20D12691-182C-4517-98B7-CDAAF867E608}" type="presParOf" srcId="{EF232AF1-7CF1-4764-963C-8D2285854913}" destId="{75E086F5-A4CF-4268-BEFC-CED60F0A94CB}" srcOrd="9" destOrd="0" presId="urn:microsoft.com/office/officeart/2005/8/layout/pyramid2"/>
  </dgm:cxnLst>
  <dgm:bg>
    <a:solidFill>
      <a:schemeClr val="accent3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AECB07-AE9D-4D98-96E8-703A7D440980}" type="doc">
      <dgm:prSet loTypeId="urn:microsoft.com/office/officeart/2005/8/layout/vProcess5" loCatId="process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0DE05CFE-A2CD-43C6-B7AE-0C46B416F151}">
      <dgm:prSet phldrT="[Текст]" custT="1"/>
      <dgm:spPr>
        <a:solidFill>
          <a:schemeClr val="accent4">
            <a:lumMod val="60000"/>
            <a:lumOff val="40000"/>
          </a:schemeClr>
        </a:solidFill>
        <a:ln>
          <a:solidFill>
            <a:schemeClr val="accent3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800" b="1" dirty="0" smtClean="0">
              <a:hlinkClick xmlns:r="http://schemas.openxmlformats.org/officeDocument/2006/relationships" r:id="rId1" action="ppaction://hlinkfile"/>
            </a:rPr>
            <a:t>Конспект уроку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C2465717-1987-4DBB-8EC5-3E80794D9341}" type="parTrans" cxnId="{A64189A8-8361-4622-8427-7C9F72285105}">
      <dgm:prSet/>
      <dgm:spPr/>
      <dgm:t>
        <a:bodyPr/>
        <a:lstStyle/>
        <a:p>
          <a:endParaRPr lang="ru-RU"/>
        </a:p>
      </dgm:t>
    </dgm:pt>
    <dgm:pt modelId="{3C2BE7FE-B906-42EA-98EE-DA22546D8A49}" type="sibTrans" cxnId="{A64189A8-8361-4622-8427-7C9F72285105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B3D37586-78BA-4242-93CE-0195EE0F9E7E}">
      <dgm:prSet phldrT="[Текст]" custT="1"/>
      <dgm:spPr>
        <a:ln>
          <a:solidFill>
            <a:schemeClr val="accent1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800" b="1" dirty="0" err="1" smtClean="0">
              <a:hlinkClick xmlns:r="http://schemas.openxmlformats.org/officeDocument/2006/relationships" r:id="rId2" action="ppaction://hlinkpres?slideindex=1&amp;slidetitle="/>
            </a:rPr>
            <a:t>Презентація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pres?slideindex=1&amp;slidetitle="/>
          </dgm14:cNvPr>
        </a:ext>
      </dgm:extLst>
    </dgm:pt>
    <dgm:pt modelId="{EF58C3E7-D428-4C4D-A969-1DA1DFCF45D0}" type="parTrans" cxnId="{BC4ABD07-9A41-4EEE-B415-A522D514763D}">
      <dgm:prSet/>
      <dgm:spPr/>
      <dgm:t>
        <a:bodyPr/>
        <a:lstStyle/>
        <a:p>
          <a:endParaRPr lang="ru-RU"/>
        </a:p>
      </dgm:t>
    </dgm:pt>
    <dgm:pt modelId="{5FAABD82-918E-44CE-8E6B-8748740C14A6}" type="sibTrans" cxnId="{BC4ABD07-9A41-4EEE-B415-A522D514763D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834F3938-0DCD-4B14-AB7F-1B6B76A26423}">
      <dgm:prSet custT="1"/>
      <dgm:spPr>
        <a:solidFill>
          <a:schemeClr val="accent6">
            <a:lumMod val="40000"/>
            <a:lumOff val="60000"/>
          </a:schemeClr>
        </a:solidFill>
        <a:ln>
          <a:solidFill>
            <a:schemeClr val="accent6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800" b="1" dirty="0" err="1" smtClean="0">
              <a:hlinkClick xmlns:r="http://schemas.openxmlformats.org/officeDocument/2006/relationships" r:id="rId3" action="ppaction://hlinkfile"/>
            </a:rPr>
            <a:t>Електронна</a:t>
          </a:r>
          <a:r>
            <a:rPr lang="ru-RU" sz="2800" b="1" dirty="0" smtClean="0">
              <a:hlinkClick xmlns:r="http://schemas.openxmlformats.org/officeDocument/2006/relationships" r:id="rId3" action="ppaction://hlinkfile"/>
            </a:rPr>
            <a:t> </a:t>
          </a:r>
          <a:r>
            <a:rPr lang="ru-RU" sz="2800" b="1" dirty="0" err="1" smtClean="0">
              <a:hlinkClick xmlns:r="http://schemas.openxmlformats.org/officeDocument/2006/relationships" r:id="rId3" action="ppaction://hlinkfile"/>
            </a:rPr>
            <a:t>таблиця</a:t>
          </a:r>
          <a:r>
            <a:rPr lang="ru-RU" sz="2800" b="1" dirty="0" smtClean="0">
              <a:hlinkClick xmlns:r="http://schemas.openxmlformats.org/officeDocument/2006/relationships" r:id="rId3" action="ppaction://hlinkfile"/>
            </a:rPr>
            <a:t> «Магазин»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file"/>
          </dgm14:cNvPr>
        </a:ext>
      </dgm:extLst>
    </dgm:pt>
    <dgm:pt modelId="{AC734C30-4A3F-493A-BB30-4C106207FF4A}" type="parTrans" cxnId="{A6439A5F-C125-4C37-A828-B164A845DA6E}">
      <dgm:prSet/>
      <dgm:spPr/>
      <dgm:t>
        <a:bodyPr/>
        <a:lstStyle/>
        <a:p>
          <a:endParaRPr lang="ru-RU"/>
        </a:p>
      </dgm:t>
    </dgm:pt>
    <dgm:pt modelId="{39AA9E2B-6F71-4F21-A0BD-3110A67B0DE9}" type="sibTrans" cxnId="{A6439A5F-C125-4C37-A828-B164A845DA6E}">
      <dgm:prSet/>
      <dgm:spPr/>
      <dgm:t>
        <a:bodyPr/>
        <a:lstStyle/>
        <a:p>
          <a:endParaRPr lang="ru-RU"/>
        </a:p>
      </dgm:t>
    </dgm:pt>
    <dgm:pt modelId="{5653FEB8-A090-4365-9A14-226BF6173093}" type="pres">
      <dgm:prSet presAssocID="{86AECB07-AE9D-4D98-96E8-703A7D44098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CB75F2-E4E4-484B-A453-B742282B8583}" type="pres">
      <dgm:prSet presAssocID="{86AECB07-AE9D-4D98-96E8-703A7D440980}" presName="dummyMaxCanvas" presStyleCnt="0">
        <dgm:presLayoutVars/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0B818420-8D80-4DEC-906C-B74F23CE5D2F}" type="pres">
      <dgm:prSet presAssocID="{86AECB07-AE9D-4D98-96E8-703A7D440980}" presName="ThreeNodes_1" presStyleLbl="node1" presStyleIdx="0" presStyleCnt="3" custLinFactNeighborY="-6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322D7B-AC5B-4AC9-A67F-2BA019297CDC}" type="pres">
      <dgm:prSet presAssocID="{86AECB07-AE9D-4D98-96E8-703A7D440980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FA328E-EC04-472E-9F94-D9E13A8AAAE2}" type="pres">
      <dgm:prSet presAssocID="{86AECB07-AE9D-4D98-96E8-703A7D440980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68EF4A-8028-4BDC-BDA0-15674E93C272}" type="pres">
      <dgm:prSet presAssocID="{86AECB07-AE9D-4D98-96E8-703A7D440980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D7990A-DE6A-425C-A3C3-AEA03F15A94A}" type="pres">
      <dgm:prSet presAssocID="{86AECB07-AE9D-4D98-96E8-703A7D440980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1E99AC-9772-4717-BC09-B6A1ED87560D}" type="pres">
      <dgm:prSet presAssocID="{86AECB07-AE9D-4D98-96E8-703A7D440980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BDE45D-4DCF-414B-95EB-6A7FD543C7E9}" type="pres">
      <dgm:prSet presAssocID="{86AECB07-AE9D-4D98-96E8-703A7D440980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328113-380D-466F-B390-465C1055C1F8}" type="pres">
      <dgm:prSet presAssocID="{86AECB07-AE9D-4D98-96E8-703A7D440980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D2CC21-373F-4501-84F2-079EE1951B7C}" type="presOf" srcId="{B3D37586-78BA-4242-93CE-0195EE0F9E7E}" destId="{FFBDE45D-4DCF-414B-95EB-6A7FD543C7E9}" srcOrd="1" destOrd="0" presId="urn:microsoft.com/office/officeart/2005/8/layout/vProcess5"/>
    <dgm:cxn modelId="{AE3DC8B2-D9C5-479A-8A5A-DE7DD6579540}" type="presOf" srcId="{0DE05CFE-A2CD-43C6-B7AE-0C46B416F151}" destId="{B31E99AC-9772-4717-BC09-B6A1ED87560D}" srcOrd="1" destOrd="0" presId="urn:microsoft.com/office/officeart/2005/8/layout/vProcess5"/>
    <dgm:cxn modelId="{FC73DB16-0336-4282-86B0-FE879D702EFF}" type="presOf" srcId="{834F3938-0DCD-4B14-AB7F-1B6B76A26423}" destId="{E7328113-380D-466F-B390-465C1055C1F8}" srcOrd="1" destOrd="0" presId="urn:microsoft.com/office/officeart/2005/8/layout/vProcess5"/>
    <dgm:cxn modelId="{BC4ABD07-9A41-4EEE-B415-A522D514763D}" srcId="{86AECB07-AE9D-4D98-96E8-703A7D440980}" destId="{B3D37586-78BA-4242-93CE-0195EE0F9E7E}" srcOrd="1" destOrd="0" parTransId="{EF58C3E7-D428-4C4D-A969-1DA1DFCF45D0}" sibTransId="{5FAABD82-918E-44CE-8E6B-8748740C14A6}"/>
    <dgm:cxn modelId="{2330F723-2A89-4CBA-B708-205DE061AC7D}" type="presOf" srcId="{B3D37586-78BA-4242-93CE-0195EE0F9E7E}" destId="{AD322D7B-AC5B-4AC9-A67F-2BA019297CDC}" srcOrd="0" destOrd="0" presId="urn:microsoft.com/office/officeart/2005/8/layout/vProcess5"/>
    <dgm:cxn modelId="{A6439A5F-C125-4C37-A828-B164A845DA6E}" srcId="{86AECB07-AE9D-4D98-96E8-703A7D440980}" destId="{834F3938-0DCD-4B14-AB7F-1B6B76A26423}" srcOrd="2" destOrd="0" parTransId="{AC734C30-4A3F-493A-BB30-4C106207FF4A}" sibTransId="{39AA9E2B-6F71-4F21-A0BD-3110A67B0DE9}"/>
    <dgm:cxn modelId="{2D0056D0-C805-403C-AE3E-7C7010C73CF0}" type="presOf" srcId="{0DE05CFE-A2CD-43C6-B7AE-0C46B416F151}" destId="{0B818420-8D80-4DEC-906C-B74F23CE5D2F}" srcOrd="0" destOrd="0" presId="urn:microsoft.com/office/officeart/2005/8/layout/vProcess5"/>
    <dgm:cxn modelId="{C1FBDE6B-D834-4F45-A054-2D88469E26C1}" type="presOf" srcId="{834F3938-0DCD-4B14-AB7F-1B6B76A26423}" destId="{B4FA328E-EC04-472E-9F94-D9E13A8AAAE2}" srcOrd="0" destOrd="0" presId="urn:microsoft.com/office/officeart/2005/8/layout/vProcess5"/>
    <dgm:cxn modelId="{EBBBB86E-6379-41C2-B5C4-82BEA0DDE27E}" type="presOf" srcId="{5FAABD82-918E-44CE-8E6B-8748740C14A6}" destId="{37D7990A-DE6A-425C-A3C3-AEA03F15A94A}" srcOrd="0" destOrd="0" presId="urn:microsoft.com/office/officeart/2005/8/layout/vProcess5"/>
    <dgm:cxn modelId="{A64189A8-8361-4622-8427-7C9F72285105}" srcId="{86AECB07-AE9D-4D98-96E8-703A7D440980}" destId="{0DE05CFE-A2CD-43C6-B7AE-0C46B416F151}" srcOrd="0" destOrd="0" parTransId="{C2465717-1987-4DBB-8EC5-3E80794D9341}" sibTransId="{3C2BE7FE-B906-42EA-98EE-DA22546D8A49}"/>
    <dgm:cxn modelId="{2B709A6A-5681-4A01-B849-371CC61C937F}" type="presOf" srcId="{86AECB07-AE9D-4D98-96E8-703A7D440980}" destId="{5653FEB8-A090-4365-9A14-226BF6173093}" srcOrd="0" destOrd="0" presId="urn:microsoft.com/office/officeart/2005/8/layout/vProcess5"/>
    <dgm:cxn modelId="{BB0CC269-621A-40AB-AD2C-C90235B375E1}" type="presOf" srcId="{3C2BE7FE-B906-42EA-98EE-DA22546D8A49}" destId="{2368EF4A-8028-4BDC-BDA0-15674E93C272}" srcOrd="0" destOrd="0" presId="urn:microsoft.com/office/officeart/2005/8/layout/vProcess5"/>
    <dgm:cxn modelId="{AE178EB9-B208-47EF-993C-267FB7C98768}" type="presParOf" srcId="{5653FEB8-A090-4365-9A14-226BF6173093}" destId="{28CB75F2-E4E4-484B-A453-B742282B8583}" srcOrd="0" destOrd="0" presId="urn:microsoft.com/office/officeart/2005/8/layout/vProcess5"/>
    <dgm:cxn modelId="{65EAB6B5-A281-4B53-8789-A828FAC91EDF}" type="presParOf" srcId="{5653FEB8-A090-4365-9A14-226BF6173093}" destId="{0B818420-8D80-4DEC-906C-B74F23CE5D2F}" srcOrd="1" destOrd="0" presId="urn:microsoft.com/office/officeart/2005/8/layout/vProcess5"/>
    <dgm:cxn modelId="{EBE086B4-7EB2-4145-A08A-34FBE379635E}" type="presParOf" srcId="{5653FEB8-A090-4365-9A14-226BF6173093}" destId="{AD322D7B-AC5B-4AC9-A67F-2BA019297CDC}" srcOrd="2" destOrd="0" presId="urn:microsoft.com/office/officeart/2005/8/layout/vProcess5"/>
    <dgm:cxn modelId="{ECE418B0-AB6E-46B8-9E52-B33D9CDE868C}" type="presParOf" srcId="{5653FEB8-A090-4365-9A14-226BF6173093}" destId="{B4FA328E-EC04-472E-9F94-D9E13A8AAAE2}" srcOrd="3" destOrd="0" presId="urn:microsoft.com/office/officeart/2005/8/layout/vProcess5"/>
    <dgm:cxn modelId="{F1FBCD29-56E3-4E98-8CDF-51D584006DB2}" type="presParOf" srcId="{5653FEB8-A090-4365-9A14-226BF6173093}" destId="{2368EF4A-8028-4BDC-BDA0-15674E93C272}" srcOrd="4" destOrd="0" presId="urn:microsoft.com/office/officeart/2005/8/layout/vProcess5"/>
    <dgm:cxn modelId="{90FAE03B-165A-4F5B-A76F-4CD5B99E31AB}" type="presParOf" srcId="{5653FEB8-A090-4365-9A14-226BF6173093}" destId="{37D7990A-DE6A-425C-A3C3-AEA03F15A94A}" srcOrd="5" destOrd="0" presId="urn:microsoft.com/office/officeart/2005/8/layout/vProcess5"/>
    <dgm:cxn modelId="{0D834D4A-10D7-4989-AA0B-164FE5FBC37A}" type="presParOf" srcId="{5653FEB8-A090-4365-9A14-226BF6173093}" destId="{B31E99AC-9772-4717-BC09-B6A1ED87560D}" srcOrd="6" destOrd="0" presId="urn:microsoft.com/office/officeart/2005/8/layout/vProcess5"/>
    <dgm:cxn modelId="{49BD7E79-A141-47E0-929A-E1EF3D1F9697}" type="presParOf" srcId="{5653FEB8-A090-4365-9A14-226BF6173093}" destId="{FFBDE45D-4DCF-414B-95EB-6A7FD543C7E9}" srcOrd="7" destOrd="0" presId="urn:microsoft.com/office/officeart/2005/8/layout/vProcess5"/>
    <dgm:cxn modelId="{4A9DA605-A97D-42DB-9D6A-D832DE738341}" type="presParOf" srcId="{5653FEB8-A090-4365-9A14-226BF6173093}" destId="{E7328113-380D-466F-B390-465C1055C1F8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58F4C47-926B-41B8-ADBA-D64370D8E19B}" type="doc">
      <dgm:prSet loTypeId="urn:microsoft.com/office/officeart/2005/8/layout/vProcess5" loCatId="process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008A4BE0-C813-4314-889A-ECBB30DB0B39}">
      <dgm:prSet phldrT="[Текст]" custT="1"/>
      <dgm:spPr>
        <a:solidFill>
          <a:schemeClr val="accent4">
            <a:lumMod val="60000"/>
            <a:lumOff val="40000"/>
          </a:schemeClr>
        </a:solidFill>
        <a:ln>
          <a:solidFill>
            <a:schemeClr val="accent1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sz="2800" b="1" dirty="0" smtClean="0">
              <a:hlinkClick xmlns:r="http://schemas.openxmlformats.org/officeDocument/2006/relationships" r:id="rId1" action="ppaction://hlinkfile"/>
            </a:rPr>
            <a:t>Конспект уроку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F577EBA2-9FDE-41A1-9639-705738407D5D}" type="parTrans" cxnId="{3017C415-A4BF-4994-8A53-2CCEF5FDF877}">
      <dgm:prSet/>
      <dgm:spPr/>
      <dgm:t>
        <a:bodyPr/>
        <a:lstStyle/>
        <a:p>
          <a:endParaRPr lang="ru-RU"/>
        </a:p>
      </dgm:t>
    </dgm:pt>
    <dgm:pt modelId="{2423FB33-91FF-4E57-8FD7-F153A0FA0484}" type="sibTrans" cxnId="{3017C415-A4BF-4994-8A53-2CCEF5FDF877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657A45B1-7742-4EC6-921D-C084B79163A1}">
      <dgm:prSet phldrT="[Текст]" custT="1"/>
      <dgm:spPr>
        <a:solidFill>
          <a:schemeClr val="accent3"/>
        </a:solidFill>
        <a:ln>
          <a:solidFill>
            <a:schemeClr val="accent6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sz="2800" b="1" dirty="0" smtClean="0">
              <a:hlinkClick xmlns:r="http://schemas.openxmlformats.org/officeDocument/2006/relationships" r:id="rId2" action="ppaction://hlinkfile"/>
            </a:rPr>
            <a:t>Інструкція до практичної роботи 14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file"/>
          </dgm14:cNvPr>
        </a:ext>
      </dgm:extLst>
    </dgm:pt>
    <dgm:pt modelId="{C02CE111-8900-40DB-89AB-922DC50584D7}" type="parTrans" cxnId="{C6CDBBB1-29DC-4FE3-8F38-C4F825F788EE}">
      <dgm:prSet/>
      <dgm:spPr/>
      <dgm:t>
        <a:bodyPr/>
        <a:lstStyle/>
        <a:p>
          <a:endParaRPr lang="ru-RU"/>
        </a:p>
      </dgm:t>
    </dgm:pt>
    <dgm:pt modelId="{B3EB133C-B5E1-4683-A258-9BC64B23D045}" type="sibTrans" cxnId="{C6CDBBB1-29DC-4FE3-8F38-C4F825F788EE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678061FE-7E8F-4273-B751-590D9CF516A2}">
      <dgm:prSet phldrT="[Текст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accent1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sz="2800" b="1" dirty="0" smtClean="0">
              <a:hlinkClick xmlns:r="http://schemas.openxmlformats.org/officeDocument/2006/relationships" r:id="rId3" action="ppaction://hlinkfile"/>
            </a:rPr>
            <a:t>Електронна таблиця «Практична робота14»</a:t>
          </a:r>
          <a:endParaRPr lang="uk-UA" sz="2800" b="1" dirty="0" smtClean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file"/>
          </dgm14:cNvPr>
        </a:ext>
      </dgm:extLst>
    </dgm:pt>
    <dgm:pt modelId="{1D854E72-86ED-45B1-9FB3-A5780C79BB91}" type="parTrans" cxnId="{9F5E8F95-46C8-4969-A9DC-66FE71507B75}">
      <dgm:prSet/>
      <dgm:spPr/>
      <dgm:t>
        <a:bodyPr/>
        <a:lstStyle/>
        <a:p>
          <a:endParaRPr lang="ru-RU"/>
        </a:p>
      </dgm:t>
    </dgm:pt>
    <dgm:pt modelId="{BB421BF3-DA60-40A6-B13D-A1EAB3731E01}" type="sibTrans" cxnId="{9F5E8F95-46C8-4969-A9DC-66FE71507B75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8EF7F1EF-B960-47E1-84BD-6925CF37C12C}">
      <dgm:prSet custT="1"/>
      <dgm:spPr>
        <a:solidFill>
          <a:schemeClr val="accent6">
            <a:lumMod val="40000"/>
            <a:lumOff val="60000"/>
          </a:schemeClr>
        </a:solidFill>
        <a:ln>
          <a:solidFill>
            <a:schemeClr val="accent6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800" b="1" dirty="0" smtClean="0">
              <a:hlinkClick xmlns:r="http://schemas.openxmlformats.org/officeDocument/2006/relationships" r:id="rId4" action="ppaction://hlinkfile"/>
            </a:rPr>
            <a:t>Тест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file"/>
          </dgm14:cNvPr>
        </a:ext>
      </dgm:extLst>
    </dgm:pt>
    <dgm:pt modelId="{642AC4BE-1D80-4F4B-8B6A-0DF7161DACC4}" type="parTrans" cxnId="{7C26B1EC-C9AC-4F0A-A7FF-2D4BBFC31D29}">
      <dgm:prSet/>
      <dgm:spPr/>
      <dgm:t>
        <a:bodyPr/>
        <a:lstStyle/>
        <a:p>
          <a:endParaRPr lang="ru-RU"/>
        </a:p>
      </dgm:t>
    </dgm:pt>
    <dgm:pt modelId="{1CB0735A-4FDC-405D-BDF5-8851B15FCDED}" type="sibTrans" cxnId="{7C26B1EC-C9AC-4F0A-A7FF-2D4BBFC31D29}">
      <dgm:prSet/>
      <dgm:spPr/>
      <dgm:t>
        <a:bodyPr/>
        <a:lstStyle/>
        <a:p>
          <a:endParaRPr lang="ru-RU"/>
        </a:p>
      </dgm:t>
    </dgm:pt>
    <dgm:pt modelId="{68890BEC-F0EE-4B57-A18F-7D9E81B82EF2}" type="pres">
      <dgm:prSet presAssocID="{758F4C47-926B-41B8-ADBA-D64370D8E19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25AE17-BBE8-492E-B7ED-70087AC0EE2E}" type="pres">
      <dgm:prSet presAssocID="{758F4C47-926B-41B8-ADBA-D64370D8E19B}" presName="dummyMaxCanvas" presStyleCnt="0">
        <dgm:presLayoutVars/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561ACD0F-CCE3-4CD8-A2A9-A41F78407B92}" type="pres">
      <dgm:prSet presAssocID="{758F4C47-926B-41B8-ADBA-D64370D8E19B}" presName="FourNodes_1" presStyleLbl="node1" presStyleIdx="0" presStyleCnt="4" custLinFactNeighborY="-73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841EDE-B6EB-4963-87D0-1F634CA79FE2}" type="pres">
      <dgm:prSet presAssocID="{758F4C47-926B-41B8-ADBA-D64370D8E19B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2B253-816D-45BA-828A-835332469D34}" type="pres">
      <dgm:prSet presAssocID="{758F4C47-926B-41B8-ADBA-D64370D8E19B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5BF20F-672F-4944-AA0A-94BD4CB6E172}" type="pres">
      <dgm:prSet presAssocID="{758F4C47-926B-41B8-ADBA-D64370D8E19B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D0E2C9-C735-42FD-8489-6D80B5967018}" type="pres">
      <dgm:prSet presAssocID="{758F4C47-926B-41B8-ADBA-D64370D8E19B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38AB42-4212-423C-AF1A-0DB5A15C07DF}" type="pres">
      <dgm:prSet presAssocID="{758F4C47-926B-41B8-ADBA-D64370D8E19B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1C11FF-CC35-444A-973C-544133E5BF77}" type="pres">
      <dgm:prSet presAssocID="{758F4C47-926B-41B8-ADBA-D64370D8E19B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B80DAD-9545-4E80-ABA6-FCF47C5A6D84}" type="pres">
      <dgm:prSet presAssocID="{758F4C47-926B-41B8-ADBA-D64370D8E19B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0F631E-59B1-4EBE-A4E4-2DDD6CF0BF14}" type="pres">
      <dgm:prSet presAssocID="{758F4C47-926B-41B8-ADBA-D64370D8E19B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622F6D-EDA3-4509-9034-EAD71FA36B93}" type="pres">
      <dgm:prSet presAssocID="{758F4C47-926B-41B8-ADBA-D64370D8E19B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4A3E83-2B65-4388-928B-C98D03BB87E8}" type="pres">
      <dgm:prSet presAssocID="{758F4C47-926B-41B8-ADBA-D64370D8E19B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CF5111-F9D9-46FD-B468-5FFBDD97ECE3}" type="presOf" srcId="{008A4BE0-C813-4314-889A-ECBB30DB0B39}" destId="{561ACD0F-CCE3-4CD8-A2A9-A41F78407B92}" srcOrd="0" destOrd="0" presId="urn:microsoft.com/office/officeart/2005/8/layout/vProcess5"/>
    <dgm:cxn modelId="{B55C4C4D-23D2-4138-9588-3584506A668E}" type="presOf" srcId="{758F4C47-926B-41B8-ADBA-D64370D8E19B}" destId="{68890BEC-F0EE-4B57-A18F-7D9E81B82EF2}" srcOrd="0" destOrd="0" presId="urn:microsoft.com/office/officeart/2005/8/layout/vProcess5"/>
    <dgm:cxn modelId="{3F488FFD-5BFB-45CF-96D4-6B843FCA9A33}" type="presOf" srcId="{8EF7F1EF-B960-47E1-84BD-6925CF37C12C}" destId="{835BF20F-672F-4944-AA0A-94BD4CB6E172}" srcOrd="0" destOrd="0" presId="urn:microsoft.com/office/officeart/2005/8/layout/vProcess5"/>
    <dgm:cxn modelId="{0FDFEA87-924B-4CC1-A94F-B7B6A63E9006}" type="presOf" srcId="{BB421BF3-DA60-40A6-B13D-A1EAB3731E01}" destId="{AB1C11FF-CC35-444A-973C-544133E5BF77}" srcOrd="0" destOrd="0" presId="urn:microsoft.com/office/officeart/2005/8/layout/vProcess5"/>
    <dgm:cxn modelId="{3590B6DE-21BF-48A9-9BBC-037F47D815DB}" type="presOf" srcId="{678061FE-7E8F-4273-B751-590D9CF516A2}" destId="{3C622F6D-EDA3-4509-9034-EAD71FA36B93}" srcOrd="1" destOrd="0" presId="urn:microsoft.com/office/officeart/2005/8/layout/vProcess5"/>
    <dgm:cxn modelId="{DE3D0281-C57F-445C-8063-C9A37ECFA744}" type="presOf" srcId="{008A4BE0-C813-4314-889A-ECBB30DB0B39}" destId="{D4B80DAD-9545-4E80-ABA6-FCF47C5A6D84}" srcOrd="1" destOrd="0" presId="urn:microsoft.com/office/officeart/2005/8/layout/vProcess5"/>
    <dgm:cxn modelId="{4DBF3E00-C44D-466E-B7BC-D62E4E42EEED}" type="presOf" srcId="{B3EB133C-B5E1-4683-A258-9BC64B23D045}" destId="{7038AB42-4212-423C-AF1A-0DB5A15C07DF}" srcOrd="0" destOrd="0" presId="urn:microsoft.com/office/officeart/2005/8/layout/vProcess5"/>
    <dgm:cxn modelId="{6FA86AED-FCDD-4AE2-9D3A-B7E7C7F6E598}" type="presOf" srcId="{657A45B1-7742-4EC6-921D-C084B79163A1}" destId="{DB841EDE-B6EB-4963-87D0-1F634CA79FE2}" srcOrd="0" destOrd="0" presId="urn:microsoft.com/office/officeart/2005/8/layout/vProcess5"/>
    <dgm:cxn modelId="{3017C415-A4BF-4994-8A53-2CCEF5FDF877}" srcId="{758F4C47-926B-41B8-ADBA-D64370D8E19B}" destId="{008A4BE0-C813-4314-889A-ECBB30DB0B39}" srcOrd="0" destOrd="0" parTransId="{F577EBA2-9FDE-41A1-9639-705738407D5D}" sibTransId="{2423FB33-91FF-4E57-8FD7-F153A0FA0484}"/>
    <dgm:cxn modelId="{59DAD4F7-6848-4D18-AB2C-64C4CE156889}" type="presOf" srcId="{678061FE-7E8F-4273-B751-590D9CF516A2}" destId="{2082B253-816D-45BA-828A-835332469D34}" srcOrd="0" destOrd="0" presId="urn:microsoft.com/office/officeart/2005/8/layout/vProcess5"/>
    <dgm:cxn modelId="{C6CDBBB1-29DC-4FE3-8F38-C4F825F788EE}" srcId="{758F4C47-926B-41B8-ADBA-D64370D8E19B}" destId="{657A45B1-7742-4EC6-921D-C084B79163A1}" srcOrd="1" destOrd="0" parTransId="{C02CE111-8900-40DB-89AB-922DC50584D7}" sibTransId="{B3EB133C-B5E1-4683-A258-9BC64B23D045}"/>
    <dgm:cxn modelId="{DC39739E-576C-4DFA-B2CE-E4152AE93790}" type="presOf" srcId="{657A45B1-7742-4EC6-921D-C084B79163A1}" destId="{E20F631E-59B1-4EBE-A4E4-2DDD6CF0BF14}" srcOrd="1" destOrd="0" presId="urn:microsoft.com/office/officeart/2005/8/layout/vProcess5"/>
    <dgm:cxn modelId="{7C26B1EC-C9AC-4F0A-A7FF-2D4BBFC31D29}" srcId="{758F4C47-926B-41B8-ADBA-D64370D8E19B}" destId="{8EF7F1EF-B960-47E1-84BD-6925CF37C12C}" srcOrd="3" destOrd="0" parTransId="{642AC4BE-1D80-4F4B-8B6A-0DF7161DACC4}" sibTransId="{1CB0735A-4FDC-405D-BDF5-8851B15FCDED}"/>
    <dgm:cxn modelId="{EEBABEF1-6134-457A-82FB-905C650E626F}" type="presOf" srcId="{2423FB33-91FF-4E57-8FD7-F153A0FA0484}" destId="{88D0E2C9-C735-42FD-8489-6D80B5967018}" srcOrd="0" destOrd="0" presId="urn:microsoft.com/office/officeart/2005/8/layout/vProcess5"/>
    <dgm:cxn modelId="{DFBB3A48-DBB6-42F9-B006-CA97518F9C17}" type="presOf" srcId="{8EF7F1EF-B960-47E1-84BD-6925CF37C12C}" destId="{F74A3E83-2B65-4388-928B-C98D03BB87E8}" srcOrd="1" destOrd="0" presId="urn:microsoft.com/office/officeart/2005/8/layout/vProcess5"/>
    <dgm:cxn modelId="{9F5E8F95-46C8-4969-A9DC-66FE71507B75}" srcId="{758F4C47-926B-41B8-ADBA-D64370D8E19B}" destId="{678061FE-7E8F-4273-B751-590D9CF516A2}" srcOrd="2" destOrd="0" parTransId="{1D854E72-86ED-45B1-9FB3-A5780C79BB91}" sibTransId="{BB421BF3-DA60-40A6-B13D-A1EAB3731E01}"/>
    <dgm:cxn modelId="{1E754EC8-1C47-4DAA-8E94-273F740010BA}" type="presParOf" srcId="{68890BEC-F0EE-4B57-A18F-7D9E81B82EF2}" destId="{7E25AE17-BBE8-492E-B7ED-70087AC0EE2E}" srcOrd="0" destOrd="0" presId="urn:microsoft.com/office/officeart/2005/8/layout/vProcess5"/>
    <dgm:cxn modelId="{A779FC2C-0195-48B6-93B2-764017C41641}" type="presParOf" srcId="{68890BEC-F0EE-4B57-A18F-7D9E81B82EF2}" destId="{561ACD0F-CCE3-4CD8-A2A9-A41F78407B92}" srcOrd="1" destOrd="0" presId="urn:microsoft.com/office/officeart/2005/8/layout/vProcess5"/>
    <dgm:cxn modelId="{46A877AF-F8FC-4F09-8D33-419A1B0CF4F3}" type="presParOf" srcId="{68890BEC-F0EE-4B57-A18F-7D9E81B82EF2}" destId="{DB841EDE-B6EB-4963-87D0-1F634CA79FE2}" srcOrd="2" destOrd="0" presId="urn:microsoft.com/office/officeart/2005/8/layout/vProcess5"/>
    <dgm:cxn modelId="{BE88C667-685C-4E50-B345-E11E10FE66CB}" type="presParOf" srcId="{68890BEC-F0EE-4B57-A18F-7D9E81B82EF2}" destId="{2082B253-816D-45BA-828A-835332469D34}" srcOrd="3" destOrd="0" presId="urn:microsoft.com/office/officeart/2005/8/layout/vProcess5"/>
    <dgm:cxn modelId="{CFA28B4C-EE94-472F-9ECC-DA93E605170C}" type="presParOf" srcId="{68890BEC-F0EE-4B57-A18F-7D9E81B82EF2}" destId="{835BF20F-672F-4944-AA0A-94BD4CB6E172}" srcOrd="4" destOrd="0" presId="urn:microsoft.com/office/officeart/2005/8/layout/vProcess5"/>
    <dgm:cxn modelId="{201EC23C-3016-4CEC-88E8-FF8F175F794B}" type="presParOf" srcId="{68890BEC-F0EE-4B57-A18F-7D9E81B82EF2}" destId="{88D0E2C9-C735-42FD-8489-6D80B5967018}" srcOrd="5" destOrd="0" presId="urn:microsoft.com/office/officeart/2005/8/layout/vProcess5"/>
    <dgm:cxn modelId="{98018EEB-3858-46C7-B330-C8DEAE5AE65E}" type="presParOf" srcId="{68890BEC-F0EE-4B57-A18F-7D9E81B82EF2}" destId="{7038AB42-4212-423C-AF1A-0DB5A15C07DF}" srcOrd="6" destOrd="0" presId="urn:microsoft.com/office/officeart/2005/8/layout/vProcess5"/>
    <dgm:cxn modelId="{B8C24E7D-8386-4BCB-BC0B-56A8E7BE2D05}" type="presParOf" srcId="{68890BEC-F0EE-4B57-A18F-7D9E81B82EF2}" destId="{AB1C11FF-CC35-444A-973C-544133E5BF77}" srcOrd="7" destOrd="0" presId="urn:microsoft.com/office/officeart/2005/8/layout/vProcess5"/>
    <dgm:cxn modelId="{BD26E911-24E3-48AA-B849-4F6E41DD53B8}" type="presParOf" srcId="{68890BEC-F0EE-4B57-A18F-7D9E81B82EF2}" destId="{D4B80DAD-9545-4E80-ABA6-FCF47C5A6D84}" srcOrd="8" destOrd="0" presId="urn:microsoft.com/office/officeart/2005/8/layout/vProcess5"/>
    <dgm:cxn modelId="{EEFC403A-ECB1-4F15-94CA-32619711D6C1}" type="presParOf" srcId="{68890BEC-F0EE-4B57-A18F-7D9E81B82EF2}" destId="{E20F631E-59B1-4EBE-A4E4-2DDD6CF0BF14}" srcOrd="9" destOrd="0" presId="urn:microsoft.com/office/officeart/2005/8/layout/vProcess5"/>
    <dgm:cxn modelId="{0121BD07-1E92-4B34-A97C-B9DEAE8FB633}" type="presParOf" srcId="{68890BEC-F0EE-4B57-A18F-7D9E81B82EF2}" destId="{3C622F6D-EDA3-4509-9034-EAD71FA36B93}" srcOrd="10" destOrd="0" presId="urn:microsoft.com/office/officeart/2005/8/layout/vProcess5"/>
    <dgm:cxn modelId="{482F2F66-64A3-4D15-BBBD-E1DAD3A03E59}" type="presParOf" srcId="{68890BEC-F0EE-4B57-A18F-7D9E81B82EF2}" destId="{F74A3E83-2B65-4388-928B-C98D03BB87E8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73D2703-D66F-46F2-A827-F3D4B14946BD}" type="doc">
      <dgm:prSet loTypeId="urn:microsoft.com/office/officeart/2005/8/layout/vProcess5" loCatId="process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91CBFC59-92E7-4E4E-B922-370060F898E3}">
      <dgm:prSet phldrT="[Текст]" custT="1"/>
      <dgm:spPr>
        <a:solidFill>
          <a:schemeClr val="accent4">
            <a:lumMod val="60000"/>
            <a:lumOff val="40000"/>
          </a:schemeClr>
        </a:solidFill>
        <a:ln>
          <a:solidFill>
            <a:schemeClr val="accent6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800" b="1" dirty="0" smtClean="0">
              <a:hlinkClick xmlns:r="http://schemas.openxmlformats.org/officeDocument/2006/relationships" r:id="rId1" action="ppaction://hlinkfile"/>
            </a:rPr>
            <a:t>Конспект уроку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D4657B5D-99EB-402E-9EEF-139CE6C45D67}" type="parTrans" cxnId="{A79EF1F6-61D0-49FC-9DE3-6DD7D6C1276D}">
      <dgm:prSet/>
      <dgm:spPr/>
      <dgm:t>
        <a:bodyPr/>
        <a:lstStyle/>
        <a:p>
          <a:endParaRPr lang="ru-RU"/>
        </a:p>
      </dgm:t>
    </dgm:pt>
    <dgm:pt modelId="{4421A0F3-9A09-4B34-9036-3824883816F2}" type="sibTrans" cxnId="{A79EF1F6-61D0-49FC-9DE3-6DD7D6C1276D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EAB9E663-895D-4F39-B204-0F5890D04B16}">
      <dgm:prSet phldrT="[Текст]" custT="1"/>
      <dgm:spPr>
        <a:solidFill>
          <a:schemeClr val="accent3"/>
        </a:solidFill>
        <a:ln>
          <a:solidFill>
            <a:schemeClr val="accent1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800" b="1" dirty="0" err="1" smtClean="0">
              <a:hlinkClick xmlns:r="http://schemas.openxmlformats.org/officeDocument/2006/relationships" r:id="rId2" action="ppaction://hlinkpres?slideindex=1&amp;slidetitle="/>
            </a:rPr>
            <a:t>Презентація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pres?slideindex=1&amp;slidetitle="/>
          </dgm14:cNvPr>
        </a:ext>
      </dgm:extLst>
    </dgm:pt>
    <dgm:pt modelId="{4D8FFE6C-AF0B-41E0-9ED6-C878CC44A624}" type="parTrans" cxnId="{07BDE7FA-0C9C-41E2-9820-D477306949AF}">
      <dgm:prSet/>
      <dgm:spPr/>
      <dgm:t>
        <a:bodyPr/>
        <a:lstStyle/>
        <a:p>
          <a:endParaRPr lang="ru-RU"/>
        </a:p>
      </dgm:t>
    </dgm:pt>
    <dgm:pt modelId="{FB5A4722-2EDD-4093-BDE2-410A270E23E4}" type="sibTrans" cxnId="{07BDE7FA-0C9C-41E2-9820-D477306949AF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D51645B1-7838-4D16-AF57-0B41FAE3F6AD}">
      <dgm:prSet phldrT="[Текст]" custT="1"/>
      <dgm:spPr>
        <a:solidFill>
          <a:schemeClr val="accent5">
            <a:lumMod val="60000"/>
            <a:lumOff val="40000"/>
          </a:schemeClr>
        </a:solidFill>
        <a:ln>
          <a:solidFill>
            <a:schemeClr val="accent6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800" b="1" dirty="0" err="1" smtClean="0">
              <a:hlinkClick xmlns:r="http://schemas.openxmlformats.org/officeDocument/2006/relationships" r:id="rId3" action="ppaction://hlinkfile"/>
            </a:rPr>
            <a:t>Практичні</a:t>
          </a:r>
          <a:r>
            <a:rPr lang="ru-RU" sz="2800" b="1" dirty="0" smtClean="0">
              <a:hlinkClick xmlns:r="http://schemas.openxmlformats.org/officeDocument/2006/relationships" r:id="rId3" action="ppaction://hlinkfile"/>
            </a:rPr>
            <a:t> </a:t>
          </a:r>
          <a:r>
            <a:rPr lang="ru-RU" sz="2800" b="1" dirty="0" err="1" smtClean="0">
              <a:hlinkClick xmlns:r="http://schemas.openxmlformats.org/officeDocument/2006/relationships" r:id="rId3" action="ppaction://hlinkfile"/>
            </a:rPr>
            <a:t>завдання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file"/>
          </dgm14:cNvPr>
        </a:ext>
      </dgm:extLst>
    </dgm:pt>
    <dgm:pt modelId="{339E42AA-9C91-4602-8340-3F6BF89DACC4}" type="parTrans" cxnId="{F3C2F014-E3A1-4667-A4F8-1C745A405CCE}">
      <dgm:prSet/>
      <dgm:spPr/>
      <dgm:t>
        <a:bodyPr/>
        <a:lstStyle/>
        <a:p>
          <a:endParaRPr lang="ru-RU"/>
        </a:p>
      </dgm:t>
    </dgm:pt>
    <dgm:pt modelId="{BCAA6A0E-4479-47ED-9137-C72E5496FB1D}" type="sibTrans" cxnId="{F3C2F014-E3A1-4667-A4F8-1C745A405CCE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A61556E8-DFE9-4E3C-A6F3-0679E0ED40C4}">
      <dgm:prSet custT="1"/>
      <dgm:spPr>
        <a:solidFill>
          <a:schemeClr val="accent1">
            <a:lumMod val="40000"/>
            <a:lumOff val="60000"/>
          </a:schemeClr>
        </a:solidFill>
        <a:ln>
          <a:solidFill>
            <a:schemeClr val="accent1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800" b="1" dirty="0" err="1" smtClean="0">
              <a:hlinkClick xmlns:r="http://schemas.openxmlformats.org/officeDocument/2006/relationships" r:id="rId4" action="ppaction://hlinkfile"/>
            </a:rPr>
            <a:t>Електронна</a:t>
          </a:r>
          <a:r>
            <a:rPr lang="ru-RU" sz="2800" b="1" dirty="0" smtClean="0">
              <a:hlinkClick xmlns:r="http://schemas.openxmlformats.org/officeDocument/2006/relationships" r:id="rId4" action="ppaction://hlinkfile"/>
            </a:rPr>
            <a:t> </a:t>
          </a:r>
          <a:r>
            <a:rPr lang="ru-RU" sz="2800" b="1" dirty="0" err="1" smtClean="0">
              <a:hlinkClick xmlns:r="http://schemas.openxmlformats.org/officeDocument/2006/relationships" r:id="rId4" action="ppaction://hlinkfile"/>
            </a:rPr>
            <a:t>таблиця</a:t>
          </a:r>
          <a:r>
            <a:rPr lang="ru-RU" sz="2800" b="1" dirty="0" smtClean="0">
              <a:hlinkClick xmlns:r="http://schemas.openxmlformats.org/officeDocument/2006/relationships" r:id="rId4" action="ppaction://hlinkfile"/>
            </a:rPr>
            <a:t> «</a:t>
          </a:r>
          <a:r>
            <a:rPr lang="ru-RU" sz="2800" b="1" dirty="0" err="1" smtClean="0">
              <a:hlinkClick xmlns:r="http://schemas.openxmlformats.org/officeDocument/2006/relationships" r:id="rId4" action="ppaction://hlinkfile"/>
            </a:rPr>
            <a:t>Завдання</a:t>
          </a:r>
          <a:r>
            <a:rPr lang="ru-RU" sz="2800" b="1" dirty="0" smtClean="0">
              <a:hlinkClick xmlns:r="http://schemas.openxmlformats.org/officeDocument/2006/relationships" r:id="rId4" action="ppaction://hlinkfile"/>
            </a:rPr>
            <a:t> </a:t>
          </a:r>
          <a:r>
            <a:rPr lang="ru-RU" sz="2800" b="1" dirty="0" err="1" smtClean="0">
              <a:hlinkClick xmlns:r="http://schemas.openxmlformats.org/officeDocument/2006/relationships" r:id="rId4" action="ppaction://hlinkfile"/>
            </a:rPr>
            <a:t>функції</a:t>
          </a:r>
          <a:r>
            <a:rPr lang="ru-RU" sz="2800" b="1" dirty="0" smtClean="0">
              <a:hlinkClick xmlns:r="http://schemas.openxmlformats.org/officeDocument/2006/relationships" r:id="rId4" action="ppaction://hlinkfile"/>
            </a:rPr>
            <a:t>»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file"/>
          </dgm14:cNvPr>
        </a:ext>
      </dgm:extLst>
    </dgm:pt>
    <dgm:pt modelId="{825E687E-2CC4-4B9F-A848-F0E00D9AD69E}" type="parTrans" cxnId="{97A1F469-C816-4525-BD43-9A6E370D58DB}">
      <dgm:prSet/>
      <dgm:spPr/>
      <dgm:t>
        <a:bodyPr/>
        <a:lstStyle/>
        <a:p>
          <a:endParaRPr lang="ru-RU"/>
        </a:p>
      </dgm:t>
    </dgm:pt>
    <dgm:pt modelId="{B59845C6-BE4A-48D7-A88B-AE833A20FB64}" type="sibTrans" cxnId="{97A1F469-C816-4525-BD43-9A6E370D58DB}">
      <dgm:prSet/>
      <dgm:spPr/>
      <dgm:t>
        <a:bodyPr/>
        <a:lstStyle/>
        <a:p>
          <a:endParaRPr lang="ru-RU"/>
        </a:p>
      </dgm:t>
    </dgm:pt>
    <dgm:pt modelId="{D2DB82E1-2F29-4286-8A1D-46A95413AE0A}" type="pres">
      <dgm:prSet presAssocID="{B73D2703-D66F-46F2-A827-F3D4B14946B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417FCB-E55B-47E2-A5C3-56E7A56F79D9}" type="pres">
      <dgm:prSet presAssocID="{B73D2703-D66F-46F2-A827-F3D4B14946BD}" presName="dummyMaxCanvas" presStyleCnt="0">
        <dgm:presLayoutVars/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62534216-E782-47AF-B770-749F9B87253C}" type="pres">
      <dgm:prSet presAssocID="{B73D2703-D66F-46F2-A827-F3D4B14946BD}" presName="FourNodes_1" presStyleLbl="node1" presStyleIdx="0" presStyleCnt="4" custLinFactNeighborY="-87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F6E880-A0F6-4C43-B5DA-BCCC7F763F49}" type="pres">
      <dgm:prSet presAssocID="{B73D2703-D66F-46F2-A827-F3D4B14946BD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D4725E-50E0-4AFF-8B8F-70379B1CE044}" type="pres">
      <dgm:prSet presAssocID="{B73D2703-D66F-46F2-A827-F3D4B14946BD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B0CDD4-1436-4688-AF39-50DFF8B4BAC2}" type="pres">
      <dgm:prSet presAssocID="{B73D2703-D66F-46F2-A827-F3D4B14946BD}" presName="FourNodes_4" presStyleLbl="node1" presStyleIdx="3" presStyleCnt="4" custScaleX="99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8C22DA-9D81-4964-8A2F-BECF2F35C98D}" type="pres">
      <dgm:prSet presAssocID="{B73D2703-D66F-46F2-A827-F3D4B14946BD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668CF9-CBD1-4A1C-81DD-E539F455A64B}" type="pres">
      <dgm:prSet presAssocID="{B73D2703-D66F-46F2-A827-F3D4B14946BD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50F7E2-0189-45B7-8135-BE652B43473D}" type="pres">
      <dgm:prSet presAssocID="{B73D2703-D66F-46F2-A827-F3D4B14946BD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D8F86F-6718-42FB-86AC-A566D5F16D6E}" type="pres">
      <dgm:prSet presAssocID="{B73D2703-D66F-46F2-A827-F3D4B14946BD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C4E739-8566-495F-9AD4-22727418D48F}" type="pres">
      <dgm:prSet presAssocID="{B73D2703-D66F-46F2-A827-F3D4B14946BD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56D3CC-F181-411C-80BA-1651B2E93C29}" type="pres">
      <dgm:prSet presAssocID="{B73D2703-D66F-46F2-A827-F3D4B14946BD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D41CD5-CE2C-4A52-BCE6-2F045A27E7DE}" type="pres">
      <dgm:prSet presAssocID="{B73D2703-D66F-46F2-A827-F3D4B14946BD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D30F56-777E-42F8-ADAA-AFCDEE772506}" type="presOf" srcId="{B73D2703-D66F-46F2-A827-F3D4B14946BD}" destId="{D2DB82E1-2F29-4286-8A1D-46A95413AE0A}" srcOrd="0" destOrd="0" presId="urn:microsoft.com/office/officeart/2005/8/layout/vProcess5"/>
    <dgm:cxn modelId="{576E08E9-1C7B-4C94-8900-A04578ED32FB}" type="presOf" srcId="{D51645B1-7838-4D16-AF57-0B41FAE3F6AD}" destId="{3FD4725E-50E0-4AFF-8B8F-70379B1CE044}" srcOrd="0" destOrd="0" presId="urn:microsoft.com/office/officeart/2005/8/layout/vProcess5"/>
    <dgm:cxn modelId="{F3C2F014-E3A1-4667-A4F8-1C745A405CCE}" srcId="{B73D2703-D66F-46F2-A827-F3D4B14946BD}" destId="{D51645B1-7838-4D16-AF57-0B41FAE3F6AD}" srcOrd="2" destOrd="0" parTransId="{339E42AA-9C91-4602-8340-3F6BF89DACC4}" sibTransId="{BCAA6A0E-4479-47ED-9137-C72E5496FB1D}"/>
    <dgm:cxn modelId="{A79EF1F6-61D0-49FC-9DE3-6DD7D6C1276D}" srcId="{B73D2703-D66F-46F2-A827-F3D4B14946BD}" destId="{91CBFC59-92E7-4E4E-B922-370060F898E3}" srcOrd="0" destOrd="0" parTransId="{D4657B5D-99EB-402E-9EEF-139CE6C45D67}" sibTransId="{4421A0F3-9A09-4B34-9036-3824883816F2}"/>
    <dgm:cxn modelId="{0AE99B1A-2662-44D7-A857-27A37061BB3C}" type="presOf" srcId="{4421A0F3-9A09-4B34-9036-3824883816F2}" destId="{C68C22DA-9D81-4964-8A2F-BECF2F35C98D}" srcOrd="0" destOrd="0" presId="urn:microsoft.com/office/officeart/2005/8/layout/vProcess5"/>
    <dgm:cxn modelId="{EF2CBEC3-B634-437F-BC9D-CED1113FC989}" type="presOf" srcId="{D51645B1-7838-4D16-AF57-0B41FAE3F6AD}" destId="{7856D3CC-F181-411C-80BA-1651B2E93C29}" srcOrd="1" destOrd="0" presId="urn:microsoft.com/office/officeart/2005/8/layout/vProcess5"/>
    <dgm:cxn modelId="{07BDE7FA-0C9C-41E2-9820-D477306949AF}" srcId="{B73D2703-D66F-46F2-A827-F3D4B14946BD}" destId="{EAB9E663-895D-4F39-B204-0F5890D04B16}" srcOrd="1" destOrd="0" parTransId="{4D8FFE6C-AF0B-41E0-9ED6-C878CC44A624}" sibTransId="{FB5A4722-2EDD-4093-BDE2-410A270E23E4}"/>
    <dgm:cxn modelId="{67CD5E50-6ADB-44A4-B333-02A57D95C87D}" type="presOf" srcId="{91CBFC59-92E7-4E4E-B922-370060F898E3}" destId="{E8D8F86F-6718-42FB-86AC-A566D5F16D6E}" srcOrd="1" destOrd="0" presId="urn:microsoft.com/office/officeart/2005/8/layout/vProcess5"/>
    <dgm:cxn modelId="{B47705E1-93F3-437F-A40B-129F1A4A21F6}" type="presOf" srcId="{FB5A4722-2EDD-4093-BDE2-410A270E23E4}" destId="{92668CF9-CBD1-4A1C-81DD-E539F455A64B}" srcOrd="0" destOrd="0" presId="urn:microsoft.com/office/officeart/2005/8/layout/vProcess5"/>
    <dgm:cxn modelId="{B33B520B-D188-4833-A9F5-852CB320D41D}" type="presOf" srcId="{91CBFC59-92E7-4E4E-B922-370060F898E3}" destId="{62534216-E782-47AF-B770-749F9B87253C}" srcOrd="0" destOrd="0" presId="urn:microsoft.com/office/officeart/2005/8/layout/vProcess5"/>
    <dgm:cxn modelId="{D3CC2547-5454-4F27-B300-06D2A92D1508}" type="presOf" srcId="{EAB9E663-895D-4F39-B204-0F5890D04B16}" destId="{15C4E739-8566-495F-9AD4-22727418D48F}" srcOrd="1" destOrd="0" presId="urn:microsoft.com/office/officeart/2005/8/layout/vProcess5"/>
    <dgm:cxn modelId="{C4F6CAF5-8AF2-45D0-BB52-6DC64B96103C}" type="presOf" srcId="{A61556E8-DFE9-4E3C-A6F3-0679E0ED40C4}" destId="{90D41CD5-CE2C-4A52-BCE6-2F045A27E7DE}" srcOrd="1" destOrd="0" presId="urn:microsoft.com/office/officeart/2005/8/layout/vProcess5"/>
    <dgm:cxn modelId="{9349BE32-F911-4E74-A7AF-95C12956EA6D}" type="presOf" srcId="{EAB9E663-895D-4F39-B204-0F5890D04B16}" destId="{E4F6E880-A0F6-4C43-B5DA-BCCC7F763F49}" srcOrd="0" destOrd="0" presId="urn:microsoft.com/office/officeart/2005/8/layout/vProcess5"/>
    <dgm:cxn modelId="{8B418E3A-F8FC-4296-8C40-9ABAF670A40D}" type="presOf" srcId="{A61556E8-DFE9-4E3C-A6F3-0679E0ED40C4}" destId="{87B0CDD4-1436-4688-AF39-50DFF8B4BAC2}" srcOrd="0" destOrd="0" presId="urn:microsoft.com/office/officeart/2005/8/layout/vProcess5"/>
    <dgm:cxn modelId="{657E8386-E38B-4558-A773-A6341296A6E7}" type="presOf" srcId="{BCAA6A0E-4479-47ED-9137-C72E5496FB1D}" destId="{F050F7E2-0189-45B7-8135-BE652B43473D}" srcOrd="0" destOrd="0" presId="urn:microsoft.com/office/officeart/2005/8/layout/vProcess5"/>
    <dgm:cxn modelId="{97A1F469-C816-4525-BD43-9A6E370D58DB}" srcId="{B73D2703-D66F-46F2-A827-F3D4B14946BD}" destId="{A61556E8-DFE9-4E3C-A6F3-0679E0ED40C4}" srcOrd="3" destOrd="0" parTransId="{825E687E-2CC4-4B9F-A848-F0E00D9AD69E}" sibTransId="{B59845C6-BE4A-48D7-A88B-AE833A20FB64}"/>
    <dgm:cxn modelId="{B7AF59CE-8C83-4A4D-9B45-E2770188BE89}" type="presParOf" srcId="{D2DB82E1-2F29-4286-8A1D-46A95413AE0A}" destId="{B6417FCB-E55B-47E2-A5C3-56E7A56F79D9}" srcOrd="0" destOrd="0" presId="urn:microsoft.com/office/officeart/2005/8/layout/vProcess5"/>
    <dgm:cxn modelId="{24E2DFA3-CCC1-4EFB-A257-1574F4492EBF}" type="presParOf" srcId="{D2DB82E1-2F29-4286-8A1D-46A95413AE0A}" destId="{62534216-E782-47AF-B770-749F9B87253C}" srcOrd="1" destOrd="0" presId="urn:microsoft.com/office/officeart/2005/8/layout/vProcess5"/>
    <dgm:cxn modelId="{077F24B3-9B44-4647-9BA2-2048B7B6A7DA}" type="presParOf" srcId="{D2DB82E1-2F29-4286-8A1D-46A95413AE0A}" destId="{E4F6E880-A0F6-4C43-B5DA-BCCC7F763F49}" srcOrd="2" destOrd="0" presId="urn:microsoft.com/office/officeart/2005/8/layout/vProcess5"/>
    <dgm:cxn modelId="{CC631272-EB70-40FD-A4F5-15418E74EC69}" type="presParOf" srcId="{D2DB82E1-2F29-4286-8A1D-46A95413AE0A}" destId="{3FD4725E-50E0-4AFF-8B8F-70379B1CE044}" srcOrd="3" destOrd="0" presId="urn:microsoft.com/office/officeart/2005/8/layout/vProcess5"/>
    <dgm:cxn modelId="{9D3D0BEE-8979-4649-AC16-0698B28953F9}" type="presParOf" srcId="{D2DB82E1-2F29-4286-8A1D-46A95413AE0A}" destId="{87B0CDD4-1436-4688-AF39-50DFF8B4BAC2}" srcOrd="4" destOrd="0" presId="urn:microsoft.com/office/officeart/2005/8/layout/vProcess5"/>
    <dgm:cxn modelId="{C601C8CB-2B78-4971-A2D6-A3AA3239F180}" type="presParOf" srcId="{D2DB82E1-2F29-4286-8A1D-46A95413AE0A}" destId="{C68C22DA-9D81-4964-8A2F-BECF2F35C98D}" srcOrd="5" destOrd="0" presId="urn:microsoft.com/office/officeart/2005/8/layout/vProcess5"/>
    <dgm:cxn modelId="{EAA604AB-2D37-4B71-AAC6-BA6853AB84F2}" type="presParOf" srcId="{D2DB82E1-2F29-4286-8A1D-46A95413AE0A}" destId="{92668CF9-CBD1-4A1C-81DD-E539F455A64B}" srcOrd="6" destOrd="0" presId="urn:microsoft.com/office/officeart/2005/8/layout/vProcess5"/>
    <dgm:cxn modelId="{9199D78E-BA0F-4D44-92BC-556CD46661A6}" type="presParOf" srcId="{D2DB82E1-2F29-4286-8A1D-46A95413AE0A}" destId="{F050F7E2-0189-45B7-8135-BE652B43473D}" srcOrd="7" destOrd="0" presId="urn:microsoft.com/office/officeart/2005/8/layout/vProcess5"/>
    <dgm:cxn modelId="{F8769D30-97FE-4E59-BAD8-8F5A6EB8AD39}" type="presParOf" srcId="{D2DB82E1-2F29-4286-8A1D-46A95413AE0A}" destId="{E8D8F86F-6718-42FB-86AC-A566D5F16D6E}" srcOrd="8" destOrd="0" presId="urn:microsoft.com/office/officeart/2005/8/layout/vProcess5"/>
    <dgm:cxn modelId="{289F2B09-AEDF-4EA5-ADE1-4F9870F7973A}" type="presParOf" srcId="{D2DB82E1-2F29-4286-8A1D-46A95413AE0A}" destId="{15C4E739-8566-495F-9AD4-22727418D48F}" srcOrd="9" destOrd="0" presId="urn:microsoft.com/office/officeart/2005/8/layout/vProcess5"/>
    <dgm:cxn modelId="{A6374BA3-21AE-411D-83BA-31C685F9E954}" type="presParOf" srcId="{D2DB82E1-2F29-4286-8A1D-46A95413AE0A}" destId="{7856D3CC-F181-411C-80BA-1651B2E93C29}" srcOrd="10" destOrd="0" presId="urn:microsoft.com/office/officeart/2005/8/layout/vProcess5"/>
    <dgm:cxn modelId="{D859D9FD-864F-4848-8FCA-BEB61CAC7B5A}" type="presParOf" srcId="{D2DB82E1-2F29-4286-8A1D-46A95413AE0A}" destId="{90D41CD5-CE2C-4A52-BCE6-2F045A27E7DE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4EE124F-E046-4B53-8A03-16222F888488}" type="doc">
      <dgm:prSet loTypeId="urn:microsoft.com/office/officeart/2005/8/layout/vProcess5" loCatId="process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153CF9D8-F183-4A72-B4E3-F361D3E9D40A}">
      <dgm:prSet phldrT="[Текст]" custT="1"/>
      <dgm:spPr>
        <a:solidFill>
          <a:schemeClr val="accent4">
            <a:lumMod val="60000"/>
            <a:lumOff val="40000"/>
          </a:schemeClr>
        </a:solidFill>
        <a:ln>
          <a:solidFill>
            <a:schemeClr val="accent1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sz="2800" b="1" dirty="0" smtClean="0">
              <a:hlinkClick xmlns:r="http://schemas.openxmlformats.org/officeDocument/2006/relationships" r:id="rId1" action="ppaction://hlinkfile"/>
            </a:rPr>
            <a:t>Конспект уроку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CA758B76-A0DA-4B86-A6B5-1FB389AA78EF}" type="parTrans" cxnId="{17C54CD5-47A0-4980-83DB-38730146335C}">
      <dgm:prSet/>
      <dgm:spPr/>
      <dgm:t>
        <a:bodyPr/>
        <a:lstStyle/>
        <a:p>
          <a:endParaRPr lang="ru-RU"/>
        </a:p>
      </dgm:t>
    </dgm:pt>
    <dgm:pt modelId="{26CCE48F-7BA5-42FE-A7D8-7A44AE1D97DE}" type="sibTrans" cxnId="{17C54CD5-47A0-4980-83DB-38730146335C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3B7A6B3A-977C-476A-85C2-99FB159C16B4}">
      <dgm:prSet phldrT="[Текст]" custT="1"/>
      <dgm:spPr>
        <a:solidFill>
          <a:schemeClr val="accent3"/>
        </a:solidFill>
        <a:ln>
          <a:solidFill>
            <a:schemeClr val="accent6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sz="2800" b="1" dirty="0" smtClean="0">
              <a:hlinkClick xmlns:r="http://schemas.openxmlformats.org/officeDocument/2006/relationships" r:id="rId2" action="ppaction://hlinkpres?slideindex=1&amp;slidetitle="/>
            </a:rPr>
            <a:t>Презентація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pres?slideindex=1&amp;slidetitle="/>
          </dgm14:cNvPr>
        </a:ext>
      </dgm:extLst>
    </dgm:pt>
    <dgm:pt modelId="{9209C38E-8895-451F-91C1-AFA1EF60C184}" type="parTrans" cxnId="{01D3222B-2C14-4A25-A279-2F6D5BC22C98}">
      <dgm:prSet/>
      <dgm:spPr/>
      <dgm:t>
        <a:bodyPr/>
        <a:lstStyle/>
        <a:p>
          <a:endParaRPr lang="ru-RU"/>
        </a:p>
      </dgm:t>
    </dgm:pt>
    <dgm:pt modelId="{B01A33F2-EDEA-4297-AFD7-259B4DD0B4D9}" type="sibTrans" cxnId="{01D3222B-2C14-4A25-A279-2F6D5BC22C98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43BE95DD-7F00-4F76-AD8E-2EC94D4A305C}">
      <dgm:prSet phldrT="[Текст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sz="2800" b="1" dirty="0" smtClean="0">
              <a:hlinkClick xmlns:r="http://schemas.openxmlformats.org/officeDocument/2006/relationships" r:id="rId3" action="ppaction://hlinkfile"/>
            </a:rPr>
            <a:t>Практичні завдання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file"/>
          </dgm14:cNvPr>
        </a:ext>
      </dgm:extLst>
    </dgm:pt>
    <dgm:pt modelId="{5840DF99-AE76-4444-8FEF-9B22C7FFB0FA}" type="parTrans" cxnId="{B89471A3-1C3A-4968-97B5-010CFEB9FE5A}">
      <dgm:prSet/>
      <dgm:spPr/>
      <dgm:t>
        <a:bodyPr/>
        <a:lstStyle/>
        <a:p>
          <a:endParaRPr lang="ru-RU"/>
        </a:p>
      </dgm:t>
    </dgm:pt>
    <dgm:pt modelId="{A0F9B44E-F0DA-4723-BAA7-359661B0ACC2}" type="sibTrans" cxnId="{B89471A3-1C3A-4968-97B5-010CFEB9FE5A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5CCDFA8C-7E46-4846-BC80-D2115B29860C}">
      <dgm:prSet custT="1"/>
      <dgm:spPr>
        <a:solidFill>
          <a:schemeClr val="accent6">
            <a:lumMod val="60000"/>
            <a:lumOff val="40000"/>
          </a:schemeClr>
        </a:solidFill>
        <a:ln>
          <a:solidFill>
            <a:schemeClr val="accent6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800" b="1" dirty="0" err="1" smtClean="0">
              <a:hlinkClick xmlns:r="http://schemas.openxmlformats.org/officeDocument/2006/relationships" r:id="rId4" action="ppaction://hlinkfile"/>
            </a:rPr>
            <a:t>Електронна</a:t>
          </a:r>
          <a:r>
            <a:rPr lang="ru-RU" sz="2800" b="1" dirty="0" smtClean="0">
              <a:hlinkClick xmlns:r="http://schemas.openxmlformats.org/officeDocument/2006/relationships" r:id="rId4" action="ppaction://hlinkfile"/>
            </a:rPr>
            <a:t> </a:t>
          </a:r>
          <a:r>
            <a:rPr lang="ru-RU" sz="2800" b="1" dirty="0" err="1" smtClean="0">
              <a:hlinkClick xmlns:r="http://schemas.openxmlformats.org/officeDocument/2006/relationships" r:id="rId4" action="ppaction://hlinkfile"/>
            </a:rPr>
            <a:t>таблиця</a:t>
          </a:r>
          <a:r>
            <a:rPr lang="ru-RU" sz="2800" b="1" dirty="0" smtClean="0">
              <a:hlinkClick xmlns:r="http://schemas.openxmlformats.org/officeDocument/2006/relationships" r:id="rId4" action="ppaction://hlinkfile"/>
            </a:rPr>
            <a:t> «</a:t>
          </a:r>
          <a:r>
            <a:rPr lang="ru-RU" sz="2800" b="1" dirty="0" err="1" smtClean="0">
              <a:hlinkClick xmlns:r="http://schemas.openxmlformats.org/officeDocument/2006/relationships" r:id="rId4" action="ppaction://hlinkfile"/>
            </a:rPr>
            <a:t>Логічні</a:t>
          </a:r>
          <a:r>
            <a:rPr lang="ru-RU" sz="2800" b="1" dirty="0" smtClean="0">
              <a:hlinkClick xmlns:r="http://schemas.openxmlformats.org/officeDocument/2006/relationships" r:id="rId4" action="ppaction://hlinkfile"/>
            </a:rPr>
            <a:t> </a:t>
          </a:r>
          <a:r>
            <a:rPr lang="ru-RU" sz="2800" b="1" dirty="0" err="1" smtClean="0">
              <a:hlinkClick xmlns:r="http://schemas.openxmlformats.org/officeDocument/2006/relationships" r:id="rId4" action="ppaction://hlinkfile"/>
            </a:rPr>
            <a:t>функції</a:t>
          </a:r>
          <a:r>
            <a:rPr lang="ru-RU" sz="2800" b="1" dirty="0" smtClean="0">
              <a:hlinkClick xmlns:r="http://schemas.openxmlformats.org/officeDocument/2006/relationships" r:id="rId4" action="ppaction://hlinkfile"/>
            </a:rPr>
            <a:t>»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file"/>
          </dgm14:cNvPr>
        </a:ext>
      </dgm:extLst>
    </dgm:pt>
    <dgm:pt modelId="{2152E4B7-8992-4D60-933E-38B15C15B563}" type="parTrans" cxnId="{EF755471-A20C-4885-8612-C5C370F8C7E4}">
      <dgm:prSet/>
      <dgm:spPr/>
      <dgm:t>
        <a:bodyPr/>
        <a:lstStyle/>
        <a:p>
          <a:endParaRPr lang="ru-RU"/>
        </a:p>
      </dgm:t>
    </dgm:pt>
    <dgm:pt modelId="{66F3D398-F1BC-4968-B13D-2712FB8616BA}" type="sibTrans" cxnId="{EF755471-A20C-4885-8612-C5C370F8C7E4}">
      <dgm:prSet/>
      <dgm:spPr/>
      <dgm:t>
        <a:bodyPr/>
        <a:lstStyle/>
        <a:p>
          <a:endParaRPr lang="ru-RU"/>
        </a:p>
      </dgm:t>
    </dgm:pt>
    <dgm:pt modelId="{7A52C6E8-41C6-4EFD-AD12-0974CF02A01F}" type="pres">
      <dgm:prSet presAssocID="{F4EE124F-E046-4B53-8A03-16222F88848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7F66B9-C430-44B1-B8BF-751B1F7D14C7}" type="pres">
      <dgm:prSet presAssocID="{F4EE124F-E046-4B53-8A03-16222F888488}" presName="dummyMaxCanvas" presStyleCnt="0">
        <dgm:presLayoutVars/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DF9E6A1E-0E1A-44C2-B1A4-34A27F4F85B7}" type="pres">
      <dgm:prSet presAssocID="{F4EE124F-E046-4B53-8A03-16222F888488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54AAD-D720-4622-8AFC-A12D660EFFDE}" type="pres">
      <dgm:prSet presAssocID="{F4EE124F-E046-4B53-8A03-16222F888488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0D49F-4A82-4DE3-A991-6CFE7256B465}" type="pres">
      <dgm:prSet presAssocID="{F4EE124F-E046-4B53-8A03-16222F888488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C8D7AB-9764-45C6-8D65-8377BC8E4753}" type="pres">
      <dgm:prSet presAssocID="{F4EE124F-E046-4B53-8A03-16222F888488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E5E5E8-FFD3-426B-A3C8-71188FAD8492}" type="pres">
      <dgm:prSet presAssocID="{F4EE124F-E046-4B53-8A03-16222F888488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CA9395-A7D0-4B47-AD49-418FBB1C533A}" type="pres">
      <dgm:prSet presAssocID="{F4EE124F-E046-4B53-8A03-16222F888488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96795A-6FA7-41F4-81E1-9925CEB4779F}" type="pres">
      <dgm:prSet presAssocID="{F4EE124F-E046-4B53-8A03-16222F888488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243F4B-E10C-463E-B0BD-72EE482EB883}" type="pres">
      <dgm:prSet presAssocID="{F4EE124F-E046-4B53-8A03-16222F888488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DAC4F8-C2C5-4440-BE29-6BEF3A49F3D1}" type="pres">
      <dgm:prSet presAssocID="{F4EE124F-E046-4B53-8A03-16222F888488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B8A11-FF52-4FFF-B745-8C2433C3B23B}" type="pres">
      <dgm:prSet presAssocID="{F4EE124F-E046-4B53-8A03-16222F888488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09023C-F6CC-4EBA-B2A0-F84D8061D29A}" type="pres">
      <dgm:prSet presAssocID="{F4EE124F-E046-4B53-8A03-16222F888488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904A5E-8E7E-4EAC-99A6-3BE9FC843C24}" type="presOf" srcId="{A0F9B44E-F0DA-4723-BAA7-359661B0ACC2}" destId="{D796795A-6FA7-41F4-81E1-9925CEB4779F}" srcOrd="0" destOrd="0" presId="urn:microsoft.com/office/officeart/2005/8/layout/vProcess5"/>
    <dgm:cxn modelId="{A85131AC-432F-4896-8154-0595BD930456}" type="presOf" srcId="{3B7A6B3A-977C-476A-85C2-99FB159C16B4}" destId="{17DAC4F8-C2C5-4440-BE29-6BEF3A49F3D1}" srcOrd="1" destOrd="0" presId="urn:microsoft.com/office/officeart/2005/8/layout/vProcess5"/>
    <dgm:cxn modelId="{B89471A3-1C3A-4968-97B5-010CFEB9FE5A}" srcId="{F4EE124F-E046-4B53-8A03-16222F888488}" destId="{43BE95DD-7F00-4F76-AD8E-2EC94D4A305C}" srcOrd="2" destOrd="0" parTransId="{5840DF99-AE76-4444-8FEF-9B22C7FFB0FA}" sibTransId="{A0F9B44E-F0DA-4723-BAA7-359661B0ACC2}"/>
    <dgm:cxn modelId="{EF755471-A20C-4885-8612-C5C370F8C7E4}" srcId="{F4EE124F-E046-4B53-8A03-16222F888488}" destId="{5CCDFA8C-7E46-4846-BC80-D2115B29860C}" srcOrd="3" destOrd="0" parTransId="{2152E4B7-8992-4D60-933E-38B15C15B563}" sibTransId="{66F3D398-F1BC-4968-B13D-2712FB8616BA}"/>
    <dgm:cxn modelId="{FD23E4F4-2BF4-44B0-922C-1AE1C1AAF8CC}" type="presOf" srcId="{5CCDFA8C-7E46-4846-BC80-D2115B29860C}" destId="{9809023C-F6CC-4EBA-B2A0-F84D8061D29A}" srcOrd="1" destOrd="0" presId="urn:microsoft.com/office/officeart/2005/8/layout/vProcess5"/>
    <dgm:cxn modelId="{FDE8C9B9-31C0-4148-95DA-42B8E8929FB3}" type="presOf" srcId="{153CF9D8-F183-4A72-B4E3-F361D3E9D40A}" destId="{74243F4B-E10C-463E-B0BD-72EE482EB883}" srcOrd="1" destOrd="0" presId="urn:microsoft.com/office/officeart/2005/8/layout/vProcess5"/>
    <dgm:cxn modelId="{17C54CD5-47A0-4980-83DB-38730146335C}" srcId="{F4EE124F-E046-4B53-8A03-16222F888488}" destId="{153CF9D8-F183-4A72-B4E3-F361D3E9D40A}" srcOrd="0" destOrd="0" parTransId="{CA758B76-A0DA-4B86-A6B5-1FB389AA78EF}" sibTransId="{26CCE48F-7BA5-42FE-A7D8-7A44AE1D97DE}"/>
    <dgm:cxn modelId="{E9432FA3-DB65-45D0-9418-F5F8A51A280B}" type="presOf" srcId="{F4EE124F-E046-4B53-8A03-16222F888488}" destId="{7A52C6E8-41C6-4EFD-AD12-0974CF02A01F}" srcOrd="0" destOrd="0" presId="urn:microsoft.com/office/officeart/2005/8/layout/vProcess5"/>
    <dgm:cxn modelId="{1AC8EE4E-D309-4CBA-9477-231993DCB201}" type="presOf" srcId="{26CCE48F-7BA5-42FE-A7D8-7A44AE1D97DE}" destId="{4BE5E5E8-FFD3-426B-A3C8-71188FAD8492}" srcOrd="0" destOrd="0" presId="urn:microsoft.com/office/officeart/2005/8/layout/vProcess5"/>
    <dgm:cxn modelId="{CA1B5CFE-D732-43B3-9C75-20DF64066571}" type="presOf" srcId="{5CCDFA8C-7E46-4846-BC80-D2115B29860C}" destId="{A5C8D7AB-9764-45C6-8D65-8377BC8E4753}" srcOrd="0" destOrd="0" presId="urn:microsoft.com/office/officeart/2005/8/layout/vProcess5"/>
    <dgm:cxn modelId="{97096A25-E388-43F7-8805-043200F44C06}" type="presOf" srcId="{B01A33F2-EDEA-4297-AFD7-259B4DD0B4D9}" destId="{CCCA9395-A7D0-4B47-AD49-418FBB1C533A}" srcOrd="0" destOrd="0" presId="urn:microsoft.com/office/officeart/2005/8/layout/vProcess5"/>
    <dgm:cxn modelId="{CB260FF6-B742-4C4A-8919-130AFA917D26}" type="presOf" srcId="{153CF9D8-F183-4A72-B4E3-F361D3E9D40A}" destId="{DF9E6A1E-0E1A-44C2-B1A4-34A27F4F85B7}" srcOrd="0" destOrd="0" presId="urn:microsoft.com/office/officeart/2005/8/layout/vProcess5"/>
    <dgm:cxn modelId="{6E1C0324-E551-4732-BBD5-58221E11689D}" type="presOf" srcId="{43BE95DD-7F00-4F76-AD8E-2EC94D4A305C}" destId="{C410D49F-4A82-4DE3-A991-6CFE7256B465}" srcOrd="0" destOrd="0" presId="urn:microsoft.com/office/officeart/2005/8/layout/vProcess5"/>
    <dgm:cxn modelId="{01D3222B-2C14-4A25-A279-2F6D5BC22C98}" srcId="{F4EE124F-E046-4B53-8A03-16222F888488}" destId="{3B7A6B3A-977C-476A-85C2-99FB159C16B4}" srcOrd="1" destOrd="0" parTransId="{9209C38E-8895-451F-91C1-AFA1EF60C184}" sibTransId="{B01A33F2-EDEA-4297-AFD7-259B4DD0B4D9}"/>
    <dgm:cxn modelId="{1628F345-1161-4FF6-A1BF-EE895CB81C3A}" type="presOf" srcId="{43BE95DD-7F00-4F76-AD8E-2EC94D4A305C}" destId="{0CDB8A11-FF52-4FFF-B745-8C2433C3B23B}" srcOrd="1" destOrd="0" presId="urn:microsoft.com/office/officeart/2005/8/layout/vProcess5"/>
    <dgm:cxn modelId="{C064DA41-0C61-4C85-BEDA-475773FD3B1F}" type="presOf" srcId="{3B7A6B3A-977C-476A-85C2-99FB159C16B4}" destId="{BCC54AAD-D720-4622-8AFC-A12D660EFFDE}" srcOrd="0" destOrd="0" presId="urn:microsoft.com/office/officeart/2005/8/layout/vProcess5"/>
    <dgm:cxn modelId="{746865C9-E4CD-4DC0-980E-C3FB870D75FD}" type="presParOf" srcId="{7A52C6E8-41C6-4EFD-AD12-0974CF02A01F}" destId="{4A7F66B9-C430-44B1-B8BF-751B1F7D14C7}" srcOrd="0" destOrd="0" presId="urn:microsoft.com/office/officeart/2005/8/layout/vProcess5"/>
    <dgm:cxn modelId="{333303FC-A31B-45B7-869F-8FBDAE9C4E3F}" type="presParOf" srcId="{7A52C6E8-41C6-4EFD-AD12-0974CF02A01F}" destId="{DF9E6A1E-0E1A-44C2-B1A4-34A27F4F85B7}" srcOrd="1" destOrd="0" presId="urn:microsoft.com/office/officeart/2005/8/layout/vProcess5"/>
    <dgm:cxn modelId="{212E15FE-2D9C-4219-8508-5ACA5ED92461}" type="presParOf" srcId="{7A52C6E8-41C6-4EFD-AD12-0974CF02A01F}" destId="{BCC54AAD-D720-4622-8AFC-A12D660EFFDE}" srcOrd="2" destOrd="0" presId="urn:microsoft.com/office/officeart/2005/8/layout/vProcess5"/>
    <dgm:cxn modelId="{449A345A-0C37-4EA9-B6B8-52820106CE01}" type="presParOf" srcId="{7A52C6E8-41C6-4EFD-AD12-0974CF02A01F}" destId="{C410D49F-4A82-4DE3-A991-6CFE7256B465}" srcOrd="3" destOrd="0" presId="urn:microsoft.com/office/officeart/2005/8/layout/vProcess5"/>
    <dgm:cxn modelId="{030B2A96-51EF-42EA-A747-B49A837C7B73}" type="presParOf" srcId="{7A52C6E8-41C6-4EFD-AD12-0974CF02A01F}" destId="{A5C8D7AB-9764-45C6-8D65-8377BC8E4753}" srcOrd="4" destOrd="0" presId="urn:microsoft.com/office/officeart/2005/8/layout/vProcess5"/>
    <dgm:cxn modelId="{DC27A85A-6C7D-41C9-813E-C52429235A7A}" type="presParOf" srcId="{7A52C6E8-41C6-4EFD-AD12-0974CF02A01F}" destId="{4BE5E5E8-FFD3-426B-A3C8-71188FAD8492}" srcOrd="5" destOrd="0" presId="urn:microsoft.com/office/officeart/2005/8/layout/vProcess5"/>
    <dgm:cxn modelId="{B1DEAB11-0A8D-4C77-B119-217915F9B867}" type="presParOf" srcId="{7A52C6E8-41C6-4EFD-AD12-0974CF02A01F}" destId="{CCCA9395-A7D0-4B47-AD49-418FBB1C533A}" srcOrd="6" destOrd="0" presId="urn:microsoft.com/office/officeart/2005/8/layout/vProcess5"/>
    <dgm:cxn modelId="{1F30F4A0-292C-4A17-B6D7-99E8DEFE4D61}" type="presParOf" srcId="{7A52C6E8-41C6-4EFD-AD12-0974CF02A01F}" destId="{D796795A-6FA7-41F4-81E1-9925CEB4779F}" srcOrd="7" destOrd="0" presId="urn:microsoft.com/office/officeart/2005/8/layout/vProcess5"/>
    <dgm:cxn modelId="{AF0362A6-677D-4C8C-A37A-C7DEE9CCBD5D}" type="presParOf" srcId="{7A52C6E8-41C6-4EFD-AD12-0974CF02A01F}" destId="{74243F4B-E10C-463E-B0BD-72EE482EB883}" srcOrd="8" destOrd="0" presId="urn:microsoft.com/office/officeart/2005/8/layout/vProcess5"/>
    <dgm:cxn modelId="{F9FC0945-82E2-462C-AA3D-CF827BA0C123}" type="presParOf" srcId="{7A52C6E8-41C6-4EFD-AD12-0974CF02A01F}" destId="{17DAC4F8-C2C5-4440-BE29-6BEF3A49F3D1}" srcOrd="9" destOrd="0" presId="urn:microsoft.com/office/officeart/2005/8/layout/vProcess5"/>
    <dgm:cxn modelId="{EE9445F3-A3BC-499F-A47C-25B5FD8F56E5}" type="presParOf" srcId="{7A52C6E8-41C6-4EFD-AD12-0974CF02A01F}" destId="{0CDB8A11-FF52-4FFF-B745-8C2433C3B23B}" srcOrd="10" destOrd="0" presId="urn:microsoft.com/office/officeart/2005/8/layout/vProcess5"/>
    <dgm:cxn modelId="{B8C49BC0-7044-4D2F-97BE-19D697CFE7AE}" type="presParOf" srcId="{7A52C6E8-41C6-4EFD-AD12-0974CF02A01F}" destId="{9809023C-F6CC-4EBA-B2A0-F84D8061D29A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58F4C47-926B-41B8-ADBA-D64370D8E19B}" type="doc">
      <dgm:prSet loTypeId="urn:microsoft.com/office/officeart/2005/8/layout/vProcess5" loCatId="process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008A4BE0-C813-4314-889A-ECBB30DB0B39}">
      <dgm:prSet phldrT="[Текст]" custT="1"/>
      <dgm:spPr>
        <a:solidFill>
          <a:schemeClr val="accent4">
            <a:lumMod val="60000"/>
            <a:lumOff val="40000"/>
          </a:schemeClr>
        </a:solidFill>
        <a:ln>
          <a:solidFill>
            <a:schemeClr val="accent1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sz="2800" b="1" dirty="0" smtClean="0">
              <a:hlinkClick xmlns:r="http://schemas.openxmlformats.org/officeDocument/2006/relationships" r:id="rId1" action="ppaction://hlinkfile"/>
            </a:rPr>
            <a:t>Конспект уроку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F577EBA2-9FDE-41A1-9639-705738407D5D}" type="parTrans" cxnId="{3017C415-A4BF-4994-8A53-2CCEF5FDF877}">
      <dgm:prSet/>
      <dgm:spPr/>
      <dgm:t>
        <a:bodyPr/>
        <a:lstStyle/>
        <a:p>
          <a:endParaRPr lang="ru-RU"/>
        </a:p>
      </dgm:t>
    </dgm:pt>
    <dgm:pt modelId="{2423FB33-91FF-4E57-8FD7-F153A0FA0484}" type="sibTrans" cxnId="{3017C415-A4BF-4994-8A53-2CCEF5FDF877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657A45B1-7742-4EC6-921D-C084B79163A1}">
      <dgm:prSet phldrT="[Текст]" custT="1"/>
      <dgm:spPr>
        <a:solidFill>
          <a:schemeClr val="accent3"/>
        </a:solidFill>
        <a:ln>
          <a:solidFill>
            <a:schemeClr val="accent1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sz="2800" b="1" dirty="0" smtClean="0">
              <a:hlinkClick xmlns:r="http://schemas.openxmlformats.org/officeDocument/2006/relationships" r:id="rId2" action="ppaction://hlinkfile"/>
            </a:rPr>
            <a:t>Інструкція до практичної роботи 15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file"/>
          </dgm14:cNvPr>
        </a:ext>
      </dgm:extLst>
    </dgm:pt>
    <dgm:pt modelId="{C02CE111-8900-40DB-89AB-922DC50584D7}" type="parTrans" cxnId="{C6CDBBB1-29DC-4FE3-8F38-C4F825F788EE}">
      <dgm:prSet/>
      <dgm:spPr/>
      <dgm:t>
        <a:bodyPr/>
        <a:lstStyle/>
        <a:p>
          <a:endParaRPr lang="ru-RU"/>
        </a:p>
      </dgm:t>
    </dgm:pt>
    <dgm:pt modelId="{B3EB133C-B5E1-4683-A258-9BC64B23D045}" type="sibTrans" cxnId="{C6CDBBB1-29DC-4FE3-8F38-C4F825F788EE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678061FE-7E8F-4273-B751-590D9CF516A2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accent6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sz="2800" b="1" dirty="0" smtClean="0">
              <a:hlinkClick xmlns:r="http://schemas.openxmlformats.org/officeDocument/2006/relationships" r:id="rId3" action="ppaction://hlinkfile"/>
            </a:rPr>
            <a:t>Електронна таблиця «Практична робота15»</a:t>
          </a:r>
          <a:endParaRPr lang="ru-RU" sz="28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file"/>
          </dgm14:cNvPr>
        </a:ext>
      </dgm:extLst>
    </dgm:pt>
    <dgm:pt modelId="{1D854E72-86ED-45B1-9FB3-A5780C79BB91}" type="parTrans" cxnId="{9F5E8F95-46C8-4969-A9DC-66FE71507B75}">
      <dgm:prSet/>
      <dgm:spPr/>
      <dgm:t>
        <a:bodyPr/>
        <a:lstStyle/>
        <a:p>
          <a:endParaRPr lang="ru-RU"/>
        </a:p>
      </dgm:t>
    </dgm:pt>
    <dgm:pt modelId="{BB421BF3-DA60-40A6-B13D-A1EAB3731E01}" type="sibTrans" cxnId="{9F5E8F95-46C8-4969-A9DC-66FE71507B75}">
      <dgm:prSet/>
      <dgm:spPr>
        <a:solidFill>
          <a:schemeClr val="accent1"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6CDFDAE6-01C2-4C5A-9E70-EB253278024D}">
      <dgm:prSet/>
      <dgm:spPr>
        <a:solidFill>
          <a:schemeClr val="accent1">
            <a:lumMod val="60000"/>
            <a:lumOff val="40000"/>
          </a:schemeClr>
        </a:solidFill>
        <a:ln>
          <a:solidFill>
            <a:schemeClr val="accent1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smtClean="0">
              <a:hlinkClick xmlns:r="http://schemas.openxmlformats.org/officeDocument/2006/relationships" r:id="rId4" action="ppaction://hlinkfile"/>
            </a:rPr>
            <a:t>Тест</a:t>
          </a:r>
          <a:endParaRPr lang="ru-RU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file"/>
          </dgm14:cNvPr>
        </a:ext>
      </dgm:extLst>
    </dgm:pt>
    <dgm:pt modelId="{FC065243-94AA-473F-A5F0-A9199B1BC62A}" type="parTrans" cxnId="{FD267C1D-2954-4A34-8037-5A05CB83DD5E}">
      <dgm:prSet/>
      <dgm:spPr/>
      <dgm:t>
        <a:bodyPr/>
        <a:lstStyle/>
        <a:p>
          <a:endParaRPr lang="ru-RU"/>
        </a:p>
      </dgm:t>
    </dgm:pt>
    <dgm:pt modelId="{189A3EE6-4C82-4B9D-A540-806A1D9543D2}" type="sibTrans" cxnId="{FD267C1D-2954-4A34-8037-5A05CB83DD5E}">
      <dgm:prSet/>
      <dgm:spPr/>
      <dgm:t>
        <a:bodyPr/>
        <a:lstStyle/>
        <a:p>
          <a:endParaRPr lang="ru-RU"/>
        </a:p>
      </dgm:t>
    </dgm:pt>
    <dgm:pt modelId="{68890BEC-F0EE-4B57-A18F-7D9E81B82EF2}" type="pres">
      <dgm:prSet presAssocID="{758F4C47-926B-41B8-ADBA-D64370D8E19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25AE17-BBE8-492E-B7ED-70087AC0EE2E}" type="pres">
      <dgm:prSet presAssocID="{758F4C47-926B-41B8-ADBA-D64370D8E19B}" presName="dummyMaxCanvas" presStyleCnt="0">
        <dgm:presLayoutVars/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B95EE8B2-7598-4319-925C-A37A3F013C86}" type="pres">
      <dgm:prSet presAssocID="{758F4C47-926B-41B8-ADBA-D64370D8E19B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E8FAC-51B6-422B-A0EC-67E9A1DDD378}" type="pres">
      <dgm:prSet presAssocID="{758F4C47-926B-41B8-ADBA-D64370D8E19B}" presName="FourNodes_2" presStyleLbl="node1" presStyleIdx="1" presStyleCnt="4" custLinFactNeighborX="-2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C38622-75A0-4A81-9057-09F32E292DA5}" type="pres">
      <dgm:prSet presAssocID="{758F4C47-926B-41B8-ADBA-D64370D8E19B}" presName="FourNodes_3" presStyleLbl="node1" presStyleIdx="2" presStyleCnt="4" custScaleX="114120" custLinFactNeighborX="26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03EDE3-5A65-49DF-8E1B-29928AED1778}" type="pres">
      <dgm:prSet presAssocID="{758F4C47-926B-41B8-ADBA-D64370D8E19B}" presName="FourNodes_4" presStyleLbl="node1" presStyleIdx="3" presStyleCnt="4" custScaleX="104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55AE7F-6D7F-411D-B29B-E307F7E65A87}" type="pres">
      <dgm:prSet presAssocID="{758F4C47-926B-41B8-ADBA-D64370D8E19B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F8476A-B7E7-4A13-BC3C-0528A28565FB}" type="pres">
      <dgm:prSet presAssocID="{758F4C47-926B-41B8-ADBA-D64370D8E19B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47757A-53C2-49BF-8D99-5B5CB5C8F65D}" type="pres">
      <dgm:prSet presAssocID="{758F4C47-926B-41B8-ADBA-D64370D8E19B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298DB7-6B0D-4E44-BA20-B56167F61E5A}" type="pres">
      <dgm:prSet presAssocID="{758F4C47-926B-41B8-ADBA-D64370D8E19B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C7A7D1-8761-4F94-8366-1B77E0762409}" type="pres">
      <dgm:prSet presAssocID="{758F4C47-926B-41B8-ADBA-D64370D8E19B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A15E0-8701-4196-AA75-F69CE7FB36A3}" type="pres">
      <dgm:prSet presAssocID="{758F4C47-926B-41B8-ADBA-D64370D8E19B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8312F0-E52A-49BB-848D-BB03DE434247}" type="pres">
      <dgm:prSet presAssocID="{758F4C47-926B-41B8-ADBA-D64370D8E19B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A8CC63-7410-46BA-B471-EB553E12440A}" type="presOf" srcId="{008A4BE0-C813-4314-889A-ECBB30DB0B39}" destId="{2F298DB7-6B0D-4E44-BA20-B56167F61E5A}" srcOrd="1" destOrd="0" presId="urn:microsoft.com/office/officeart/2005/8/layout/vProcess5"/>
    <dgm:cxn modelId="{1F7F86B6-0E4E-4869-9E84-38CCAD551E8E}" type="presOf" srcId="{657A45B1-7742-4EC6-921D-C084B79163A1}" destId="{F6C7A7D1-8761-4F94-8366-1B77E0762409}" srcOrd="1" destOrd="0" presId="urn:microsoft.com/office/officeart/2005/8/layout/vProcess5"/>
    <dgm:cxn modelId="{8C3210E5-E4E8-4E60-864C-CCCB0AE49241}" type="presOf" srcId="{657A45B1-7742-4EC6-921D-C084B79163A1}" destId="{F0CE8FAC-51B6-422B-A0EC-67E9A1DDD378}" srcOrd="0" destOrd="0" presId="urn:microsoft.com/office/officeart/2005/8/layout/vProcess5"/>
    <dgm:cxn modelId="{5EC2A9EE-8760-4808-B725-F86D82D14AEA}" type="presOf" srcId="{B3EB133C-B5E1-4683-A258-9BC64B23D045}" destId="{1CF8476A-B7E7-4A13-BC3C-0528A28565FB}" srcOrd="0" destOrd="0" presId="urn:microsoft.com/office/officeart/2005/8/layout/vProcess5"/>
    <dgm:cxn modelId="{BA88B26A-84ED-4B6F-A168-CD4DFB97F209}" type="presOf" srcId="{008A4BE0-C813-4314-889A-ECBB30DB0B39}" destId="{B95EE8B2-7598-4319-925C-A37A3F013C86}" srcOrd="0" destOrd="0" presId="urn:microsoft.com/office/officeart/2005/8/layout/vProcess5"/>
    <dgm:cxn modelId="{9FBD4873-7463-4483-A816-FB100408204A}" type="presOf" srcId="{678061FE-7E8F-4273-B751-590D9CF516A2}" destId="{EF8A15E0-8701-4196-AA75-F69CE7FB36A3}" srcOrd="1" destOrd="0" presId="urn:microsoft.com/office/officeart/2005/8/layout/vProcess5"/>
    <dgm:cxn modelId="{FD267C1D-2954-4A34-8037-5A05CB83DD5E}" srcId="{758F4C47-926B-41B8-ADBA-D64370D8E19B}" destId="{6CDFDAE6-01C2-4C5A-9E70-EB253278024D}" srcOrd="3" destOrd="0" parTransId="{FC065243-94AA-473F-A5F0-A9199B1BC62A}" sibTransId="{189A3EE6-4C82-4B9D-A540-806A1D9543D2}"/>
    <dgm:cxn modelId="{24E1138A-9232-4B5D-86D7-8C893569E4D1}" type="presOf" srcId="{6CDFDAE6-01C2-4C5A-9E70-EB253278024D}" destId="{798312F0-E52A-49BB-848D-BB03DE434247}" srcOrd="1" destOrd="0" presId="urn:microsoft.com/office/officeart/2005/8/layout/vProcess5"/>
    <dgm:cxn modelId="{3017C415-A4BF-4994-8A53-2CCEF5FDF877}" srcId="{758F4C47-926B-41B8-ADBA-D64370D8E19B}" destId="{008A4BE0-C813-4314-889A-ECBB30DB0B39}" srcOrd="0" destOrd="0" parTransId="{F577EBA2-9FDE-41A1-9639-705738407D5D}" sibTransId="{2423FB33-91FF-4E57-8FD7-F153A0FA0484}"/>
    <dgm:cxn modelId="{C6CDBBB1-29DC-4FE3-8F38-C4F825F788EE}" srcId="{758F4C47-926B-41B8-ADBA-D64370D8E19B}" destId="{657A45B1-7742-4EC6-921D-C084B79163A1}" srcOrd="1" destOrd="0" parTransId="{C02CE111-8900-40DB-89AB-922DC50584D7}" sibTransId="{B3EB133C-B5E1-4683-A258-9BC64B23D045}"/>
    <dgm:cxn modelId="{380153FD-F8E3-4AB5-9AA7-DEE3E5CDE0EE}" type="presOf" srcId="{2423FB33-91FF-4E57-8FD7-F153A0FA0484}" destId="{FA55AE7F-6D7F-411D-B29B-E307F7E65A87}" srcOrd="0" destOrd="0" presId="urn:microsoft.com/office/officeart/2005/8/layout/vProcess5"/>
    <dgm:cxn modelId="{085B05B1-3C10-49BE-A310-42AEC45F97AD}" type="presOf" srcId="{758F4C47-926B-41B8-ADBA-D64370D8E19B}" destId="{68890BEC-F0EE-4B57-A18F-7D9E81B82EF2}" srcOrd="0" destOrd="0" presId="urn:microsoft.com/office/officeart/2005/8/layout/vProcess5"/>
    <dgm:cxn modelId="{AA684705-C14C-4F43-A227-D7CC99961331}" type="presOf" srcId="{6CDFDAE6-01C2-4C5A-9E70-EB253278024D}" destId="{F003EDE3-5A65-49DF-8E1B-29928AED1778}" srcOrd="0" destOrd="0" presId="urn:microsoft.com/office/officeart/2005/8/layout/vProcess5"/>
    <dgm:cxn modelId="{77C1D95D-018B-41A9-85D9-0EB2D755C985}" type="presOf" srcId="{678061FE-7E8F-4273-B751-590D9CF516A2}" destId="{7BC38622-75A0-4A81-9057-09F32E292DA5}" srcOrd="0" destOrd="0" presId="urn:microsoft.com/office/officeart/2005/8/layout/vProcess5"/>
    <dgm:cxn modelId="{9F5E8F95-46C8-4969-A9DC-66FE71507B75}" srcId="{758F4C47-926B-41B8-ADBA-D64370D8E19B}" destId="{678061FE-7E8F-4273-B751-590D9CF516A2}" srcOrd="2" destOrd="0" parTransId="{1D854E72-86ED-45B1-9FB3-A5780C79BB91}" sibTransId="{BB421BF3-DA60-40A6-B13D-A1EAB3731E01}"/>
    <dgm:cxn modelId="{588BD73D-EF47-4DEA-A72F-CDC703F17859}" type="presOf" srcId="{BB421BF3-DA60-40A6-B13D-A1EAB3731E01}" destId="{7447757A-53C2-49BF-8D99-5B5CB5C8F65D}" srcOrd="0" destOrd="0" presId="urn:microsoft.com/office/officeart/2005/8/layout/vProcess5"/>
    <dgm:cxn modelId="{768B8122-0DF5-4CFE-9BCE-E3D77165587D}" type="presParOf" srcId="{68890BEC-F0EE-4B57-A18F-7D9E81B82EF2}" destId="{7E25AE17-BBE8-492E-B7ED-70087AC0EE2E}" srcOrd="0" destOrd="0" presId="urn:microsoft.com/office/officeart/2005/8/layout/vProcess5"/>
    <dgm:cxn modelId="{7B5B576B-8F5B-4778-BE7E-C2F5F1B152F4}" type="presParOf" srcId="{68890BEC-F0EE-4B57-A18F-7D9E81B82EF2}" destId="{B95EE8B2-7598-4319-925C-A37A3F013C86}" srcOrd="1" destOrd="0" presId="urn:microsoft.com/office/officeart/2005/8/layout/vProcess5"/>
    <dgm:cxn modelId="{5F7C8489-1C98-4E07-A2B0-43ED97011AC9}" type="presParOf" srcId="{68890BEC-F0EE-4B57-A18F-7D9E81B82EF2}" destId="{F0CE8FAC-51B6-422B-A0EC-67E9A1DDD378}" srcOrd="2" destOrd="0" presId="urn:microsoft.com/office/officeart/2005/8/layout/vProcess5"/>
    <dgm:cxn modelId="{8CC48593-990E-4407-BDA0-7560205B1E70}" type="presParOf" srcId="{68890BEC-F0EE-4B57-A18F-7D9E81B82EF2}" destId="{7BC38622-75A0-4A81-9057-09F32E292DA5}" srcOrd="3" destOrd="0" presId="urn:microsoft.com/office/officeart/2005/8/layout/vProcess5"/>
    <dgm:cxn modelId="{6D814D17-5BB5-4D74-8AA5-5F86E3713527}" type="presParOf" srcId="{68890BEC-F0EE-4B57-A18F-7D9E81B82EF2}" destId="{F003EDE3-5A65-49DF-8E1B-29928AED1778}" srcOrd="4" destOrd="0" presId="urn:microsoft.com/office/officeart/2005/8/layout/vProcess5"/>
    <dgm:cxn modelId="{03A2FD56-47FC-46CE-91C9-E19C74747CE1}" type="presParOf" srcId="{68890BEC-F0EE-4B57-A18F-7D9E81B82EF2}" destId="{FA55AE7F-6D7F-411D-B29B-E307F7E65A87}" srcOrd="5" destOrd="0" presId="urn:microsoft.com/office/officeart/2005/8/layout/vProcess5"/>
    <dgm:cxn modelId="{7E9A44CD-04EE-47AA-A820-0B72B13D7919}" type="presParOf" srcId="{68890BEC-F0EE-4B57-A18F-7D9E81B82EF2}" destId="{1CF8476A-B7E7-4A13-BC3C-0528A28565FB}" srcOrd="6" destOrd="0" presId="urn:microsoft.com/office/officeart/2005/8/layout/vProcess5"/>
    <dgm:cxn modelId="{8BB3A013-B006-4447-8023-E673CAC041C7}" type="presParOf" srcId="{68890BEC-F0EE-4B57-A18F-7D9E81B82EF2}" destId="{7447757A-53C2-49BF-8D99-5B5CB5C8F65D}" srcOrd="7" destOrd="0" presId="urn:microsoft.com/office/officeart/2005/8/layout/vProcess5"/>
    <dgm:cxn modelId="{C3B3D097-556B-451B-B272-E99921F27A53}" type="presParOf" srcId="{68890BEC-F0EE-4B57-A18F-7D9E81B82EF2}" destId="{2F298DB7-6B0D-4E44-BA20-B56167F61E5A}" srcOrd="8" destOrd="0" presId="urn:microsoft.com/office/officeart/2005/8/layout/vProcess5"/>
    <dgm:cxn modelId="{1F888645-5668-4D6A-8093-FE98B8D01FA2}" type="presParOf" srcId="{68890BEC-F0EE-4B57-A18F-7D9E81B82EF2}" destId="{F6C7A7D1-8761-4F94-8366-1B77E0762409}" srcOrd="9" destOrd="0" presId="urn:microsoft.com/office/officeart/2005/8/layout/vProcess5"/>
    <dgm:cxn modelId="{ADD8F339-B3D9-4898-B6D1-E481E97A7DE6}" type="presParOf" srcId="{68890BEC-F0EE-4B57-A18F-7D9E81B82EF2}" destId="{EF8A15E0-8701-4196-AA75-F69CE7FB36A3}" srcOrd="10" destOrd="0" presId="urn:microsoft.com/office/officeart/2005/8/layout/vProcess5"/>
    <dgm:cxn modelId="{C0A3CBA4-E732-4AA9-9245-22454248CE6C}" type="presParOf" srcId="{68890BEC-F0EE-4B57-A18F-7D9E81B82EF2}" destId="{798312F0-E52A-49BB-848D-BB03DE434247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224E17-5E79-4492-AB7B-75773DD323B8}">
      <dsp:nvSpPr>
        <dsp:cNvPr id="0" name=""/>
        <dsp:cNvSpPr/>
      </dsp:nvSpPr>
      <dsp:spPr>
        <a:xfrm>
          <a:off x="-184067" y="0"/>
          <a:ext cx="5832648" cy="5832648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1DC116-ED1F-4862-82F9-FFA2EB6E0A9F}">
      <dsp:nvSpPr>
        <dsp:cNvPr id="0" name=""/>
        <dsp:cNvSpPr/>
      </dsp:nvSpPr>
      <dsp:spPr>
        <a:xfrm>
          <a:off x="1582833" y="583834"/>
          <a:ext cx="6090066" cy="829329"/>
        </a:xfrm>
        <a:prstGeom prst="roundRect">
          <a:avLst/>
        </a:prstGeom>
        <a:solidFill>
          <a:schemeClr val="accent3">
            <a:tint val="70000"/>
            <a:lumMod val="104000"/>
          </a:schemeClr>
        </a:solidFill>
        <a:ln w="9525" cap="rnd" cmpd="sng" algn="ctr">
          <a:solidFill>
            <a:schemeClr val="accent3">
              <a:shade val="9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" action="ppaction://hlinksldjump"/>
            </a:rPr>
            <a:t>Абсолютні, відносні, мішані посилання</a:t>
          </a:r>
          <a:endParaRPr lang="uk-UA" sz="2800" b="1" kern="1200" dirty="0"/>
        </a:p>
      </dsp:txBody>
      <dsp:txXfrm>
        <a:off x="1623318" y="624319"/>
        <a:ext cx="6009096" cy="748359"/>
      </dsp:txXfrm>
    </dsp:sp>
    <dsp:sp modelId="{A9CCD93C-690C-4554-84F3-94A74322B3DF}">
      <dsp:nvSpPr>
        <dsp:cNvPr id="0" name=""/>
        <dsp:cNvSpPr/>
      </dsp:nvSpPr>
      <dsp:spPr>
        <a:xfrm>
          <a:off x="1582833" y="1516830"/>
          <a:ext cx="6090066" cy="829329"/>
        </a:xfrm>
        <a:prstGeom prst="round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5875" cap="rnd" cmpd="sng" algn="ctr">
          <a:solidFill>
            <a:schemeClr val="accent4">
              <a:hueOff val="305269"/>
              <a:satOff val="-11631"/>
              <a:lumOff val="5784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" action="ppaction://hlinksldjump"/>
            </a:rPr>
            <a:t>Практична робота 14</a:t>
          </a:r>
          <a:endParaRPr lang="uk-UA" sz="2800" b="1" kern="1200" dirty="0"/>
        </a:p>
      </dsp:txBody>
      <dsp:txXfrm>
        <a:off x="1623318" y="1557315"/>
        <a:ext cx="6009096" cy="748359"/>
      </dsp:txXfrm>
    </dsp:sp>
    <dsp:sp modelId="{6E401B4B-BE4F-4364-A4D9-296578956611}">
      <dsp:nvSpPr>
        <dsp:cNvPr id="0" name=""/>
        <dsp:cNvSpPr/>
      </dsp:nvSpPr>
      <dsp:spPr>
        <a:xfrm>
          <a:off x="1582833" y="2452832"/>
          <a:ext cx="6090066" cy="829329"/>
        </a:xfrm>
        <a:prstGeom prst="round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15875" cap="rnd" cmpd="sng" algn="ctr">
          <a:solidFill>
            <a:schemeClr val="accent4">
              <a:hueOff val="610539"/>
              <a:satOff val="-23261"/>
              <a:lumOff val="11568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" action="ppaction://hlinksldjump"/>
            </a:rPr>
            <a:t>Використання математичних, статистичних функцій</a:t>
          </a:r>
          <a:endParaRPr lang="uk-UA" sz="2800" b="1" kern="1200" dirty="0"/>
        </a:p>
      </dsp:txBody>
      <dsp:txXfrm>
        <a:off x="1623318" y="2493317"/>
        <a:ext cx="6009096" cy="748359"/>
      </dsp:txXfrm>
    </dsp:sp>
    <dsp:sp modelId="{D63C051D-8E57-451E-A6E5-9DF3D1BE67CB}">
      <dsp:nvSpPr>
        <dsp:cNvPr id="0" name=""/>
        <dsp:cNvSpPr/>
      </dsp:nvSpPr>
      <dsp:spPr>
        <a:xfrm>
          <a:off x="1582833" y="3382821"/>
          <a:ext cx="6090066" cy="829329"/>
        </a:xfrm>
        <a:prstGeom prst="round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5875" cap="rnd" cmpd="sng" algn="ctr">
          <a:solidFill>
            <a:schemeClr val="accent4">
              <a:hueOff val="915808"/>
              <a:satOff val="-34892"/>
              <a:lumOff val="17351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" action="ppaction://hlinksldjump"/>
            </a:rPr>
            <a:t>Використання логічних функцій</a:t>
          </a:r>
          <a:endParaRPr lang="uk-UA" sz="2800" b="1" kern="1200" dirty="0"/>
        </a:p>
      </dsp:txBody>
      <dsp:txXfrm>
        <a:off x="1623318" y="3423306"/>
        <a:ext cx="6009096" cy="748359"/>
      </dsp:txXfrm>
    </dsp:sp>
    <dsp:sp modelId="{AF36A310-7233-46DF-BA93-9E2BED6F7968}">
      <dsp:nvSpPr>
        <dsp:cNvPr id="0" name=""/>
        <dsp:cNvSpPr/>
      </dsp:nvSpPr>
      <dsp:spPr>
        <a:xfrm>
          <a:off x="1582833" y="4315817"/>
          <a:ext cx="6090066" cy="829329"/>
        </a:xfrm>
        <a:prstGeom prst="round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15875" cap="rnd" cmpd="sng" algn="ctr">
          <a:solidFill>
            <a:schemeClr val="accent4">
              <a:hueOff val="1221077"/>
              <a:satOff val="-46523"/>
              <a:lumOff val="23135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" action="ppaction://hlinksldjump"/>
            </a:rPr>
            <a:t>Практична робота 15</a:t>
          </a:r>
          <a:endParaRPr lang="uk-UA" sz="2800" b="1" kern="1200" dirty="0"/>
        </a:p>
      </dsp:txBody>
      <dsp:txXfrm>
        <a:off x="1623318" y="4356302"/>
        <a:ext cx="6009096" cy="7483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818420-8D80-4DEC-906C-B74F23CE5D2F}">
      <dsp:nvSpPr>
        <dsp:cNvPr id="0" name=""/>
        <dsp:cNvSpPr/>
      </dsp:nvSpPr>
      <dsp:spPr>
        <a:xfrm>
          <a:off x="0" y="0"/>
          <a:ext cx="5602605" cy="1176679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15875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hlinkClick xmlns:r="http://schemas.openxmlformats.org/officeDocument/2006/relationships" r:id="rId1" action="ppaction://hlinkfile"/>
            </a:rPr>
            <a:t>Конспект уроку</a:t>
          </a:r>
          <a:endParaRPr lang="ru-RU" sz="2800" b="1" kern="1200" dirty="0"/>
        </a:p>
      </dsp:txBody>
      <dsp:txXfrm>
        <a:off x="34464" y="34464"/>
        <a:ext cx="4332875" cy="1107751"/>
      </dsp:txXfrm>
    </dsp:sp>
    <dsp:sp modelId="{AD322D7B-AC5B-4AC9-A67F-2BA019297CDC}">
      <dsp:nvSpPr>
        <dsp:cNvPr id="0" name=""/>
        <dsp:cNvSpPr/>
      </dsp:nvSpPr>
      <dsp:spPr>
        <a:xfrm>
          <a:off x="494347" y="1372793"/>
          <a:ext cx="5602605" cy="117667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hlinkClick xmlns:r="http://schemas.openxmlformats.org/officeDocument/2006/relationships" r:id="rId2" action="ppaction://hlinkpres?slideindex=1&amp;slidetitle="/>
            </a:rPr>
            <a:t>Презентація</a:t>
          </a:r>
          <a:endParaRPr lang="ru-RU" sz="2800" b="1" kern="1200" dirty="0"/>
        </a:p>
      </dsp:txBody>
      <dsp:txXfrm>
        <a:off x="528811" y="1407257"/>
        <a:ext cx="4274487" cy="1107751"/>
      </dsp:txXfrm>
    </dsp:sp>
    <dsp:sp modelId="{B4FA328E-EC04-472E-9F94-D9E13A8AAAE2}">
      <dsp:nvSpPr>
        <dsp:cNvPr id="0" name=""/>
        <dsp:cNvSpPr/>
      </dsp:nvSpPr>
      <dsp:spPr>
        <a:xfrm>
          <a:off x="988694" y="2745586"/>
          <a:ext cx="5602605" cy="1176679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5875" cap="rnd" cmpd="sng" algn="ctr">
          <a:solidFill>
            <a:schemeClr val="accent6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hlinkClick xmlns:r="http://schemas.openxmlformats.org/officeDocument/2006/relationships" r:id="rId3" action="ppaction://hlinkfile"/>
            </a:rPr>
            <a:t>Електронна</a:t>
          </a:r>
          <a:r>
            <a:rPr lang="ru-RU" sz="2800" b="1" kern="1200" dirty="0" smtClean="0">
              <a:hlinkClick xmlns:r="http://schemas.openxmlformats.org/officeDocument/2006/relationships" r:id="rId3" action="ppaction://hlinkfile"/>
            </a:rPr>
            <a:t> </a:t>
          </a:r>
          <a:r>
            <a:rPr lang="ru-RU" sz="2800" b="1" kern="1200" dirty="0" err="1" smtClean="0">
              <a:hlinkClick xmlns:r="http://schemas.openxmlformats.org/officeDocument/2006/relationships" r:id="rId3" action="ppaction://hlinkfile"/>
            </a:rPr>
            <a:t>таблиця</a:t>
          </a:r>
          <a:r>
            <a:rPr lang="ru-RU" sz="2800" b="1" kern="1200" dirty="0" smtClean="0">
              <a:hlinkClick xmlns:r="http://schemas.openxmlformats.org/officeDocument/2006/relationships" r:id="rId3" action="ppaction://hlinkfile"/>
            </a:rPr>
            <a:t> «Магазин»</a:t>
          </a:r>
          <a:endParaRPr lang="ru-RU" sz="2800" b="1" kern="1200" dirty="0"/>
        </a:p>
      </dsp:txBody>
      <dsp:txXfrm>
        <a:off x="1023158" y="2780050"/>
        <a:ext cx="4274487" cy="1107751"/>
      </dsp:txXfrm>
    </dsp:sp>
    <dsp:sp modelId="{2368EF4A-8028-4BDC-BDA0-15674E93C272}">
      <dsp:nvSpPr>
        <dsp:cNvPr id="0" name=""/>
        <dsp:cNvSpPr/>
      </dsp:nvSpPr>
      <dsp:spPr>
        <a:xfrm>
          <a:off x="4837763" y="892315"/>
          <a:ext cx="764841" cy="76484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5009852" y="892315"/>
        <a:ext cx="420663" cy="575543"/>
      </dsp:txXfrm>
    </dsp:sp>
    <dsp:sp modelId="{37D7990A-DE6A-425C-A3C3-AEA03F15A94A}">
      <dsp:nvSpPr>
        <dsp:cNvPr id="0" name=""/>
        <dsp:cNvSpPr/>
      </dsp:nvSpPr>
      <dsp:spPr>
        <a:xfrm>
          <a:off x="5332110" y="2257264"/>
          <a:ext cx="764841" cy="76484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5504199" y="2257264"/>
        <a:ext cx="420663" cy="5755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1ACD0F-CCE3-4CD8-A2A9-A41F78407B92}">
      <dsp:nvSpPr>
        <dsp:cNvPr id="0" name=""/>
        <dsp:cNvSpPr/>
      </dsp:nvSpPr>
      <dsp:spPr>
        <a:xfrm>
          <a:off x="0" y="0"/>
          <a:ext cx="5703033" cy="982189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15875" cap="rnd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rId1" action="ppaction://hlinkfile"/>
            </a:rPr>
            <a:t>Конспект уроку</a:t>
          </a:r>
          <a:endParaRPr lang="ru-RU" sz="2800" b="1" kern="1200" dirty="0"/>
        </a:p>
      </dsp:txBody>
      <dsp:txXfrm>
        <a:off x="28767" y="28767"/>
        <a:ext cx="4560180" cy="924655"/>
      </dsp:txXfrm>
    </dsp:sp>
    <dsp:sp modelId="{DB841EDE-B6EB-4963-87D0-1F634CA79FE2}">
      <dsp:nvSpPr>
        <dsp:cNvPr id="0" name=""/>
        <dsp:cNvSpPr/>
      </dsp:nvSpPr>
      <dsp:spPr>
        <a:xfrm>
          <a:off x="477629" y="1160768"/>
          <a:ext cx="5703033" cy="982189"/>
        </a:xfrm>
        <a:prstGeom prst="roundRect">
          <a:avLst>
            <a:gd name="adj" fmla="val 10000"/>
          </a:avLst>
        </a:prstGeom>
        <a:solidFill>
          <a:schemeClr val="accent3"/>
        </a:solidFill>
        <a:ln w="15875" cap="rnd" cmpd="sng" algn="ctr">
          <a:solidFill>
            <a:schemeClr val="accent6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rId2" action="ppaction://hlinkfile"/>
            </a:rPr>
            <a:t>Інструкція до практичної роботи 14</a:t>
          </a:r>
          <a:endParaRPr lang="ru-RU" sz="2800" b="1" kern="1200" dirty="0"/>
        </a:p>
      </dsp:txBody>
      <dsp:txXfrm>
        <a:off x="506396" y="1189535"/>
        <a:ext cx="4529447" cy="924655"/>
      </dsp:txXfrm>
    </dsp:sp>
    <dsp:sp modelId="{2082B253-816D-45BA-828A-835332469D34}">
      <dsp:nvSpPr>
        <dsp:cNvPr id="0" name=""/>
        <dsp:cNvSpPr/>
      </dsp:nvSpPr>
      <dsp:spPr>
        <a:xfrm>
          <a:off x="948129" y="2321537"/>
          <a:ext cx="5703033" cy="982189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5875" cap="rnd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rId3" action="ppaction://hlinkfile"/>
            </a:rPr>
            <a:t>Електронна таблиця «Практична робота14»</a:t>
          </a:r>
          <a:endParaRPr lang="uk-UA" sz="2800" b="1" kern="1200" dirty="0" smtClean="0"/>
        </a:p>
      </dsp:txBody>
      <dsp:txXfrm>
        <a:off x="976896" y="2350304"/>
        <a:ext cx="4536576" cy="924655"/>
      </dsp:txXfrm>
    </dsp:sp>
    <dsp:sp modelId="{835BF20F-672F-4944-AA0A-94BD4CB6E172}">
      <dsp:nvSpPr>
        <dsp:cNvPr id="0" name=""/>
        <dsp:cNvSpPr/>
      </dsp:nvSpPr>
      <dsp:spPr>
        <a:xfrm>
          <a:off x="1425758" y="3482306"/>
          <a:ext cx="5703033" cy="982189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5875" cap="rnd" cmpd="sng" algn="ctr">
          <a:solidFill>
            <a:schemeClr val="accent6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hlinkClick xmlns:r="http://schemas.openxmlformats.org/officeDocument/2006/relationships" r:id="rId4" action="ppaction://hlinkfile"/>
            </a:rPr>
            <a:t>Тест</a:t>
          </a:r>
          <a:endParaRPr lang="ru-RU" sz="2800" b="1" kern="1200" dirty="0"/>
        </a:p>
      </dsp:txBody>
      <dsp:txXfrm>
        <a:off x="1454525" y="3511073"/>
        <a:ext cx="4529447" cy="924655"/>
      </dsp:txXfrm>
    </dsp:sp>
    <dsp:sp modelId="{88D0E2C9-C735-42FD-8489-6D80B5967018}">
      <dsp:nvSpPr>
        <dsp:cNvPr id="0" name=""/>
        <dsp:cNvSpPr/>
      </dsp:nvSpPr>
      <dsp:spPr>
        <a:xfrm>
          <a:off x="5064610" y="752267"/>
          <a:ext cx="638422" cy="63842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5208255" y="752267"/>
        <a:ext cx="351132" cy="480413"/>
      </dsp:txXfrm>
    </dsp:sp>
    <dsp:sp modelId="{7038AB42-4212-423C-AF1A-0DB5A15C07DF}">
      <dsp:nvSpPr>
        <dsp:cNvPr id="0" name=""/>
        <dsp:cNvSpPr/>
      </dsp:nvSpPr>
      <dsp:spPr>
        <a:xfrm>
          <a:off x="5542239" y="1913036"/>
          <a:ext cx="638422" cy="63842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5685884" y="1913036"/>
        <a:ext cx="351132" cy="480413"/>
      </dsp:txXfrm>
    </dsp:sp>
    <dsp:sp modelId="{AB1C11FF-CC35-444A-973C-544133E5BF77}">
      <dsp:nvSpPr>
        <dsp:cNvPr id="0" name=""/>
        <dsp:cNvSpPr/>
      </dsp:nvSpPr>
      <dsp:spPr>
        <a:xfrm>
          <a:off x="6012740" y="3073805"/>
          <a:ext cx="638422" cy="63842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6156385" y="3073805"/>
        <a:ext cx="351132" cy="48041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534216-E782-47AF-B770-749F9B87253C}">
      <dsp:nvSpPr>
        <dsp:cNvPr id="0" name=""/>
        <dsp:cNvSpPr/>
      </dsp:nvSpPr>
      <dsp:spPr>
        <a:xfrm>
          <a:off x="0" y="0"/>
          <a:ext cx="5273040" cy="902980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15875" cap="rnd" cmpd="sng" algn="ctr">
          <a:solidFill>
            <a:schemeClr val="accent6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hlinkClick xmlns:r="http://schemas.openxmlformats.org/officeDocument/2006/relationships" r:id="rId1" action="ppaction://hlinkfile"/>
            </a:rPr>
            <a:t>Конспект уроку</a:t>
          </a:r>
          <a:endParaRPr lang="ru-RU" sz="2800" b="1" kern="1200" dirty="0"/>
        </a:p>
      </dsp:txBody>
      <dsp:txXfrm>
        <a:off x="26447" y="26447"/>
        <a:ext cx="4222352" cy="850086"/>
      </dsp:txXfrm>
    </dsp:sp>
    <dsp:sp modelId="{E4F6E880-A0F6-4C43-B5DA-BCCC7F763F49}">
      <dsp:nvSpPr>
        <dsp:cNvPr id="0" name=""/>
        <dsp:cNvSpPr/>
      </dsp:nvSpPr>
      <dsp:spPr>
        <a:xfrm>
          <a:off x="441617" y="1067158"/>
          <a:ext cx="5273040" cy="902980"/>
        </a:xfrm>
        <a:prstGeom prst="roundRect">
          <a:avLst>
            <a:gd name="adj" fmla="val 10000"/>
          </a:avLst>
        </a:prstGeom>
        <a:solidFill>
          <a:schemeClr val="accent3"/>
        </a:solidFill>
        <a:ln w="15875" cap="rnd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hlinkClick xmlns:r="http://schemas.openxmlformats.org/officeDocument/2006/relationships" r:id="rId2" action="ppaction://hlinkpres?slideindex=1&amp;slidetitle="/>
            </a:rPr>
            <a:t>Презентація</a:t>
          </a:r>
          <a:endParaRPr lang="ru-RU" sz="2800" b="1" kern="1200" dirty="0"/>
        </a:p>
      </dsp:txBody>
      <dsp:txXfrm>
        <a:off x="468064" y="1093605"/>
        <a:ext cx="4191591" cy="850086"/>
      </dsp:txXfrm>
    </dsp:sp>
    <dsp:sp modelId="{3FD4725E-50E0-4AFF-8B8F-70379B1CE044}">
      <dsp:nvSpPr>
        <dsp:cNvPr id="0" name=""/>
        <dsp:cNvSpPr/>
      </dsp:nvSpPr>
      <dsp:spPr>
        <a:xfrm>
          <a:off x="876642" y="2134317"/>
          <a:ext cx="5273040" cy="902980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 w="15875" cap="rnd" cmpd="sng" algn="ctr">
          <a:solidFill>
            <a:schemeClr val="accent6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hlinkClick xmlns:r="http://schemas.openxmlformats.org/officeDocument/2006/relationships" r:id="rId3" action="ppaction://hlinkfile"/>
            </a:rPr>
            <a:t>Практичні</a:t>
          </a:r>
          <a:r>
            <a:rPr lang="ru-RU" sz="2800" b="1" kern="1200" dirty="0" smtClean="0">
              <a:hlinkClick xmlns:r="http://schemas.openxmlformats.org/officeDocument/2006/relationships" r:id="rId3" action="ppaction://hlinkfile"/>
            </a:rPr>
            <a:t> </a:t>
          </a:r>
          <a:r>
            <a:rPr lang="ru-RU" sz="2800" b="1" kern="1200" dirty="0" err="1" smtClean="0">
              <a:hlinkClick xmlns:r="http://schemas.openxmlformats.org/officeDocument/2006/relationships" r:id="rId3" action="ppaction://hlinkfile"/>
            </a:rPr>
            <a:t>завдання</a:t>
          </a:r>
          <a:endParaRPr lang="ru-RU" sz="2800" b="1" kern="1200" dirty="0"/>
        </a:p>
      </dsp:txBody>
      <dsp:txXfrm>
        <a:off x="903089" y="2160764"/>
        <a:ext cx="4198182" cy="850086"/>
      </dsp:txXfrm>
    </dsp:sp>
    <dsp:sp modelId="{87B0CDD4-1436-4688-AF39-50DFF8B4BAC2}">
      <dsp:nvSpPr>
        <dsp:cNvPr id="0" name=""/>
        <dsp:cNvSpPr/>
      </dsp:nvSpPr>
      <dsp:spPr>
        <a:xfrm>
          <a:off x="1332760" y="3201475"/>
          <a:ext cx="5244038" cy="902980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5875" cap="rnd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hlinkClick xmlns:r="http://schemas.openxmlformats.org/officeDocument/2006/relationships" r:id="rId4" action="ppaction://hlinkfile"/>
            </a:rPr>
            <a:t>Електронна</a:t>
          </a:r>
          <a:r>
            <a:rPr lang="ru-RU" sz="2800" b="1" kern="1200" dirty="0" smtClean="0">
              <a:hlinkClick xmlns:r="http://schemas.openxmlformats.org/officeDocument/2006/relationships" r:id="rId4" action="ppaction://hlinkfile"/>
            </a:rPr>
            <a:t> </a:t>
          </a:r>
          <a:r>
            <a:rPr lang="ru-RU" sz="2800" b="1" kern="1200" dirty="0" err="1" smtClean="0">
              <a:hlinkClick xmlns:r="http://schemas.openxmlformats.org/officeDocument/2006/relationships" r:id="rId4" action="ppaction://hlinkfile"/>
            </a:rPr>
            <a:t>таблиця</a:t>
          </a:r>
          <a:r>
            <a:rPr lang="ru-RU" sz="2800" b="1" kern="1200" dirty="0" smtClean="0">
              <a:hlinkClick xmlns:r="http://schemas.openxmlformats.org/officeDocument/2006/relationships" r:id="rId4" action="ppaction://hlinkfile"/>
            </a:rPr>
            <a:t> «</a:t>
          </a:r>
          <a:r>
            <a:rPr lang="ru-RU" sz="2800" b="1" kern="1200" dirty="0" err="1" smtClean="0">
              <a:hlinkClick xmlns:r="http://schemas.openxmlformats.org/officeDocument/2006/relationships" r:id="rId4" action="ppaction://hlinkfile"/>
            </a:rPr>
            <a:t>Завдання</a:t>
          </a:r>
          <a:r>
            <a:rPr lang="ru-RU" sz="2800" b="1" kern="1200" dirty="0" smtClean="0">
              <a:hlinkClick xmlns:r="http://schemas.openxmlformats.org/officeDocument/2006/relationships" r:id="rId4" action="ppaction://hlinkfile"/>
            </a:rPr>
            <a:t> </a:t>
          </a:r>
          <a:r>
            <a:rPr lang="ru-RU" sz="2800" b="1" kern="1200" dirty="0" err="1" smtClean="0">
              <a:hlinkClick xmlns:r="http://schemas.openxmlformats.org/officeDocument/2006/relationships" r:id="rId4" action="ppaction://hlinkfile"/>
            </a:rPr>
            <a:t>функції</a:t>
          </a:r>
          <a:r>
            <a:rPr lang="ru-RU" sz="2800" b="1" kern="1200" dirty="0" smtClean="0">
              <a:hlinkClick xmlns:r="http://schemas.openxmlformats.org/officeDocument/2006/relationships" r:id="rId4" action="ppaction://hlinkfile"/>
            </a:rPr>
            <a:t>»</a:t>
          </a:r>
          <a:endParaRPr lang="ru-RU" sz="2800" b="1" kern="1200" dirty="0"/>
        </a:p>
      </dsp:txBody>
      <dsp:txXfrm>
        <a:off x="1359207" y="3227922"/>
        <a:ext cx="4168247" cy="850086"/>
      </dsp:txXfrm>
    </dsp:sp>
    <dsp:sp modelId="{C68C22DA-9D81-4964-8A2F-BECF2F35C98D}">
      <dsp:nvSpPr>
        <dsp:cNvPr id="0" name=""/>
        <dsp:cNvSpPr/>
      </dsp:nvSpPr>
      <dsp:spPr>
        <a:xfrm>
          <a:off x="4686102" y="691600"/>
          <a:ext cx="586937" cy="58693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4818163" y="691600"/>
        <a:ext cx="322815" cy="441670"/>
      </dsp:txXfrm>
    </dsp:sp>
    <dsp:sp modelId="{92668CF9-CBD1-4A1C-81DD-E539F455A64B}">
      <dsp:nvSpPr>
        <dsp:cNvPr id="0" name=""/>
        <dsp:cNvSpPr/>
      </dsp:nvSpPr>
      <dsp:spPr>
        <a:xfrm>
          <a:off x="5127719" y="1758759"/>
          <a:ext cx="586937" cy="58693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5259780" y="1758759"/>
        <a:ext cx="322815" cy="441670"/>
      </dsp:txXfrm>
    </dsp:sp>
    <dsp:sp modelId="{F050F7E2-0189-45B7-8135-BE652B43473D}">
      <dsp:nvSpPr>
        <dsp:cNvPr id="0" name=""/>
        <dsp:cNvSpPr/>
      </dsp:nvSpPr>
      <dsp:spPr>
        <a:xfrm>
          <a:off x="5562745" y="2825917"/>
          <a:ext cx="586937" cy="58693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5694806" y="2825917"/>
        <a:ext cx="322815" cy="4416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9E6A1E-0E1A-44C2-B1A4-34A27F4F85B7}">
      <dsp:nvSpPr>
        <dsp:cNvPr id="0" name=""/>
        <dsp:cNvSpPr/>
      </dsp:nvSpPr>
      <dsp:spPr>
        <a:xfrm>
          <a:off x="0" y="0"/>
          <a:ext cx="5273040" cy="871296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15875" cap="rnd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rId1" action="ppaction://hlinkfile"/>
            </a:rPr>
            <a:t>Конспект уроку</a:t>
          </a:r>
          <a:endParaRPr lang="ru-RU" sz="2800" b="1" kern="1200" dirty="0"/>
        </a:p>
      </dsp:txBody>
      <dsp:txXfrm>
        <a:off x="25519" y="25519"/>
        <a:ext cx="4259219" cy="820258"/>
      </dsp:txXfrm>
    </dsp:sp>
    <dsp:sp modelId="{BCC54AAD-D720-4622-8AFC-A12D660EFFDE}">
      <dsp:nvSpPr>
        <dsp:cNvPr id="0" name=""/>
        <dsp:cNvSpPr/>
      </dsp:nvSpPr>
      <dsp:spPr>
        <a:xfrm>
          <a:off x="441617" y="1029714"/>
          <a:ext cx="5273040" cy="871296"/>
        </a:xfrm>
        <a:prstGeom prst="roundRect">
          <a:avLst>
            <a:gd name="adj" fmla="val 10000"/>
          </a:avLst>
        </a:prstGeom>
        <a:solidFill>
          <a:schemeClr val="accent3"/>
        </a:solidFill>
        <a:ln w="15875" cap="rnd" cmpd="sng" algn="ctr">
          <a:solidFill>
            <a:schemeClr val="accent6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rId2" action="ppaction://hlinkpres?slideindex=1&amp;slidetitle="/>
            </a:rPr>
            <a:t>Презентація</a:t>
          </a:r>
          <a:endParaRPr lang="ru-RU" sz="2800" b="1" kern="1200" dirty="0"/>
        </a:p>
      </dsp:txBody>
      <dsp:txXfrm>
        <a:off x="467136" y="1055233"/>
        <a:ext cx="4214041" cy="820258"/>
      </dsp:txXfrm>
    </dsp:sp>
    <dsp:sp modelId="{C410D49F-4A82-4DE3-A991-6CFE7256B465}">
      <dsp:nvSpPr>
        <dsp:cNvPr id="0" name=""/>
        <dsp:cNvSpPr/>
      </dsp:nvSpPr>
      <dsp:spPr>
        <a:xfrm>
          <a:off x="876642" y="2059428"/>
          <a:ext cx="5273040" cy="871296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rnd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rId3" action="ppaction://hlinkfile"/>
            </a:rPr>
            <a:t>Практичні завдання</a:t>
          </a:r>
          <a:endParaRPr lang="ru-RU" sz="2800" b="1" kern="1200" dirty="0"/>
        </a:p>
      </dsp:txBody>
      <dsp:txXfrm>
        <a:off x="902161" y="2084947"/>
        <a:ext cx="4220633" cy="820258"/>
      </dsp:txXfrm>
    </dsp:sp>
    <dsp:sp modelId="{A5C8D7AB-9764-45C6-8D65-8377BC8E4753}">
      <dsp:nvSpPr>
        <dsp:cNvPr id="0" name=""/>
        <dsp:cNvSpPr/>
      </dsp:nvSpPr>
      <dsp:spPr>
        <a:xfrm>
          <a:off x="1318260" y="3089143"/>
          <a:ext cx="5273040" cy="871296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5875" cap="rnd" cmpd="sng" algn="ctr">
          <a:solidFill>
            <a:schemeClr val="accent6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hlinkClick xmlns:r="http://schemas.openxmlformats.org/officeDocument/2006/relationships" r:id="rId4" action="ppaction://hlinkfile"/>
            </a:rPr>
            <a:t>Електронна</a:t>
          </a:r>
          <a:r>
            <a:rPr lang="ru-RU" sz="2800" b="1" kern="1200" dirty="0" smtClean="0">
              <a:hlinkClick xmlns:r="http://schemas.openxmlformats.org/officeDocument/2006/relationships" r:id="rId4" action="ppaction://hlinkfile"/>
            </a:rPr>
            <a:t> </a:t>
          </a:r>
          <a:r>
            <a:rPr lang="ru-RU" sz="2800" b="1" kern="1200" dirty="0" err="1" smtClean="0">
              <a:hlinkClick xmlns:r="http://schemas.openxmlformats.org/officeDocument/2006/relationships" r:id="rId4" action="ppaction://hlinkfile"/>
            </a:rPr>
            <a:t>таблиця</a:t>
          </a:r>
          <a:r>
            <a:rPr lang="ru-RU" sz="2800" b="1" kern="1200" dirty="0" smtClean="0">
              <a:hlinkClick xmlns:r="http://schemas.openxmlformats.org/officeDocument/2006/relationships" r:id="rId4" action="ppaction://hlinkfile"/>
            </a:rPr>
            <a:t> «</a:t>
          </a:r>
          <a:r>
            <a:rPr lang="ru-RU" sz="2800" b="1" kern="1200" dirty="0" err="1" smtClean="0">
              <a:hlinkClick xmlns:r="http://schemas.openxmlformats.org/officeDocument/2006/relationships" r:id="rId4" action="ppaction://hlinkfile"/>
            </a:rPr>
            <a:t>Логічні</a:t>
          </a:r>
          <a:r>
            <a:rPr lang="ru-RU" sz="2800" b="1" kern="1200" dirty="0" smtClean="0">
              <a:hlinkClick xmlns:r="http://schemas.openxmlformats.org/officeDocument/2006/relationships" r:id="rId4" action="ppaction://hlinkfile"/>
            </a:rPr>
            <a:t> </a:t>
          </a:r>
          <a:r>
            <a:rPr lang="ru-RU" sz="2800" b="1" kern="1200" dirty="0" err="1" smtClean="0">
              <a:hlinkClick xmlns:r="http://schemas.openxmlformats.org/officeDocument/2006/relationships" r:id="rId4" action="ppaction://hlinkfile"/>
            </a:rPr>
            <a:t>функції</a:t>
          </a:r>
          <a:r>
            <a:rPr lang="ru-RU" sz="2800" b="1" kern="1200" dirty="0" smtClean="0">
              <a:hlinkClick xmlns:r="http://schemas.openxmlformats.org/officeDocument/2006/relationships" r:id="rId4" action="ppaction://hlinkfile"/>
            </a:rPr>
            <a:t>»</a:t>
          </a:r>
          <a:endParaRPr lang="ru-RU" sz="2800" b="1" kern="1200" dirty="0"/>
        </a:p>
      </dsp:txBody>
      <dsp:txXfrm>
        <a:off x="1343779" y="3114662"/>
        <a:ext cx="4214041" cy="820258"/>
      </dsp:txXfrm>
    </dsp:sp>
    <dsp:sp modelId="{4BE5E5E8-FFD3-426B-A3C8-71188FAD8492}">
      <dsp:nvSpPr>
        <dsp:cNvPr id="0" name=""/>
        <dsp:cNvSpPr/>
      </dsp:nvSpPr>
      <dsp:spPr>
        <a:xfrm>
          <a:off x="4706697" y="667334"/>
          <a:ext cx="566342" cy="56634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4834124" y="667334"/>
        <a:ext cx="311488" cy="426172"/>
      </dsp:txXfrm>
    </dsp:sp>
    <dsp:sp modelId="{CCCA9395-A7D0-4B47-AD49-418FBB1C533A}">
      <dsp:nvSpPr>
        <dsp:cNvPr id="0" name=""/>
        <dsp:cNvSpPr/>
      </dsp:nvSpPr>
      <dsp:spPr>
        <a:xfrm>
          <a:off x="5148314" y="1697048"/>
          <a:ext cx="566342" cy="56634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5275741" y="1697048"/>
        <a:ext cx="311488" cy="426172"/>
      </dsp:txXfrm>
    </dsp:sp>
    <dsp:sp modelId="{D796795A-6FA7-41F4-81E1-9925CEB4779F}">
      <dsp:nvSpPr>
        <dsp:cNvPr id="0" name=""/>
        <dsp:cNvSpPr/>
      </dsp:nvSpPr>
      <dsp:spPr>
        <a:xfrm>
          <a:off x="5583339" y="2726762"/>
          <a:ext cx="566342" cy="56634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5710766" y="2726762"/>
        <a:ext cx="311488" cy="42617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5EE8B2-7598-4319-925C-A37A3F013C86}">
      <dsp:nvSpPr>
        <dsp:cNvPr id="0" name=""/>
        <dsp:cNvSpPr/>
      </dsp:nvSpPr>
      <dsp:spPr>
        <a:xfrm>
          <a:off x="-64766" y="0"/>
          <a:ext cx="5273040" cy="878740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15875" cap="rnd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rId1" action="ppaction://hlinkfile"/>
            </a:rPr>
            <a:t>Конспект уроку</a:t>
          </a:r>
          <a:endParaRPr lang="ru-RU" sz="2800" b="1" kern="1200" dirty="0"/>
        </a:p>
      </dsp:txBody>
      <dsp:txXfrm>
        <a:off x="-39029" y="25737"/>
        <a:ext cx="4250557" cy="827266"/>
      </dsp:txXfrm>
    </dsp:sp>
    <dsp:sp modelId="{F0CE8FAC-51B6-422B-A0EC-67E9A1DDD378}">
      <dsp:nvSpPr>
        <dsp:cNvPr id="0" name=""/>
        <dsp:cNvSpPr/>
      </dsp:nvSpPr>
      <dsp:spPr>
        <a:xfrm>
          <a:off x="259894" y="1038511"/>
          <a:ext cx="5273040" cy="878740"/>
        </a:xfrm>
        <a:prstGeom prst="roundRect">
          <a:avLst>
            <a:gd name="adj" fmla="val 10000"/>
          </a:avLst>
        </a:prstGeom>
        <a:solidFill>
          <a:schemeClr val="accent3"/>
        </a:solidFill>
        <a:ln w="15875" cap="rnd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rId2" action="ppaction://hlinkfile"/>
            </a:rPr>
            <a:t>Інструкція до практичної роботи 15</a:t>
          </a:r>
          <a:endParaRPr lang="ru-RU" sz="2800" b="1" kern="1200" dirty="0"/>
        </a:p>
      </dsp:txBody>
      <dsp:txXfrm>
        <a:off x="285631" y="1064248"/>
        <a:ext cx="4208767" cy="827266"/>
      </dsp:txXfrm>
    </dsp:sp>
    <dsp:sp modelId="{7BC38622-75A0-4A81-9057-09F32E292DA5}">
      <dsp:nvSpPr>
        <dsp:cNvPr id="0" name=""/>
        <dsp:cNvSpPr/>
      </dsp:nvSpPr>
      <dsp:spPr>
        <a:xfrm>
          <a:off x="573706" y="2077022"/>
          <a:ext cx="6017593" cy="878740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5875" cap="rnd" cmpd="sng" algn="ctr">
          <a:solidFill>
            <a:schemeClr val="accent6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hlinkClick xmlns:r="http://schemas.openxmlformats.org/officeDocument/2006/relationships" r:id="rId3" action="ppaction://hlinkfile"/>
            </a:rPr>
            <a:t>Електронна таблиця «Практична робота15»</a:t>
          </a:r>
          <a:endParaRPr lang="ru-RU" sz="2800" b="1" kern="1200" dirty="0"/>
        </a:p>
      </dsp:txBody>
      <dsp:txXfrm>
        <a:off x="599443" y="2102759"/>
        <a:ext cx="4817835" cy="827266"/>
      </dsp:txXfrm>
    </dsp:sp>
    <dsp:sp modelId="{F003EDE3-5A65-49DF-8E1B-29928AED1778}">
      <dsp:nvSpPr>
        <dsp:cNvPr id="0" name=""/>
        <dsp:cNvSpPr/>
      </dsp:nvSpPr>
      <dsp:spPr>
        <a:xfrm>
          <a:off x="1123961" y="3115533"/>
          <a:ext cx="5532104" cy="878740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rnd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 smtClean="0">
              <a:hlinkClick xmlns:r="http://schemas.openxmlformats.org/officeDocument/2006/relationships" r:id="rId4" action="ppaction://hlinkfile"/>
            </a:rPr>
            <a:t>Тест</a:t>
          </a:r>
          <a:endParaRPr lang="ru-RU" sz="3800" b="1" kern="1200" dirty="0"/>
        </a:p>
      </dsp:txBody>
      <dsp:txXfrm>
        <a:off x="1149698" y="3141270"/>
        <a:ext cx="4418073" cy="827266"/>
      </dsp:txXfrm>
    </dsp:sp>
    <dsp:sp modelId="{FA55AE7F-6D7F-411D-B29B-E307F7E65A87}">
      <dsp:nvSpPr>
        <dsp:cNvPr id="0" name=""/>
        <dsp:cNvSpPr/>
      </dsp:nvSpPr>
      <dsp:spPr>
        <a:xfrm>
          <a:off x="4637092" y="673035"/>
          <a:ext cx="571181" cy="57118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4765608" y="673035"/>
        <a:ext cx="314149" cy="429814"/>
      </dsp:txXfrm>
    </dsp:sp>
    <dsp:sp modelId="{1CF8476A-B7E7-4A13-BC3C-0528A28565FB}">
      <dsp:nvSpPr>
        <dsp:cNvPr id="0" name=""/>
        <dsp:cNvSpPr/>
      </dsp:nvSpPr>
      <dsp:spPr>
        <a:xfrm>
          <a:off x="5078709" y="1711546"/>
          <a:ext cx="571181" cy="57118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5207225" y="1711546"/>
        <a:ext cx="314149" cy="429814"/>
      </dsp:txXfrm>
    </dsp:sp>
    <dsp:sp modelId="{7447757A-53C2-49BF-8D99-5B5CB5C8F65D}">
      <dsp:nvSpPr>
        <dsp:cNvPr id="0" name=""/>
        <dsp:cNvSpPr/>
      </dsp:nvSpPr>
      <dsp:spPr>
        <a:xfrm>
          <a:off x="5513735" y="2750057"/>
          <a:ext cx="571181" cy="57118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</a:schemeClr>
        </a:solidFill>
        <a:ln w="15875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5642251" y="2750057"/>
        <a:ext cx="314149" cy="4298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6DB2A-D2A0-43FE-B13A-FEBF8E1C8642}" type="datetimeFigureOut">
              <a:rPr lang="uk-UA" smtClean="0"/>
              <a:pPr/>
              <a:t>26.02.2017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E37583-DCB2-4EDB-8864-6D566D26DA7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4879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C9654-66BD-41A8-A9C7-6AC131EE0154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689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500E3-D811-4012-9840-7037AB1585C5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307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EB61-4E62-43FA-A543-84C1D1698001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92503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D4692-778A-4C4C-9B77-9DBC1E095622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4496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5771-3868-4CB3-BE43-F0947699D76A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99616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185CC-4BB3-49CA-8EEF-1D1BA5123C20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426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3CAA-12ED-4C8E-A221-DA5E19D268D6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822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8868-D2DC-48CD-8254-F1821CB5754D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609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188640"/>
            <a:ext cx="6589199" cy="103055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AC872-23D7-46DE-B5AC-A930F34B2BC1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79512" y="1484784"/>
            <a:ext cx="896448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9" name="Picture 5" descr="Рисунок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3" y="1618878"/>
            <a:ext cx="1871662" cy="146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312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A796-AABD-4CBB-930E-A5F89ADB7ADC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308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042707" y="99518"/>
            <a:ext cx="6589200" cy="128089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29A9-0202-46A2-853A-31DE46D5F153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9512" y="1484784"/>
            <a:ext cx="896448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861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763BD-8C32-4D26-8DF2-2022F7600500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103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E616-2F43-4628-A6D6-0809D9D0B63E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93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548D-F5FB-4A80-997F-1D252BF76A99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614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2A651-41DE-4DA4-8CAD-9408A6DC8355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579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D72F5-6762-44DB-BEB5-5E8D61BE2B1F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669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B4C77-A3B6-49D4-A80D-16DF95C04F95}" type="datetime1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177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1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slide" Target="slide2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slide" Target="slide2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slide" Target="slide2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slide" Target="slide2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slide" Target="slide2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2416" y="2132857"/>
            <a:ext cx="6600451" cy="2644526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</a:rPr>
              <a:t>Технології опрацювання числових даних у середовищі табличного процесора</a:t>
            </a:r>
            <a:endParaRPr lang="uk-UA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endParaRPr lang="uk-UA" dirty="0" smtClean="0"/>
          </a:p>
          <a:p>
            <a:r>
              <a:rPr lang="uk-UA" b="1" dirty="0" smtClean="0"/>
              <a:t>Микитенко Антоніна Федорівна, вчитель інформатики Смілянської загальноосвітньої школи І-ІІІ ступенів № 11</a:t>
            </a:r>
            <a:endParaRPr lang="uk-UA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pic>
        <p:nvPicPr>
          <p:cNvPr id="6" name="Picture 5" descr="Рисунок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24076"/>
            <a:ext cx="1871662" cy="146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02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506381746"/>
              </p:ext>
            </p:extLst>
          </p:nvPr>
        </p:nvGraphicFramePr>
        <p:xfrm>
          <a:off x="2195736" y="836712"/>
          <a:ext cx="6096000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564817895"/>
              </p:ext>
            </p:extLst>
          </p:nvPr>
        </p:nvGraphicFramePr>
        <p:xfrm>
          <a:off x="1187624" y="260648"/>
          <a:ext cx="7488832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942415" y="6135809"/>
            <a:ext cx="4933841" cy="365125"/>
          </a:xfrm>
        </p:spPr>
        <p:txBody>
          <a:bodyPr/>
          <a:lstStyle/>
          <a:p>
            <a:r>
              <a:rPr lang="ru-RU" dirty="0" smtClean="0"/>
              <a:t>©Микитенко А.Ф.</a:t>
            </a:r>
            <a:endParaRPr lang="ru-RU" dirty="0"/>
          </a:p>
        </p:txBody>
      </p:sp>
      <p:pic>
        <p:nvPicPr>
          <p:cNvPr id="6" name="Picture 5" descr="Рисунок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950" y="1722772"/>
            <a:ext cx="1871662" cy="146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нак запрета 2">
            <a:hlinkClick r:id="" action="ppaction://hlinkshowjump?jump=endshow" highlightClick="1"/>
          </p:cNvPr>
          <p:cNvSpPr/>
          <p:nvPr/>
        </p:nvSpPr>
        <p:spPr>
          <a:xfrm>
            <a:off x="7095107" y="5533009"/>
            <a:ext cx="1221309" cy="1106856"/>
          </a:xfrm>
          <a:prstGeom prst="noSmoking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Завершити</a:t>
            </a:r>
            <a:endParaRPr lang="uk-UA" sz="1600" b="1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740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uk-UA" b="1" dirty="0">
                <a:solidFill>
                  <a:schemeClr val="accent6">
                    <a:lumMod val="75000"/>
                  </a:schemeClr>
                </a:solidFill>
              </a:rPr>
              <a:t>Абсолютні, відносні, мішані посилання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3477207"/>
              </p:ext>
            </p:extLst>
          </p:nvPr>
        </p:nvGraphicFramePr>
        <p:xfrm>
          <a:off x="1943100" y="1772816"/>
          <a:ext cx="6591300" cy="39222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9" name="Управляющая кнопка: возврат 8">
            <a:hlinkClick r:id="rId7" action="ppaction://hlinksldjump" highlightClick="1"/>
          </p:cNvPr>
          <p:cNvSpPr/>
          <p:nvPr/>
        </p:nvSpPr>
        <p:spPr>
          <a:xfrm>
            <a:off x="7956376" y="5996878"/>
            <a:ext cx="508674" cy="50405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235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14290"/>
            <a:ext cx="6589199" cy="1030559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chemeClr val="accent6">
                    <a:lumMod val="75000"/>
                  </a:schemeClr>
                </a:solidFill>
              </a:rPr>
              <a:t>Практична робота 14</a:t>
            </a:r>
            <a:br>
              <a:rPr lang="uk-UA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37636"/>
              </p:ext>
            </p:extLst>
          </p:nvPr>
        </p:nvGraphicFramePr>
        <p:xfrm>
          <a:off x="1619672" y="1628800"/>
          <a:ext cx="7128792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7" name="Управляющая кнопка: возврат 6">
            <a:hlinkClick r:id="rId7" action="ppaction://hlinksldjump" highlightClick="1"/>
          </p:cNvPr>
          <p:cNvSpPr/>
          <p:nvPr/>
        </p:nvSpPr>
        <p:spPr>
          <a:xfrm>
            <a:off x="7956376" y="5996878"/>
            <a:ext cx="508674" cy="50405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173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/>
            <a:r>
              <a:rPr lang="uk-UA" sz="3200" b="1" dirty="0">
                <a:solidFill>
                  <a:schemeClr val="accent6">
                    <a:lumMod val="75000"/>
                  </a:schemeClr>
                </a:solidFill>
              </a:rPr>
              <a:t>Використання математичних, статистичних функцій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1240949"/>
              </p:ext>
            </p:extLst>
          </p:nvPr>
        </p:nvGraphicFramePr>
        <p:xfrm>
          <a:off x="1943100" y="1700808"/>
          <a:ext cx="6591300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11" name="Управляющая кнопка: возврат 10">
            <a:hlinkClick r:id="rId7" action="ppaction://hlinksldjump" highlightClick="1"/>
          </p:cNvPr>
          <p:cNvSpPr/>
          <p:nvPr/>
        </p:nvSpPr>
        <p:spPr>
          <a:xfrm>
            <a:off x="7956376" y="5996878"/>
            <a:ext cx="508674" cy="50405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8217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uk-UA" b="1" dirty="0">
                <a:solidFill>
                  <a:schemeClr val="accent6">
                    <a:lumMod val="75000"/>
                  </a:schemeClr>
                </a:solidFill>
              </a:rPr>
              <a:t>Використання 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 логічних функцій</a:t>
            </a:r>
            <a:endParaRPr 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9714124"/>
              </p:ext>
            </p:extLst>
          </p:nvPr>
        </p:nvGraphicFramePr>
        <p:xfrm>
          <a:off x="1943100" y="1844824"/>
          <a:ext cx="6591300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8" name="Управляющая кнопка: возврат 7">
            <a:hlinkClick r:id="rId7" action="ppaction://hlinksldjump" highlightClick="1"/>
          </p:cNvPr>
          <p:cNvSpPr/>
          <p:nvPr/>
        </p:nvSpPr>
        <p:spPr>
          <a:xfrm>
            <a:off x="7956376" y="5996878"/>
            <a:ext cx="508674" cy="50405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7366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Практична робота 15</a:t>
            </a:r>
            <a:r>
              <a:rPr lang="uk-UA" b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uk-UA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uk-UA" b="1" dirty="0"/>
              <a:t/>
            </a:r>
            <a:br>
              <a:rPr lang="uk-UA" b="1" dirty="0"/>
            </a:br>
            <a:endParaRPr lang="uk-UA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7964268"/>
              </p:ext>
            </p:extLst>
          </p:nvPr>
        </p:nvGraphicFramePr>
        <p:xfrm>
          <a:off x="1943100" y="1700808"/>
          <a:ext cx="6591300" cy="399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©Микитенко А.Ф.</a:t>
            </a:r>
            <a:endParaRPr lang="ru-RU"/>
          </a:p>
        </p:txBody>
      </p:sp>
      <p:sp>
        <p:nvSpPr>
          <p:cNvPr id="7" name="Управляющая кнопка: возврат 6">
            <a:hlinkClick r:id="rId7" action="ppaction://hlinksldjump" highlightClick="1"/>
          </p:cNvPr>
          <p:cNvSpPr/>
          <p:nvPr/>
        </p:nvSpPr>
        <p:spPr>
          <a:xfrm>
            <a:off x="7956376" y="5996878"/>
            <a:ext cx="508674" cy="50405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7537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Абсолютні, мішані та відносні посилання</Template>
  <TotalTime>266</TotalTime>
  <Words>155</Words>
  <Application>Microsoft Office PowerPoint</Application>
  <PresentationFormat>Экран (4:3)</PresentationFormat>
  <Paragraphs>47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Century Gothic</vt:lpstr>
      <vt:lpstr>Wingdings 3</vt:lpstr>
      <vt:lpstr>Легкий дым</vt:lpstr>
      <vt:lpstr>Технології опрацювання числових даних у середовищі табличного процесора</vt:lpstr>
      <vt:lpstr>Презентация PowerPoint</vt:lpstr>
      <vt:lpstr>Абсолютні, відносні, мішані посилання </vt:lpstr>
      <vt:lpstr>Практична робота 14  </vt:lpstr>
      <vt:lpstr>Використання математичних, статистичних функцій</vt:lpstr>
      <vt:lpstr>Використання  логічних функцій</vt:lpstr>
      <vt:lpstr>Практична робота 15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inf-11</dc:creator>
  <cp:lastModifiedBy>Пользователь Windows</cp:lastModifiedBy>
  <cp:revision>41</cp:revision>
  <dcterms:created xsi:type="dcterms:W3CDTF">2017-02-21T11:42:38Z</dcterms:created>
  <dcterms:modified xsi:type="dcterms:W3CDTF">2017-02-26T20:04:02Z</dcterms:modified>
</cp:coreProperties>
</file>