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76" r:id="rId3"/>
    <p:sldId id="257" r:id="rId4"/>
    <p:sldId id="258" r:id="rId5"/>
    <p:sldId id="267" r:id="rId6"/>
    <p:sldId id="269" r:id="rId7"/>
    <p:sldId id="260" r:id="rId8"/>
    <p:sldId id="268" r:id="rId9"/>
    <p:sldId id="270" r:id="rId10"/>
    <p:sldId id="272" r:id="rId11"/>
    <p:sldId id="273" r:id="rId12"/>
    <p:sldId id="271" r:id="rId13"/>
    <p:sldId id="277" r:id="rId14"/>
    <p:sldId id="278" r:id="rId15"/>
    <p:sldId id="275" r:id="rId16"/>
    <p:sldId id="279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  <a:srgbClr val="996633"/>
    <a:srgbClr val="33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260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6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028C519-D510-4C5E-9560-EB563BDBC7A9}" type="doc">
      <dgm:prSet loTypeId="urn:microsoft.com/office/officeart/2009/3/layout/StepUpProcess" loCatId="process" qsTypeId="urn:microsoft.com/office/officeart/2005/8/quickstyle/simple5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00B95B36-D83D-4BB4-8995-50577511E59E}">
      <dgm:prSet phldrT="[Текст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ru-RU" sz="2000" dirty="0" smtClean="0"/>
            <a:t>На </a:t>
          </a:r>
          <a:r>
            <a:rPr lang="ru-RU" sz="2000" dirty="0" err="1" smtClean="0"/>
            <a:t>які</a:t>
          </a:r>
          <a:r>
            <a:rPr lang="ru-RU" sz="2000" dirty="0" smtClean="0"/>
            <a:t> </a:t>
          </a:r>
          <a:r>
            <a:rPr lang="ru-RU" sz="2000" dirty="0" err="1" smtClean="0"/>
            <a:t>категорії</a:t>
          </a:r>
          <a:r>
            <a:rPr lang="ru-RU" sz="2000" dirty="0" smtClean="0"/>
            <a:t> </a:t>
          </a:r>
          <a:r>
            <a:rPr lang="ru-RU" sz="2000" dirty="0" err="1" smtClean="0"/>
            <a:t>діляться</a:t>
          </a:r>
          <a:r>
            <a:rPr lang="ru-RU" sz="2000" dirty="0" smtClean="0"/>
            <a:t> </a:t>
          </a:r>
          <a:r>
            <a:rPr lang="ru-RU" sz="2000" dirty="0" err="1" smtClean="0"/>
            <a:t>функції</a:t>
          </a:r>
          <a:r>
            <a:rPr lang="ru-RU" sz="2000" dirty="0" smtClean="0"/>
            <a:t>?</a:t>
          </a:r>
          <a:endParaRPr lang="ru-RU" sz="2000" dirty="0"/>
        </a:p>
      </dgm:t>
    </dgm:pt>
    <dgm:pt modelId="{5E35C467-E98D-4BE6-9DD9-1E7EA17DAD87}" type="parTrans" cxnId="{1E74E1BC-2C9F-499A-8582-10F91FF141F8}">
      <dgm:prSet/>
      <dgm:spPr/>
      <dgm:t>
        <a:bodyPr/>
        <a:lstStyle/>
        <a:p>
          <a:endParaRPr lang="ru-RU"/>
        </a:p>
      </dgm:t>
    </dgm:pt>
    <dgm:pt modelId="{808960D3-69C7-417E-B9A4-1817291FA0AD}" type="sibTrans" cxnId="{1E74E1BC-2C9F-499A-8582-10F91FF141F8}">
      <dgm:prSet/>
      <dgm:spPr/>
      <dgm:t>
        <a:bodyPr/>
        <a:lstStyle/>
        <a:p>
          <a:endParaRPr lang="ru-RU"/>
        </a:p>
      </dgm:t>
    </dgm:pt>
    <dgm:pt modelId="{AF9CF0EA-328F-4E28-81AA-08D9FC32EC8B}">
      <dgm:prSet phldrT="[Текст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sz="2000" dirty="0" smtClean="0"/>
            <a:t>Як </a:t>
          </a:r>
          <a:r>
            <a:rPr lang="ru-RU" sz="2000" dirty="0" err="1" smtClean="0"/>
            <a:t>записуються</a:t>
          </a:r>
          <a:r>
            <a:rPr lang="ru-RU" sz="2000" dirty="0" smtClean="0"/>
            <a:t> </a:t>
          </a:r>
          <a:r>
            <a:rPr lang="ru-RU" sz="2000" dirty="0" err="1" smtClean="0"/>
            <a:t>функції</a:t>
          </a:r>
          <a:r>
            <a:rPr lang="ru-RU" sz="2000" dirty="0" smtClean="0"/>
            <a:t>, </a:t>
          </a:r>
          <a:r>
            <a:rPr lang="ru-RU" sz="2000" dirty="0" err="1" smtClean="0"/>
            <a:t>їх</a:t>
          </a:r>
          <a:r>
            <a:rPr lang="ru-RU" sz="2000" dirty="0" smtClean="0"/>
            <a:t> </a:t>
          </a:r>
          <a:r>
            <a:rPr lang="ru-RU" sz="2000" dirty="0" err="1" smtClean="0"/>
            <a:t>аргумен-ти</a:t>
          </a:r>
          <a:r>
            <a:rPr lang="ru-RU" sz="2000" dirty="0" smtClean="0"/>
            <a:t>?</a:t>
          </a:r>
          <a:endParaRPr lang="ru-RU" sz="2000" dirty="0"/>
        </a:p>
      </dgm:t>
    </dgm:pt>
    <dgm:pt modelId="{8FB1DB2B-3F8E-40A8-BDA9-B71356FCCFB8}" type="parTrans" cxnId="{7E877FFD-BD6F-4F6E-AB80-D316099F12B5}">
      <dgm:prSet/>
      <dgm:spPr/>
      <dgm:t>
        <a:bodyPr/>
        <a:lstStyle/>
        <a:p>
          <a:endParaRPr lang="ru-RU"/>
        </a:p>
      </dgm:t>
    </dgm:pt>
    <dgm:pt modelId="{00BA38BB-CF95-4AC4-9297-630405008F22}" type="sibTrans" cxnId="{7E877FFD-BD6F-4F6E-AB80-D316099F12B5}">
      <dgm:prSet/>
      <dgm:spPr/>
      <dgm:t>
        <a:bodyPr/>
        <a:lstStyle/>
        <a:p>
          <a:endParaRPr lang="ru-RU"/>
        </a:p>
      </dgm:t>
    </dgm:pt>
    <dgm:pt modelId="{2F7310BC-9B75-484A-B2F5-3BFCB6D223EC}">
      <dgm:prSet phldrT="[Текст]"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ru-RU" sz="2000" dirty="0" smtClean="0"/>
            <a:t>Як </a:t>
          </a:r>
          <a:r>
            <a:rPr lang="ru-RU" sz="2000" dirty="0" err="1" smtClean="0"/>
            <a:t>вставити</a:t>
          </a:r>
          <a:r>
            <a:rPr lang="ru-RU" sz="2000" dirty="0" smtClean="0"/>
            <a:t> </a:t>
          </a:r>
          <a:r>
            <a:rPr lang="ru-RU" sz="2000" dirty="0" err="1" smtClean="0"/>
            <a:t>функцію</a:t>
          </a:r>
          <a:r>
            <a:rPr lang="ru-RU" sz="2000" dirty="0" smtClean="0"/>
            <a:t> у формулу?</a:t>
          </a:r>
          <a:endParaRPr lang="ru-RU" sz="2000" dirty="0"/>
        </a:p>
      </dgm:t>
    </dgm:pt>
    <dgm:pt modelId="{1B71E9F7-8890-4273-A276-AB59E67D7B81}" type="parTrans" cxnId="{ACD85C5A-DD59-441F-BDFD-CB3F39BD0387}">
      <dgm:prSet/>
      <dgm:spPr/>
      <dgm:t>
        <a:bodyPr/>
        <a:lstStyle/>
        <a:p>
          <a:endParaRPr lang="ru-RU"/>
        </a:p>
      </dgm:t>
    </dgm:pt>
    <dgm:pt modelId="{2BC899BA-C5BF-4A7E-BEFE-9D673943CAA0}" type="sibTrans" cxnId="{ACD85C5A-DD59-441F-BDFD-CB3F39BD0387}">
      <dgm:prSet/>
      <dgm:spPr/>
      <dgm:t>
        <a:bodyPr/>
        <a:lstStyle/>
        <a:p>
          <a:endParaRPr lang="ru-RU"/>
        </a:p>
      </dgm:t>
    </dgm:pt>
    <dgm:pt modelId="{767105C2-5129-4B22-93A8-D73DE9554B25}">
      <dgm:prSet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sz="2000" dirty="0" err="1" smtClean="0"/>
            <a:t>Які</a:t>
          </a:r>
          <a:r>
            <a:rPr lang="ru-RU" sz="2000" dirty="0" smtClean="0"/>
            <a:t> </a:t>
          </a:r>
          <a:r>
            <a:rPr lang="ru-RU" sz="2000" dirty="0" err="1" smtClean="0"/>
            <a:t>функції</a:t>
          </a:r>
          <a:r>
            <a:rPr lang="ru-RU" sz="2000" dirty="0" smtClean="0"/>
            <a:t> належать до </a:t>
          </a:r>
          <a:r>
            <a:rPr lang="ru-RU" sz="2000" dirty="0" err="1" smtClean="0"/>
            <a:t>матема-тичних</a:t>
          </a:r>
          <a:r>
            <a:rPr lang="ru-RU" sz="2000" dirty="0" smtClean="0"/>
            <a:t>, </a:t>
          </a:r>
          <a:r>
            <a:rPr lang="ru-RU" sz="2000" dirty="0" err="1" smtClean="0"/>
            <a:t>статистич</a:t>
          </a:r>
          <a:r>
            <a:rPr lang="ru-RU" sz="2000" dirty="0" smtClean="0"/>
            <a:t>-них?</a:t>
          </a:r>
          <a:endParaRPr lang="ru-RU" sz="2000" dirty="0"/>
        </a:p>
      </dgm:t>
    </dgm:pt>
    <dgm:pt modelId="{2AEDE372-C513-40C0-AFE5-98B538D0672F}" type="parTrans" cxnId="{5D620039-F04B-40FF-8497-3878D169AB9D}">
      <dgm:prSet/>
      <dgm:spPr/>
      <dgm:t>
        <a:bodyPr/>
        <a:lstStyle/>
        <a:p>
          <a:endParaRPr lang="ru-RU"/>
        </a:p>
      </dgm:t>
    </dgm:pt>
    <dgm:pt modelId="{E64A20E7-6B5C-4645-981B-7399E42AB6B0}" type="sibTrans" cxnId="{5D620039-F04B-40FF-8497-3878D169AB9D}">
      <dgm:prSet/>
      <dgm:spPr/>
      <dgm:t>
        <a:bodyPr/>
        <a:lstStyle/>
        <a:p>
          <a:endParaRPr lang="ru-RU"/>
        </a:p>
      </dgm:t>
    </dgm:pt>
    <dgm:pt modelId="{DBF7D038-7C06-4DB1-B2A0-8D31A42246DC}" type="pres">
      <dgm:prSet presAssocID="{5028C519-D510-4C5E-9560-EB563BDBC7A9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7CDED00C-30EB-4772-9F00-F34D472D4E44}" type="pres">
      <dgm:prSet presAssocID="{00B95B36-D83D-4BB4-8995-50577511E59E}" presName="composite" presStyleCnt="0"/>
      <dgm:spPr/>
    </dgm:pt>
    <dgm:pt modelId="{8C220F0D-8CFA-4D8B-BEFB-4A78BDD10ED1}" type="pres">
      <dgm:prSet presAssocID="{00B95B36-D83D-4BB4-8995-50577511E59E}" presName="LShape" presStyleLbl="alignNode1" presStyleIdx="0" presStyleCnt="7"/>
      <dgm:spPr/>
    </dgm:pt>
    <dgm:pt modelId="{F0BA7197-C86B-4BFE-9681-43C3DB903B78}" type="pres">
      <dgm:prSet presAssocID="{00B95B36-D83D-4BB4-8995-50577511E59E}" presName="ParentText" presStyleLbl="revTx" presStyleIdx="0" presStyleCnt="4" custScaleX="102772" custScaleY="117518" custLinFactNeighborX="3397" custLinFactNeighborY="702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CA8D5B-9458-4655-91C8-651F42CAADB9}" type="pres">
      <dgm:prSet presAssocID="{00B95B36-D83D-4BB4-8995-50577511E59E}" presName="Triangle" presStyleLbl="alignNode1" presStyleIdx="1" presStyleCnt="7"/>
      <dgm:spPr/>
    </dgm:pt>
    <dgm:pt modelId="{C39882BF-309D-40F7-B8F7-A113095559D5}" type="pres">
      <dgm:prSet presAssocID="{808960D3-69C7-417E-B9A4-1817291FA0AD}" presName="sibTrans" presStyleCnt="0"/>
      <dgm:spPr/>
    </dgm:pt>
    <dgm:pt modelId="{A8105DD0-52BD-4748-AECA-3F4D8D506698}" type="pres">
      <dgm:prSet presAssocID="{808960D3-69C7-417E-B9A4-1817291FA0AD}" presName="space" presStyleCnt="0"/>
      <dgm:spPr/>
    </dgm:pt>
    <dgm:pt modelId="{04AB3474-1BAB-4ABA-B859-C0BA8572AC40}" type="pres">
      <dgm:prSet presAssocID="{AF9CF0EA-328F-4E28-81AA-08D9FC32EC8B}" presName="composite" presStyleCnt="0"/>
      <dgm:spPr/>
    </dgm:pt>
    <dgm:pt modelId="{F493937A-E3C6-4A1A-887E-39FD9589F1DE}" type="pres">
      <dgm:prSet presAssocID="{AF9CF0EA-328F-4E28-81AA-08D9FC32EC8B}" presName="LShape" presStyleLbl="alignNode1" presStyleIdx="2" presStyleCnt="7"/>
      <dgm:spPr/>
    </dgm:pt>
    <dgm:pt modelId="{79E6CAC7-19EA-4748-93F7-C692A5EA0529}" type="pres">
      <dgm:prSet presAssocID="{AF9CF0EA-328F-4E28-81AA-08D9FC32EC8B}" presName="ParentText" presStyleLbl="revTx" presStyleIdx="1" presStyleCnt="4" custScaleX="110763" custScaleY="152131" custLinFactNeighborX="6457" custLinFactNeighborY="2631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1A2384-5988-45C5-BAC7-73582C13CA65}" type="pres">
      <dgm:prSet presAssocID="{AF9CF0EA-328F-4E28-81AA-08D9FC32EC8B}" presName="Triangle" presStyleLbl="alignNode1" presStyleIdx="3" presStyleCnt="7"/>
      <dgm:spPr/>
    </dgm:pt>
    <dgm:pt modelId="{A8BBAD05-2C21-4323-9944-BF83DD003589}" type="pres">
      <dgm:prSet presAssocID="{00BA38BB-CF95-4AC4-9297-630405008F22}" presName="sibTrans" presStyleCnt="0"/>
      <dgm:spPr/>
    </dgm:pt>
    <dgm:pt modelId="{5BF1389E-EDBE-4D09-BC48-7B8C4BB0764C}" type="pres">
      <dgm:prSet presAssocID="{00BA38BB-CF95-4AC4-9297-630405008F22}" presName="space" presStyleCnt="0"/>
      <dgm:spPr/>
    </dgm:pt>
    <dgm:pt modelId="{BC3EDE56-ACFB-448F-8396-542FEACD17EB}" type="pres">
      <dgm:prSet presAssocID="{2F7310BC-9B75-484A-B2F5-3BFCB6D223EC}" presName="composite" presStyleCnt="0"/>
      <dgm:spPr/>
    </dgm:pt>
    <dgm:pt modelId="{26F59879-4337-4F22-A6D1-8F192E6CD173}" type="pres">
      <dgm:prSet presAssocID="{2F7310BC-9B75-484A-B2F5-3BFCB6D223EC}" presName="LShape" presStyleLbl="alignNode1" presStyleIdx="4" presStyleCnt="7"/>
      <dgm:spPr/>
    </dgm:pt>
    <dgm:pt modelId="{7F10257C-3DED-4A4A-81F1-9057FCCE10C4}" type="pres">
      <dgm:prSet presAssocID="{2F7310BC-9B75-484A-B2F5-3BFCB6D223EC}" presName="ParentText" presStyleLbl="revTx" presStyleIdx="2" presStyleCnt="4" custScaleX="125645" custScaleY="155146" custLinFactNeighborX="4094" custLinFactNeighborY="2650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F0B8EA-41DC-499B-984A-753041FC8324}" type="pres">
      <dgm:prSet presAssocID="{2F7310BC-9B75-484A-B2F5-3BFCB6D223EC}" presName="Triangle" presStyleLbl="alignNode1" presStyleIdx="5" presStyleCnt="7"/>
      <dgm:spPr/>
    </dgm:pt>
    <dgm:pt modelId="{D0404EBD-2584-4B3D-A644-5F3E2D4A09C6}" type="pres">
      <dgm:prSet presAssocID="{2BC899BA-C5BF-4A7E-BEFE-9D673943CAA0}" presName="sibTrans" presStyleCnt="0"/>
      <dgm:spPr/>
    </dgm:pt>
    <dgm:pt modelId="{86000C2F-440A-4478-9D62-230BF9D54BA0}" type="pres">
      <dgm:prSet presAssocID="{2BC899BA-C5BF-4A7E-BEFE-9D673943CAA0}" presName="space" presStyleCnt="0"/>
      <dgm:spPr/>
    </dgm:pt>
    <dgm:pt modelId="{1BFF6F9D-0B5A-4EE5-BE3F-14E4CD6A7597}" type="pres">
      <dgm:prSet presAssocID="{767105C2-5129-4B22-93A8-D73DE9554B25}" presName="composite" presStyleCnt="0"/>
      <dgm:spPr/>
    </dgm:pt>
    <dgm:pt modelId="{346B0724-2CBD-4A57-95E8-9BAFC2B8303A}" type="pres">
      <dgm:prSet presAssocID="{767105C2-5129-4B22-93A8-D73DE9554B25}" presName="LShape" presStyleLbl="alignNode1" presStyleIdx="6" presStyleCnt="7"/>
      <dgm:spPr/>
    </dgm:pt>
    <dgm:pt modelId="{D4B35440-82AB-4258-A6AD-1A72C1E493F1}" type="pres">
      <dgm:prSet presAssocID="{767105C2-5129-4B22-93A8-D73DE9554B25}" presName="ParentText" presStyleLbl="revTx" presStyleIdx="3" presStyleCnt="4" custScaleX="126099" custScaleY="186833" custLinFactNeighborX="18673" custLinFactNeighborY="4834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1CCA44D-2FC5-48CC-9BA5-EB195C24C116}" type="presOf" srcId="{AF9CF0EA-328F-4E28-81AA-08D9FC32EC8B}" destId="{79E6CAC7-19EA-4748-93F7-C692A5EA0529}" srcOrd="0" destOrd="0" presId="urn:microsoft.com/office/officeart/2009/3/layout/StepUpProcess"/>
    <dgm:cxn modelId="{7E877FFD-BD6F-4F6E-AB80-D316099F12B5}" srcId="{5028C519-D510-4C5E-9560-EB563BDBC7A9}" destId="{AF9CF0EA-328F-4E28-81AA-08D9FC32EC8B}" srcOrd="1" destOrd="0" parTransId="{8FB1DB2B-3F8E-40A8-BDA9-B71356FCCFB8}" sibTransId="{00BA38BB-CF95-4AC4-9297-630405008F22}"/>
    <dgm:cxn modelId="{1E74E1BC-2C9F-499A-8582-10F91FF141F8}" srcId="{5028C519-D510-4C5E-9560-EB563BDBC7A9}" destId="{00B95B36-D83D-4BB4-8995-50577511E59E}" srcOrd="0" destOrd="0" parTransId="{5E35C467-E98D-4BE6-9DD9-1E7EA17DAD87}" sibTransId="{808960D3-69C7-417E-B9A4-1817291FA0AD}"/>
    <dgm:cxn modelId="{5D620039-F04B-40FF-8497-3878D169AB9D}" srcId="{5028C519-D510-4C5E-9560-EB563BDBC7A9}" destId="{767105C2-5129-4B22-93A8-D73DE9554B25}" srcOrd="3" destOrd="0" parTransId="{2AEDE372-C513-40C0-AFE5-98B538D0672F}" sibTransId="{E64A20E7-6B5C-4645-981B-7399E42AB6B0}"/>
    <dgm:cxn modelId="{BD9AA1C6-9989-4D4A-AA0E-6FA4AB4136FF}" type="presOf" srcId="{767105C2-5129-4B22-93A8-D73DE9554B25}" destId="{D4B35440-82AB-4258-A6AD-1A72C1E493F1}" srcOrd="0" destOrd="0" presId="urn:microsoft.com/office/officeart/2009/3/layout/StepUpProcess"/>
    <dgm:cxn modelId="{240B4F4A-56E4-4F56-85DC-6BA4FE390ECA}" type="presOf" srcId="{00B95B36-D83D-4BB4-8995-50577511E59E}" destId="{F0BA7197-C86B-4BFE-9681-43C3DB903B78}" srcOrd="0" destOrd="0" presId="urn:microsoft.com/office/officeart/2009/3/layout/StepUpProcess"/>
    <dgm:cxn modelId="{832533D1-B4E5-459D-9782-68A5DB8A5A4E}" type="presOf" srcId="{5028C519-D510-4C5E-9560-EB563BDBC7A9}" destId="{DBF7D038-7C06-4DB1-B2A0-8D31A42246DC}" srcOrd="0" destOrd="0" presId="urn:microsoft.com/office/officeart/2009/3/layout/StepUpProcess"/>
    <dgm:cxn modelId="{888A73F4-75B4-470E-85CE-4B7F59F58B5F}" type="presOf" srcId="{2F7310BC-9B75-484A-B2F5-3BFCB6D223EC}" destId="{7F10257C-3DED-4A4A-81F1-9057FCCE10C4}" srcOrd="0" destOrd="0" presId="urn:microsoft.com/office/officeart/2009/3/layout/StepUpProcess"/>
    <dgm:cxn modelId="{ACD85C5A-DD59-441F-BDFD-CB3F39BD0387}" srcId="{5028C519-D510-4C5E-9560-EB563BDBC7A9}" destId="{2F7310BC-9B75-484A-B2F5-3BFCB6D223EC}" srcOrd="2" destOrd="0" parTransId="{1B71E9F7-8890-4273-A276-AB59E67D7B81}" sibTransId="{2BC899BA-C5BF-4A7E-BEFE-9D673943CAA0}"/>
    <dgm:cxn modelId="{F17CACE5-E58E-4CDC-AAA5-FA862346E040}" type="presParOf" srcId="{DBF7D038-7C06-4DB1-B2A0-8D31A42246DC}" destId="{7CDED00C-30EB-4772-9F00-F34D472D4E44}" srcOrd="0" destOrd="0" presId="urn:microsoft.com/office/officeart/2009/3/layout/StepUpProcess"/>
    <dgm:cxn modelId="{C6F07EDA-9AC9-44AF-B0B1-C6200BE7D933}" type="presParOf" srcId="{7CDED00C-30EB-4772-9F00-F34D472D4E44}" destId="{8C220F0D-8CFA-4D8B-BEFB-4A78BDD10ED1}" srcOrd="0" destOrd="0" presId="urn:microsoft.com/office/officeart/2009/3/layout/StepUpProcess"/>
    <dgm:cxn modelId="{973ADABD-FFEC-4464-BA15-21D142C8CE3D}" type="presParOf" srcId="{7CDED00C-30EB-4772-9F00-F34D472D4E44}" destId="{F0BA7197-C86B-4BFE-9681-43C3DB903B78}" srcOrd="1" destOrd="0" presId="urn:microsoft.com/office/officeart/2009/3/layout/StepUpProcess"/>
    <dgm:cxn modelId="{677F28C1-0B0A-4794-8AB2-39882AE11062}" type="presParOf" srcId="{7CDED00C-30EB-4772-9F00-F34D472D4E44}" destId="{0CCA8D5B-9458-4655-91C8-651F42CAADB9}" srcOrd="2" destOrd="0" presId="urn:microsoft.com/office/officeart/2009/3/layout/StepUpProcess"/>
    <dgm:cxn modelId="{CD5A4046-C69C-41FB-A1BA-723F5CEA650A}" type="presParOf" srcId="{DBF7D038-7C06-4DB1-B2A0-8D31A42246DC}" destId="{C39882BF-309D-40F7-B8F7-A113095559D5}" srcOrd="1" destOrd="0" presId="urn:microsoft.com/office/officeart/2009/3/layout/StepUpProcess"/>
    <dgm:cxn modelId="{2C39CEB3-1948-4D1D-9D96-3093359C4B96}" type="presParOf" srcId="{C39882BF-309D-40F7-B8F7-A113095559D5}" destId="{A8105DD0-52BD-4748-AECA-3F4D8D506698}" srcOrd="0" destOrd="0" presId="urn:microsoft.com/office/officeart/2009/3/layout/StepUpProcess"/>
    <dgm:cxn modelId="{5CC87726-15FA-4713-B61A-E370C09EBA40}" type="presParOf" srcId="{DBF7D038-7C06-4DB1-B2A0-8D31A42246DC}" destId="{04AB3474-1BAB-4ABA-B859-C0BA8572AC40}" srcOrd="2" destOrd="0" presId="urn:microsoft.com/office/officeart/2009/3/layout/StepUpProcess"/>
    <dgm:cxn modelId="{2768F392-7131-40C5-9AEE-329E0464B7A2}" type="presParOf" srcId="{04AB3474-1BAB-4ABA-B859-C0BA8572AC40}" destId="{F493937A-E3C6-4A1A-887E-39FD9589F1DE}" srcOrd="0" destOrd="0" presId="urn:microsoft.com/office/officeart/2009/3/layout/StepUpProcess"/>
    <dgm:cxn modelId="{D5055459-F873-442E-9258-CA3EA3A40C19}" type="presParOf" srcId="{04AB3474-1BAB-4ABA-B859-C0BA8572AC40}" destId="{79E6CAC7-19EA-4748-93F7-C692A5EA0529}" srcOrd="1" destOrd="0" presId="urn:microsoft.com/office/officeart/2009/3/layout/StepUpProcess"/>
    <dgm:cxn modelId="{85836AC8-E967-4B0F-BB32-9EB9140EEC48}" type="presParOf" srcId="{04AB3474-1BAB-4ABA-B859-C0BA8572AC40}" destId="{421A2384-5988-45C5-BAC7-73582C13CA65}" srcOrd="2" destOrd="0" presId="urn:microsoft.com/office/officeart/2009/3/layout/StepUpProcess"/>
    <dgm:cxn modelId="{287BE2E9-7D1B-4F3D-BFF6-7EEC01196B92}" type="presParOf" srcId="{DBF7D038-7C06-4DB1-B2A0-8D31A42246DC}" destId="{A8BBAD05-2C21-4323-9944-BF83DD003589}" srcOrd="3" destOrd="0" presId="urn:microsoft.com/office/officeart/2009/3/layout/StepUpProcess"/>
    <dgm:cxn modelId="{3CBC8CEA-3D91-40FD-B6E9-6DFA716E5949}" type="presParOf" srcId="{A8BBAD05-2C21-4323-9944-BF83DD003589}" destId="{5BF1389E-EDBE-4D09-BC48-7B8C4BB0764C}" srcOrd="0" destOrd="0" presId="urn:microsoft.com/office/officeart/2009/3/layout/StepUpProcess"/>
    <dgm:cxn modelId="{651E3579-4E89-4C39-9D2A-C8D313FC4A2A}" type="presParOf" srcId="{DBF7D038-7C06-4DB1-B2A0-8D31A42246DC}" destId="{BC3EDE56-ACFB-448F-8396-542FEACD17EB}" srcOrd="4" destOrd="0" presId="urn:microsoft.com/office/officeart/2009/3/layout/StepUpProcess"/>
    <dgm:cxn modelId="{33F19724-5FBB-469E-8404-B6A8471DF3ED}" type="presParOf" srcId="{BC3EDE56-ACFB-448F-8396-542FEACD17EB}" destId="{26F59879-4337-4F22-A6D1-8F192E6CD173}" srcOrd="0" destOrd="0" presId="urn:microsoft.com/office/officeart/2009/3/layout/StepUpProcess"/>
    <dgm:cxn modelId="{73A1F454-D07E-42F3-8ABF-228F12B10F01}" type="presParOf" srcId="{BC3EDE56-ACFB-448F-8396-542FEACD17EB}" destId="{7F10257C-3DED-4A4A-81F1-9057FCCE10C4}" srcOrd="1" destOrd="0" presId="urn:microsoft.com/office/officeart/2009/3/layout/StepUpProcess"/>
    <dgm:cxn modelId="{1D7DC14E-87BD-40D0-8D21-6CD0FCB09F96}" type="presParOf" srcId="{BC3EDE56-ACFB-448F-8396-542FEACD17EB}" destId="{47F0B8EA-41DC-499B-984A-753041FC8324}" srcOrd="2" destOrd="0" presId="urn:microsoft.com/office/officeart/2009/3/layout/StepUpProcess"/>
    <dgm:cxn modelId="{A7607F66-6A22-4DA0-A4A0-E19A67BBBDCA}" type="presParOf" srcId="{DBF7D038-7C06-4DB1-B2A0-8D31A42246DC}" destId="{D0404EBD-2584-4B3D-A644-5F3E2D4A09C6}" srcOrd="5" destOrd="0" presId="urn:microsoft.com/office/officeart/2009/3/layout/StepUpProcess"/>
    <dgm:cxn modelId="{FBD7BB18-B5B7-4B3D-86E8-E49E8E287FF1}" type="presParOf" srcId="{D0404EBD-2584-4B3D-A644-5F3E2D4A09C6}" destId="{86000C2F-440A-4478-9D62-230BF9D54BA0}" srcOrd="0" destOrd="0" presId="urn:microsoft.com/office/officeart/2009/3/layout/StepUpProcess"/>
    <dgm:cxn modelId="{40422A98-06A8-485C-B676-0AED91CB16E5}" type="presParOf" srcId="{DBF7D038-7C06-4DB1-B2A0-8D31A42246DC}" destId="{1BFF6F9D-0B5A-4EE5-BE3F-14E4CD6A7597}" srcOrd="6" destOrd="0" presId="urn:microsoft.com/office/officeart/2009/3/layout/StepUpProcess"/>
    <dgm:cxn modelId="{1EAA4004-E675-40A8-AA41-E78EDB7A92BF}" type="presParOf" srcId="{1BFF6F9D-0B5A-4EE5-BE3F-14E4CD6A7597}" destId="{346B0724-2CBD-4A57-95E8-9BAFC2B8303A}" srcOrd="0" destOrd="0" presId="urn:microsoft.com/office/officeart/2009/3/layout/StepUpProcess"/>
    <dgm:cxn modelId="{6D8888A6-645D-402B-883D-8C14B612B9AE}" type="presParOf" srcId="{1BFF6F9D-0B5A-4EE5-BE3F-14E4CD6A7597}" destId="{D4B35440-82AB-4258-A6AD-1A72C1E493F1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1A8B12E-9339-4C1D-9C57-8126DD943775}" type="doc">
      <dgm:prSet loTypeId="urn:microsoft.com/office/officeart/2005/8/layout/vList3#1" loCatId="list" qsTypeId="urn:microsoft.com/office/officeart/2005/8/quickstyle/simple1" qsCatId="simple" csTypeId="urn:microsoft.com/office/officeart/2005/8/colors/colorful1#6" csCatId="colorful" phldr="1"/>
      <dgm:spPr/>
    </dgm:pt>
    <dgm:pt modelId="{7F855962-91E6-48A0-A33E-178CBC3195A3}">
      <dgm:prSet phldrT="[Текст]"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b="1" dirty="0" err="1" smtClean="0">
              <a:solidFill>
                <a:schemeClr val="accent2">
                  <a:lumMod val="40000"/>
                  <a:lumOff val="60000"/>
                </a:schemeClr>
              </a:solidFill>
            </a:rPr>
            <a:t>Математичні</a:t>
          </a:r>
          <a:endParaRPr lang="ru-RU" b="1" dirty="0">
            <a:solidFill>
              <a:schemeClr val="accent2">
                <a:lumMod val="40000"/>
                <a:lumOff val="60000"/>
              </a:schemeClr>
            </a:solidFill>
          </a:endParaRPr>
        </a:p>
      </dgm:t>
    </dgm:pt>
    <dgm:pt modelId="{F690FD1C-5896-4DE0-BBE5-1CD782823D26}" type="parTrans" cxnId="{9E1836A0-2793-4A19-87C6-F0B2E0BA64DA}">
      <dgm:prSet/>
      <dgm:spPr/>
      <dgm:t>
        <a:bodyPr/>
        <a:lstStyle/>
        <a:p>
          <a:endParaRPr lang="ru-RU"/>
        </a:p>
      </dgm:t>
    </dgm:pt>
    <dgm:pt modelId="{0C73F3BD-7CCE-4DF8-B970-FE860C4F4912}" type="sibTrans" cxnId="{9E1836A0-2793-4A19-87C6-F0B2E0BA64DA}">
      <dgm:prSet/>
      <dgm:spPr/>
      <dgm:t>
        <a:bodyPr/>
        <a:lstStyle/>
        <a:p>
          <a:endParaRPr lang="ru-RU"/>
        </a:p>
      </dgm:t>
    </dgm:pt>
    <dgm:pt modelId="{EEBAB1FA-18D2-4E59-9172-FAB254B8467B}">
      <dgm:prSet phldrT="[Текст]"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b="1" dirty="0" err="1" smtClean="0">
              <a:solidFill>
                <a:srgbClr val="7030A0"/>
              </a:solidFill>
            </a:rPr>
            <a:t>Статистичні</a:t>
          </a:r>
          <a:endParaRPr lang="ru-RU" b="1" dirty="0">
            <a:solidFill>
              <a:srgbClr val="7030A0"/>
            </a:solidFill>
          </a:endParaRPr>
        </a:p>
      </dgm:t>
    </dgm:pt>
    <dgm:pt modelId="{EA9587A0-28BD-4951-9CAC-5E30108F7A61}" type="parTrans" cxnId="{03D18A69-13AF-468C-8461-1AC76C7E8B1C}">
      <dgm:prSet/>
      <dgm:spPr/>
      <dgm:t>
        <a:bodyPr/>
        <a:lstStyle/>
        <a:p>
          <a:endParaRPr lang="ru-RU"/>
        </a:p>
      </dgm:t>
    </dgm:pt>
    <dgm:pt modelId="{662B9C97-12CB-47AB-B0F9-E73B17E9F953}" type="sibTrans" cxnId="{03D18A69-13AF-468C-8461-1AC76C7E8B1C}">
      <dgm:prSet/>
      <dgm:spPr/>
      <dgm:t>
        <a:bodyPr/>
        <a:lstStyle/>
        <a:p>
          <a:endParaRPr lang="ru-RU"/>
        </a:p>
      </dgm:t>
    </dgm:pt>
    <dgm:pt modelId="{E21568D8-6C71-4EA2-9CC0-1F41DE93E62D}">
      <dgm:prSet phldrT="[Текст]"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b="1" dirty="0" err="1" smtClean="0">
              <a:solidFill>
                <a:schemeClr val="accent2">
                  <a:lumMod val="60000"/>
                  <a:lumOff val="40000"/>
                </a:schemeClr>
              </a:solidFill>
            </a:rPr>
            <a:t>Текстові</a:t>
          </a:r>
          <a:endParaRPr lang="ru-RU" b="1" dirty="0">
            <a:solidFill>
              <a:schemeClr val="accent2">
                <a:lumMod val="60000"/>
                <a:lumOff val="40000"/>
              </a:schemeClr>
            </a:solidFill>
          </a:endParaRPr>
        </a:p>
      </dgm:t>
    </dgm:pt>
    <dgm:pt modelId="{8EA8443C-DD65-42F3-947B-7226273F1563}" type="parTrans" cxnId="{D801BAFF-F3FA-4837-8034-1EB7A28DB5D2}">
      <dgm:prSet/>
      <dgm:spPr/>
      <dgm:t>
        <a:bodyPr/>
        <a:lstStyle/>
        <a:p>
          <a:endParaRPr lang="ru-RU"/>
        </a:p>
      </dgm:t>
    </dgm:pt>
    <dgm:pt modelId="{2CF25BED-CB7A-4120-8100-D4525360AEA9}" type="sibTrans" cxnId="{D801BAFF-F3FA-4837-8034-1EB7A28DB5D2}">
      <dgm:prSet/>
      <dgm:spPr/>
      <dgm:t>
        <a:bodyPr/>
        <a:lstStyle/>
        <a:p>
          <a:endParaRPr lang="ru-RU"/>
        </a:p>
      </dgm:t>
    </dgm:pt>
    <dgm:pt modelId="{26B6CE40-B8C6-422C-8C81-616F0840C2F9}">
      <dgm:prSet phldrT="[Текст]"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b="1" dirty="0" err="1" smtClean="0">
              <a:solidFill>
                <a:srgbClr val="7030A0"/>
              </a:solidFill>
            </a:rPr>
            <a:t>Логічні</a:t>
          </a:r>
          <a:endParaRPr lang="ru-RU" b="1" dirty="0">
            <a:solidFill>
              <a:srgbClr val="7030A0"/>
            </a:solidFill>
          </a:endParaRPr>
        </a:p>
      </dgm:t>
    </dgm:pt>
    <dgm:pt modelId="{60A8CDE7-6072-4DE9-A64C-607C10FC4EB1}" type="parTrans" cxnId="{BC78AD58-2865-4AAB-8088-8F067B834C12}">
      <dgm:prSet/>
      <dgm:spPr/>
      <dgm:t>
        <a:bodyPr/>
        <a:lstStyle/>
        <a:p>
          <a:endParaRPr lang="ru-RU"/>
        </a:p>
      </dgm:t>
    </dgm:pt>
    <dgm:pt modelId="{12CF7C83-FCB2-429F-A306-ED59CB8AD410}" type="sibTrans" cxnId="{BC78AD58-2865-4AAB-8088-8F067B834C12}">
      <dgm:prSet/>
      <dgm:spPr/>
      <dgm:t>
        <a:bodyPr/>
        <a:lstStyle/>
        <a:p>
          <a:endParaRPr lang="ru-RU"/>
        </a:p>
      </dgm:t>
    </dgm:pt>
    <dgm:pt modelId="{5D557F25-BF6E-4E03-8088-C2F9C183EE7C}">
      <dgm:prSet phldrT="[Текст]"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b="1" dirty="0" err="1" smtClean="0">
              <a:solidFill>
                <a:schemeClr val="accent2">
                  <a:lumMod val="60000"/>
                  <a:lumOff val="40000"/>
                </a:schemeClr>
              </a:solidFill>
            </a:rPr>
            <a:t>Фінансові</a:t>
          </a:r>
          <a:endParaRPr lang="ru-RU" b="1" dirty="0">
            <a:solidFill>
              <a:schemeClr val="accent2">
                <a:lumMod val="60000"/>
                <a:lumOff val="40000"/>
              </a:schemeClr>
            </a:solidFill>
          </a:endParaRPr>
        </a:p>
      </dgm:t>
    </dgm:pt>
    <dgm:pt modelId="{B115F153-62E8-42F9-9DE2-4814DC3D97C6}" type="parTrans" cxnId="{5C4036D4-F249-4F54-B008-C3DDDE064BF9}">
      <dgm:prSet/>
      <dgm:spPr/>
      <dgm:t>
        <a:bodyPr/>
        <a:lstStyle/>
        <a:p>
          <a:endParaRPr lang="ru-RU"/>
        </a:p>
      </dgm:t>
    </dgm:pt>
    <dgm:pt modelId="{2D300758-E745-4E08-AFE4-66A6DA1AF002}" type="sibTrans" cxnId="{5C4036D4-F249-4F54-B008-C3DDDE064BF9}">
      <dgm:prSet/>
      <dgm:spPr/>
      <dgm:t>
        <a:bodyPr/>
        <a:lstStyle/>
        <a:p>
          <a:endParaRPr lang="ru-RU"/>
        </a:p>
      </dgm:t>
    </dgm:pt>
    <dgm:pt modelId="{A4624501-ED97-4721-AB8C-29F3BF96CE81}">
      <dgm:prSet phldrT="[Текст]"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b="1" dirty="0" err="1" smtClean="0">
              <a:solidFill>
                <a:srgbClr val="7030A0"/>
              </a:solidFill>
            </a:rPr>
            <a:t>Дати</a:t>
          </a:r>
          <a:r>
            <a:rPr lang="ru-RU" b="1" dirty="0" smtClean="0">
              <a:solidFill>
                <a:srgbClr val="7030A0"/>
              </a:solidFill>
            </a:rPr>
            <a:t> і часу</a:t>
          </a:r>
          <a:endParaRPr lang="ru-RU" b="1" dirty="0">
            <a:solidFill>
              <a:srgbClr val="7030A0"/>
            </a:solidFill>
          </a:endParaRPr>
        </a:p>
      </dgm:t>
    </dgm:pt>
    <dgm:pt modelId="{C0201934-7173-4182-8657-88C1A9319021}" type="parTrans" cxnId="{0C58CB5B-182D-494F-AB6E-45D01B17EE89}">
      <dgm:prSet/>
      <dgm:spPr/>
      <dgm:t>
        <a:bodyPr/>
        <a:lstStyle/>
        <a:p>
          <a:endParaRPr lang="ru-RU"/>
        </a:p>
      </dgm:t>
    </dgm:pt>
    <dgm:pt modelId="{68EA797F-5A8D-47BC-AC82-63AA489FD883}" type="sibTrans" cxnId="{0C58CB5B-182D-494F-AB6E-45D01B17EE89}">
      <dgm:prSet/>
      <dgm:spPr/>
      <dgm:t>
        <a:bodyPr/>
        <a:lstStyle/>
        <a:p>
          <a:endParaRPr lang="ru-RU"/>
        </a:p>
      </dgm:t>
    </dgm:pt>
    <dgm:pt modelId="{9B973AEB-D926-4DB5-86ED-BADD845E7D87}" type="pres">
      <dgm:prSet presAssocID="{31A8B12E-9339-4C1D-9C57-8126DD943775}" presName="linearFlow" presStyleCnt="0">
        <dgm:presLayoutVars>
          <dgm:dir/>
          <dgm:resizeHandles val="exact"/>
        </dgm:presLayoutVars>
      </dgm:prSet>
      <dgm:spPr/>
    </dgm:pt>
    <dgm:pt modelId="{FA76EDBC-A8FA-478C-83AE-CF5C74EC2965}" type="pres">
      <dgm:prSet presAssocID="{7F855962-91E6-48A0-A33E-178CBC3195A3}" presName="composite" presStyleCnt="0"/>
      <dgm:spPr>
        <a:scene3d>
          <a:camera prst="orthographicFront"/>
          <a:lightRig rig="threePt" dir="t"/>
        </a:scene3d>
        <a:sp3d>
          <a:bevelT prst="angle"/>
        </a:sp3d>
      </dgm:spPr>
    </dgm:pt>
    <dgm:pt modelId="{6536247D-0123-4251-BB17-EF47DA6125CA}" type="pres">
      <dgm:prSet presAssocID="{7F855962-91E6-48A0-A33E-178CBC3195A3}" presName="imgShp" presStyleLbl="fgImgPlace1" presStyleIdx="0" presStyleCnt="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  <a:scene3d>
          <a:camera prst="orthographicFront"/>
          <a:lightRig rig="threePt" dir="t"/>
        </a:scene3d>
        <a:sp3d>
          <a:bevelT prst="angle"/>
        </a:sp3d>
      </dgm:spPr>
    </dgm:pt>
    <dgm:pt modelId="{07E81BE3-AC29-474D-B2F1-00476F9399F5}" type="pres">
      <dgm:prSet presAssocID="{7F855962-91E6-48A0-A33E-178CBC3195A3}" presName="txShp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BA3418-13F4-4A8D-A963-2A3240DB3A1C}" type="pres">
      <dgm:prSet presAssocID="{0C73F3BD-7CCE-4DF8-B970-FE860C4F4912}" presName="spacing" presStyleCnt="0"/>
      <dgm:spPr>
        <a:scene3d>
          <a:camera prst="orthographicFront"/>
          <a:lightRig rig="threePt" dir="t"/>
        </a:scene3d>
        <a:sp3d>
          <a:bevelT prst="angle"/>
        </a:sp3d>
      </dgm:spPr>
    </dgm:pt>
    <dgm:pt modelId="{71CDE1FC-E654-46D7-BD5B-600E9F1420C8}" type="pres">
      <dgm:prSet presAssocID="{EEBAB1FA-18D2-4E59-9172-FAB254B8467B}" presName="composite" presStyleCnt="0"/>
      <dgm:spPr>
        <a:scene3d>
          <a:camera prst="orthographicFront"/>
          <a:lightRig rig="threePt" dir="t"/>
        </a:scene3d>
        <a:sp3d>
          <a:bevelT prst="angle"/>
        </a:sp3d>
      </dgm:spPr>
    </dgm:pt>
    <dgm:pt modelId="{5BE9D8BA-5D8C-43CA-A7B9-E089A7851713}" type="pres">
      <dgm:prSet presAssocID="{EEBAB1FA-18D2-4E59-9172-FAB254B8467B}" presName="imgShp" presStyleLbl="fgImgPlace1" presStyleIdx="1" presStyleCnt="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ru-RU"/>
        </a:p>
      </dgm:t>
    </dgm:pt>
    <dgm:pt modelId="{37D8BFD8-F39F-4397-AD7D-CC1996EE3D1A}" type="pres">
      <dgm:prSet presAssocID="{EEBAB1FA-18D2-4E59-9172-FAB254B8467B}" presName="txShp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360DD4-9DB8-4F61-977A-E74B1328E33E}" type="pres">
      <dgm:prSet presAssocID="{662B9C97-12CB-47AB-B0F9-E73B17E9F953}" presName="spacing" presStyleCnt="0"/>
      <dgm:spPr>
        <a:scene3d>
          <a:camera prst="orthographicFront"/>
          <a:lightRig rig="threePt" dir="t"/>
        </a:scene3d>
        <a:sp3d>
          <a:bevelT prst="angle"/>
        </a:sp3d>
      </dgm:spPr>
    </dgm:pt>
    <dgm:pt modelId="{6F5B8551-50F6-4D96-96F5-926C2454B3D2}" type="pres">
      <dgm:prSet presAssocID="{E21568D8-6C71-4EA2-9CC0-1F41DE93E62D}" presName="composite" presStyleCnt="0"/>
      <dgm:spPr>
        <a:scene3d>
          <a:camera prst="orthographicFront"/>
          <a:lightRig rig="threePt" dir="t"/>
        </a:scene3d>
        <a:sp3d>
          <a:bevelT prst="angle"/>
        </a:sp3d>
      </dgm:spPr>
    </dgm:pt>
    <dgm:pt modelId="{DF5629F7-1A45-4B9E-9B26-86E04E64252B}" type="pres">
      <dgm:prSet presAssocID="{E21568D8-6C71-4EA2-9CC0-1F41DE93E62D}" presName="imgShp" presStyleLbl="fgImgPlace1" presStyleIdx="2" presStyleCnt="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  <a:scene3d>
          <a:camera prst="orthographicFront"/>
          <a:lightRig rig="threePt" dir="t"/>
        </a:scene3d>
        <a:sp3d>
          <a:bevelT prst="angle"/>
        </a:sp3d>
      </dgm:spPr>
    </dgm:pt>
    <dgm:pt modelId="{78F7ACE5-D988-451A-AAF3-D37BA4E5C51C}" type="pres">
      <dgm:prSet presAssocID="{E21568D8-6C71-4EA2-9CC0-1F41DE93E62D}" presName="txShp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75E1D7-DD70-4CE1-BC1A-F11979CDC355}" type="pres">
      <dgm:prSet presAssocID="{2CF25BED-CB7A-4120-8100-D4525360AEA9}" presName="spacing" presStyleCnt="0"/>
      <dgm:spPr>
        <a:scene3d>
          <a:camera prst="orthographicFront"/>
          <a:lightRig rig="threePt" dir="t"/>
        </a:scene3d>
        <a:sp3d>
          <a:bevelT prst="angle"/>
        </a:sp3d>
      </dgm:spPr>
    </dgm:pt>
    <dgm:pt modelId="{CC47CF6A-C8A5-4246-BE7B-EB3B55BD4320}" type="pres">
      <dgm:prSet presAssocID="{26B6CE40-B8C6-422C-8C81-616F0840C2F9}" presName="composite" presStyleCnt="0"/>
      <dgm:spPr>
        <a:scene3d>
          <a:camera prst="orthographicFront"/>
          <a:lightRig rig="threePt" dir="t"/>
        </a:scene3d>
        <a:sp3d>
          <a:bevelT prst="angle"/>
        </a:sp3d>
      </dgm:spPr>
    </dgm:pt>
    <dgm:pt modelId="{8D4CFE1E-D381-4884-B7AD-B65821F492CA}" type="pres">
      <dgm:prSet presAssocID="{26B6CE40-B8C6-422C-8C81-616F0840C2F9}" presName="imgShp" presStyleLbl="fgImgPlace1" presStyleIdx="3" presStyleCnt="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  <a:scene3d>
          <a:camera prst="orthographicFront"/>
          <a:lightRig rig="threePt" dir="t"/>
        </a:scene3d>
        <a:sp3d>
          <a:bevelT prst="angle"/>
        </a:sp3d>
      </dgm:spPr>
    </dgm:pt>
    <dgm:pt modelId="{0C390FC0-8774-4436-91A3-4C44EA7EB541}" type="pres">
      <dgm:prSet presAssocID="{26B6CE40-B8C6-422C-8C81-616F0840C2F9}" presName="txShp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C3EE50-B01F-4AB6-A722-30F46A37E165}" type="pres">
      <dgm:prSet presAssocID="{12CF7C83-FCB2-429F-A306-ED59CB8AD410}" presName="spacing" presStyleCnt="0"/>
      <dgm:spPr>
        <a:scene3d>
          <a:camera prst="orthographicFront"/>
          <a:lightRig rig="threePt" dir="t"/>
        </a:scene3d>
        <a:sp3d>
          <a:bevelT prst="angle"/>
        </a:sp3d>
      </dgm:spPr>
    </dgm:pt>
    <dgm:pt modelId="{5650922C-E226-4A49-9F70-88FFC14FC953}" type="pres">
      <dgm:prSet presAssocID="{5D557F25-BF6E-4E03-8088-C2F9C183EE7C}" presName="composite" presStyleCnt="0"/>
      <dgm:spPr>
        <a:scene3d>
          <a:camera prst="orthographicFront"/>
          <a:lightRig rig="threePt" dir="t"/>
        </a:scene3d>
        <a:sp3d>
          <a:bevelT prst="angle"/>
        </a:sp3d>
      </dgm:spPr>
    </dgm:pt>
    <dgm:pt modelId="{214E845B-99A5-4759-8032-037C55675C6B}" type="pres">
      <dgm:prSet presAssocID="{5D557F25-BF6E-4E03-8088-C2F9C183EE7C}" presName="imgShp" presStyleLbl="fgImgPlace1" presStyleIdx="4" presStyleCnt="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  <a:scene3d>
          <a:camera prst="orthographicFront"/>
          <a:lightRig rig="threePt" dir="t"/>
        </a:scene3d>
        <a:sp3d>
          <a:bevelT prst="angle"/>
        </a:sp3d>
      </dgm:spPr>
    </dgm:pt>
    <dgm:pt modelId="{BC1C4B32-5FDA-4392-8632-835CA5A425E6}" type="pres">
      <dgm:prSet presAssocID="{5D557F25-BF6E-4E03-8088-C2F9C183EE7C}" presName="txShp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08593D-8C08-49BD-9DA4-F2729D7826D9}" type="pres">
      <dgm:prSet presAssocID="{2D300758-E745-4E08-AFE4-66A6DA1AF002}" presName="spacing" presStyleCnt="0"/>
      <dgm:spPr>
        <a:scene3d>
          <a:camera prst="orthographicFront"/>
          <a:lightRig rig="threePt" dir="t"/>
        </a:scene3d>
        <a:sp3d>
          <a:bevelT prst="angle"/>
        </a:sp3d>
      </dgm:spPr>
    </dgm:pt>
    <dgm:pt modelId="{DB192503-703C-43C2-BCED-82ABCA0A1863}" type="pres">
      <dgm:prSet presAssocID="{A4624501-ED97-4721-AB8C-29F3BF96CE81}" presName="composite" presStyleCnt="0"/>
      <dgm:spPr>
        <a:scene3d>
          <a:camera prst="orthographicFront"/>
          <a:lightRig rig="threePt" dir="t"/>
        </a:scene3d>
        <a:sp3d>
          <a:bevelT prst="angle"/>
        </a:sp3d>
      </dgm:spPr>
    </dgm:pt>
    <dgm:pt modelId="{BAA999AE-355A-4599-B784-53F507E35E60}" type="pres">
      <dgm:prSet presAssocID="{A4624501-ED97-4721-AB8C-29F3BF96CE81}" presName="imgShp" presStyleLbl="fgImgPlace1" presStyleIdx="5" presStyleCnt="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  <a:scene3d>
          <a:camera prst="orthographicFront"/>
          <a:lightRig rig="threePt" dir="t"/>
        </a:scene3d>
        <a:sp3d>
          <a:bevelT prst="angle"/>
        </a:sp3d>
      </dgm:spPr>
    </dgm:pt>
    <dgm:pt modelId="{F8380C67-B32C-433D-9859-D3BDEE6F1711}" type="pres">
      <dgm:prSet presAssocID="{A4624501-ED97-4721-AB8C-29F3BF96CE81}" presName="txShp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E251556-D946-4273-AA3E-39A6CD731E03}" type="presOf" srcId="{7F855962-91E6-48A0-A33E-178CBC3195A3}" destId="{07E81BE3-AC29-474D-B2F1-00476F9399F5}" srcOrd="0" destOrd="0" presId="urn:microsoft.com/office/officeart/2005/8/layout/vList3#1"/>
    <dgm:cxn modelId="{9E1836A0-2793-4A19-87C6-F0B2E0BA64DA}" srcId="{31A8B12E-9339-4C1D-9C57-8126DD943775}" destId="{7F855962-91E6-48A0-A33E-178CBC3195A3}" srcOrd="0" destOrd="0" parTransId="{F690FD1C-5896-4DE0-BBE5-1CD782823D26}" sibTransId="{0C73F3BD-7CCE-4DF8-B970-FE860C4F4912}"/>
    <dgm:cxn modelId="{05F1CC07-EC2A-4DAC-B695-54662FAF9C30}" type="presOf" srcId="{31A8B12E-9339-4C1D-9C57-8126DD943775}" destId="{9B973AEB-D926-4DB5-86ED-BADD845E7D87}" srcOrd="0" destOrd="0" presId="urn:microsoft.com/office/officeart/2005/8/layout/vList3#1"/>
    <dgm:cxn modelId="{BC78AD58-2865-4AAB-8088-8F067B834C12}" srcId="{31A8B12E-9339-4C1D-9C57-8126DD943775}" destId="{26B6CE40-B8C6-422C-8C81-616F0840C2F9}" srcOrd="3" destOrd="0" parTransId="{60A8CDE7-6072-4DE9-A64C-607C10FC4EB1}" sibTransId="{12CF7C83-FCB2-429F-A306-ED59CB8AD410}"/>
    <dgm:cxn modelId="{D801BAFF-F3FA-4837-8034-1EB7A28DB5D2}" srcId="{31A8B12E-9339-4C1D-9C57-8126DD943775}" destId="{E21568D8-6C71-4EA2-9CC0-1F41DE93E62D}" srcOrd="2" destOrd="0" parTransId="{8EA8443C-DD65-42F3-947B-7226273F1563}" sibTransId="{2CF25BED-CB7A-4120-8100-D4525360AEA9}"/>
    <dgm:cxn modelId="{5C4036D4-F249-4F54-B008-C3DDDE064BF9}" srcId="{31A8B12E-9339-4C1D-9C57-8126DD943775}" destId="{5D557F25-BF6E-4E03-8088-C2F9C183EE7C}" srcOrd="4" destOrd="0" parTransId="{B115F153-62E8-42F9-9DE2-4814DC3D97C6}" sibTransId="{2D300758-E745-4E08-AFE4-66A6DA1AF002}"/>
    <dgm:cxn modelId="{B9E2CFBE-5A26-4F2C-953B-A2DCF5FF9F19}" type="presOf" srcId="{E21568D8-6C71-4EA2-9CC0-1F41DE93E62D}" destId="{78F7ACE5-D988-451A-AAF3-D37BA4E5C51C}" srcOrd="0" destOrd="0" presId="urn:microsoft.com/office/officeart/2005/8/layout/vList3#1"/>
    <dgm:cxn modelId="{73B99951-9E26-4E4A-99B3-DAB8374E08CE}" type="presOf" srcId="{5D557F25-BF6E-4E03-8088-C2F9C183EE7C}" destId="{BC1C4B32-5FDA-4392-8632-835CA5A425E6}" srcOrd="0" destOrd="0" presId="urn:microsoft.com/office/officeart/2005/8/layout/vList3#1"/>
    <dgm:cxn modelId="{0C58CB5B-182D-494F-AB6E-45D01B17EE89}" srcId="{31A8B12E-9339-4C1D-9C57-8126DD943775}" destId="{A4624501-ED97-4721-AB8C-29F3BF96CE81}" srcOrd="5" destOrd="0" parTransId="{C0201934-7173-4182-8657-88C1A9319021}" sibTransId="{68EA797F-5A8D-47BC-AC82-63AA489FD883}"/>
    <dgm:cxn modelId="{58B8A344-41CC-4A66-B6D1-C6CF9D099537}" type="presOf" srcId="{EEBAB1FA-18D2-4E59-9172-FAB254B8467B}" destId="{37D8BFD8-F39F-4397-AD7D-CC1996EE3D1A}" srcOrd="0" destOrd="0" presId="urn:microsoft.com/office/officeart/2005/8/layout/vList3#1"/>
    <dgm:cxn modelId="{5E2461BF-1EED-43E6-9535-60FB7619F6A6}" type="presOf" srcId="{26B6CE40-B8C6-422C-8C81-616F0840C2F9}" destId="{0C390FC0-8774-4436-91A3-4C44EA7EB541}" srcOrd="0" destOrd="0" presId="urn:microsoft.com/office/officeart/2005/8/layout/vList3#1"/>
    <dgm:cxn modelId="{309A60FD-3700-4C31-A500-AD1CF543C57A}" type="presOf" srcId="{A4624501-ED97-4721-AB8C-29F3BF96CE81}" destId="{F8380C67-B32C-433D-9859-D3BDEE6F1711}" srcOrd="0" destOrd="0" presId="urn:microsoft.com/office/officeart/2005/8/layout/vList3#1"/>
    <dgm:cxn modelId="{03D18A69-13AF-468C-8461-1AC76C7E8B1C}" srcId="{31A8B12E-9339-4C1D-9C57-8126DD943775}" destId="{EEBAB1FA-18D2-4E59-9172-FAB254B8467B}" srcOrd="1" destOrd="0" parTransId="{EA9587A0-28BD-4951-9CAC-5E30108F7A61}" sibTransId="{662B9C97-12CB-47AB-B0F9-E73B17E9F953}"/>
    <dgm:cxn modelId="{C81414A2-5E0E-4E80-AF39-0A680042C02C}" type="presParOf" srcId="{9B973AEB-D926-4DB5-86ED-BADD845E7D87}" destId="{FA76EDBC-A8FA-478C-83AE-CF5C74EC2965}" srcOrd="0" destOrd="0" presId="urn:microsoft.com/office/officeart/2005/8/layout/vList3#1"/>
    <dgm:cxn modelId="{8B4EEC89-9700-49D9-9D4F-986206C1D7AE}" type="presParOf" srcId="{FA76EDBC-A8FA-478C-83AE-CF5C74EC2965}" destId="{6536247D-0123-4251-BB17-EF47DA6125CA}" srcOrd="0" destOrd="0" presId="urn:microsoft.com/office/officeart/2005/8/layout/vList3#1"/>
    <dgm:cxn modelId="{78A8A461-BD1B-4E12-8A5A-45D1B5633061}" type="presParOf" srcId="{FA76EDBC-A8FA-478C-83AE-CF5C74EC2965}" destId="{07E81BE3-AC29-474D-B2F1-00476F9399F5}" srcOrd="1" destOrd="0" presId="urn:microsoft.com/office/officeart/2005/8/layout/vList3#1"/>
    <dgm:cxn modelId="{05DB1877-5F53-4117-A4BA-E443E6563D87}" type="presParOf" srcId="{9B973AEB-D926-4DB5-86ED-BADD845E7D87}" destId="{D1BA3418-13F4-4A8D-A963-2A3240DB3A1C}" srcOrd="1" destOrd="0" presId="urn:microsoft.com/office/officeart/2005/8/layout/vList3#1"/>
    <dgm:cxn modelId="{68349C43-645F-4D16-9CF1-BD3E88F154FE}" type="presParOf" srcId="{9B973AEB-D926-4DB5-86ED-BADD845E7D87}" destId="{71CDE1FC-E654-46D7-BD5B-600E9F1420C8}" srcOrd="2" destOrd="0" presId="urn:microsoft.com/office/officeart/2005/8/layout/vList3#1"/>
    <dgm:cxn modelId="{021EC090-517D-419F-9467-852D323F5B48}" type="presParOf" srcId="{71CDE1FC-E654-46D7-BD5B-600E9F1420C8}" destId="{5BE9D8BA-5D8C-43CA-A7B9-E089A7851713}" srcOrd="0" destOrd="0" presId="urn:microsoft.com/office/officeart/2005/8/layout/vList3#1"/>
    <dgm:cxn modelId="{A33F8D17-0F2E-4B19-BE72-B152206AFF2D}" type="presParOf" srcId="{71CDE1FC-E654-46D7-BD5B-600E9F1420C8}" destId="{37D8BFD8-F39F-4397-AD7D-CC1996EE3D1A}" srcOrd="1" destOrd="0" presId="urn:microsoft.com/office/officeart/2005/8/layout/vList3#1"/>
    <dgm:cxn modelId="{BFAB618E-692B-4D0B-896C-0AE5613F40DB}" type="presParOf" srcId="{9B973AEB-D926-4DB5-86ED-BADD845E7D87}" destId="{EC360DD4-9DB8-4F61-977A-E74B1328E33E}" srcOrd="3" destOrd="0" presId="urn:microsoft.com/office/officeart/2005/8/layout/vList3#1"/>
    <dgm:cxn modelId="{E9DF2EC5-2EC5-4349-AA50-4663CA1B2FC7}" type="presParOf" srcId="{9B973AEB-D926-4DB5-86ED-BADD845E7D87}" destId="{6F5B8551-50F6-4D96-96F5-926C2454B3D2}" srcOrd="4" destOrd="0" presId="urn:microsoft.com/office/officeart/2005/8/layout/vList3#1"/>
    <dgm:cxn modelId="{28BA8063-9A9C-47CF-B02F-CD1373F5A24B}" type="presParOf" srcId="{6F5B8551-50F6-4D96-96F5-926C2454B3D2}" destId="{DF5629F7-1A45-4B9E-9B26-86E04E64252B}" srcOrd="0" destOrd="0" presId="urn:microsoft.com/office/officeart/2005/8/layout/vList3#1"/>
    <dgm:cxn modelId="{777E60AE-0D4D-47D5-8577-76538B4893F9}" type="presParOf" srcId="{6F5B8551-50F6-4D96-96F5-926C2454B3D2}" destId="{78F7ACE5-D988-451A-AAF3-D37BA4E5C51C}" srcOrd="1" destOrd="0" presId="urn:microsoft.com/office/officeart/2005/8/layout/vList3#1"/>
    <dgm:cxn modelId="{9A2300A0-FF0A-4E82-BFBF-AA0CFC406B40}" type="presParOf" srcId="{9B973AEB-D926-4DB5-86ED-BADD845E7D87}" destId="{B575E1D7-DD70-4CE1-BC1A-F11979CDC355}" srcOrd="5" destOrd="0" presId="urn:microsoft.com/office/officeart/2005/8/layout/vList3#1"/>
    <dgm:cxn modelId="{F2651229-A4AE-40BB-BA5E-E666A5A41624}" type="presParOf" srcId="{9B973AEB-D926-4DB5-86ED-BADD845E7D87}" destId="{CC47CF6A-C8A5-4246-BE7B-EB3B55BD4320}" srcOrd="6" destOrd="0" presId="urn:microsoft.com/office/officeart/2005/8/layout/vList3#1"/>
    <dgm:cxn modelId="{46F31DC7-D3D9-4809-81BF-53BEA63781E1}" type="presParOf" srcId="{CC47CF6A-C8A5-4246-BE7B-EB3B55BD4320}" destId="{8D4CFE1E-D381-4884-B7AD-B65821F492CA}" srcOrd="0" destOrd="0" presId="urn:microsoft.com/office/officeart/2005/8/layout/vList3#1"/>
    <dgm:cxn modelId="{ABB7F2C4-6239-47C7-AC07-8D6A72CBEA04}" type="presParOf" srcId="{CC47CF6A-C8A5-4246-BE7B-EB3B55BD4320}" destId="{0C390FC0-8774-4436-91A3-4C44EA7EB541}" srcOrd="1" destOrd="0" presId="urn:microsoft.com/office/officeart/2005/8/layout/vList3#1"/>
    <dgm:cxn modelId="{AD1C17E2-2BC4-46B1-A7D0-82D94EEB0A93}" type="presParOf" srcId="{9B973AEB-D926-4DB5-86ED-BADD845E7D87}" destId="{FEC3EE50-B01F-4AB6-A722-30F46A37E165}" srcOrd="7" destOrd="0" presId="urn:microsoft.com/office/officeart/2005/8/layout/vList3#1"/>
    <dgm:cxn modelId="{52D9316C-D45D-4491-B8AD-EC2FD5D5CE2B}" type="presParOf" srcId="{9B973AEB-D926-4DB5-86ED-BADD845E7D87}" destId="{5650922C-E226-4A49-9F70-88FFC14FC953}" srcOrd="8" destOrd="0" presId="urn:microsoft.com/office/officeart/2005/8/layout/vList3#1"/>
    <dgm:cxn modelId="{A7CE4571-0B64-4E96-8A7B-5FB3AE94AE7C}" type="presParOf" srcId="{5650922C-E226-4A49-9F70-88FFC14FC953}" destId="{214E845B-99A5-4759-8032-037C55675C6B}" srcOrd="0" destOrd="0" presId="urn:microsoft.com/office/officeart/2005/8/layout/vList3#1"/>
    <dgm:cxn modelId="{4877EE2F-41CA-4E2A-895C-B4FE9CD727A3}" type="presParOf" srcId="{5650922C-E226-4A49-9F70-88FFC14FC953}" destId="{BC1C4B32-5FDA-4392-8632-835CA5A425E6}" srcOrd="1" destOrd="0" presId="urn:microsoft.com/office/officeart/2005/8/layout/vList3#1"/>
    <dgm:cxn modelId="{805CF2C8-D515-4A43-BE65-D11C3101C970}" type="presParOf" srcId="{9B973AEB-D926-4DB5-86ED-BADD845E7D87}" destId="{CD08593D-8C08-49BD-9DA4-F2729D7826D9}" srcOrd="9" destOrd="0" presId="urn:microsoft.com/office/officeart/2005/8/layout/vList3#1"/>
    <dgm:cxn modelId="{147D41A3-1BDB-4C32-BE9F-5ADE3DABB5CF}" type="presParOf" srcId="{9B973AEB-D926-4DB5-86ED-BADD845E7D87}" destId="{DB192503-703C-43C2-BCED-82ABCA0A1863}" srcOrd="10" destOrd="0" presId="urn:microsoft.com/office/officeart/2005/8/layout/vList3#1"/>
    <dgm:cxn modelId="{D6A9FCE5-3FD5-4368-A71E-BDD097B2A342}" type="presParOf" srcId="{DB192503-703C-43C2-BCED-82ABCA0A1863}" destId="{BAA999AE-355A-4599-B784-53F507E35E60}" srcOrd="0" destOrd="0" presId="urn:microsoft.com/office/officeart/2005/8/layout/vList3#1"/>
    <dgm:cxn modelId="{64868418-5BEE-4E3F-B87F-49C0E86AF272}" type="presParOf" srcId="{DB192503-703C-43C2-BCED-82ABCA0A1863}" destId="{F8380C67-B32C-433D-9859-D3BDEE6F1711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220F0D-8CFA-4D8B-BEFB-4A78BDD10ED1}">
      <dsp:nvSpPr>
        <dsp:cNvPr id="0" name=""/>
        <dsp:cNvSpPr/>
      </dsp:nvSpPr>
      <dsp:spPr>
        <a:xfrm rot="5400000">
          <a:off x="609972" y="2596902"/>
          <a:ext cx="955121" cy="1589300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 w="95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60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0BA7197-C86B-4BFE-9681-43C3DB903B78}">
      <dsp:nvSpPr>
        <dsp:cNvPr id="0" name=""/>
        <dsp:cNvSpPr/>
      </dsp:nvSpPr>
      <dsp:spPr>
        <a:xfrm>
          <a:off x="479393" y="2962680"/>
          <a:ext cx="1474602" cy="1478037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На </a:t>
          </a:r>
          <a:r>
            <a:rPr lang="ru-RU" sz="2000" kern="1200" dirty="0" err="1" smtClean="0"/>
            <a:t>які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категорії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діляться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функції</a:t>
          </a:r>
          <a:r>
            <a:rPr lang="ru-RU" sz="2000" kern="1200" dirty="0" smtClean="0"/>
            <a:t>?</a:t>
          </a:r>
          <a:endParaRPr lang="ru-RU" sz="2000" kern="1200" dirty="0"/>
        </a:p>
      </dsp:txBody>
      <dsp:txXfrm>
        <a:off x="479393" y="2962680"/>
        <a:ext cx="1474602" cy="1478037"/>
      </dsp:txXfrm>
    </dsp:sp>
    <dsp:sp modelId="{0CCA8D5B-9458-4655-91C8-651F42CAADB9}">
      <dsp:nvSpPr>
        <dsp:cNvPr id="0" name=""/>
        <dsp:cNvSpPr/>
      </dsp:nvSpPr>
      <dsp:spPr>
        <a:xfrm>
          <a:off x="1614646" y="2479896"/>
          <a:ext cx="270722" cy="270722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 w="952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60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493937A-E3C6-4A1A-887E-39FD9589F1DE}">
      <dsp:nvSpPr>
        <dsp:cNvPr id="0" name=""/>
        <dsp:cNvSpPr/>
      </dsp:nvSpPr>
      <dsp:spPr>
        <a:xfrm rot="5400000">
          <a:off x="2386370" y="1834422"/>
          <a:ext cx="955121" cy="1589300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 w="952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60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9E6CAC7-19EA-4748-93F7-C692A5EA0529}">
      <dsp:nvSpPr>
        <dsp:cNvPr id="0" name=""/>
        <dsp:cNvSpPr/>
      </dsp:nvSpPr>
      <dsp:spPr>
        <a:xfrm>
          <a:off x="2242368" y="2312419"/>
          <a:ext cx="1589259" cy="1913369"/>
        </a:xfrm>
        <a:prstGeom prst="rect">
          <a:avLst/>
        </a:prstGeom>
        <a:solidFill>
          <a:schemeClr val="accent1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Як </a:t>
          </a:r>
          <a:r>
            <a:rPr lang="ru-RU" sz="2000" kern="1200" dirty="0" err="1" smtClean="0"/>
            <a:t>записуються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функції</a:t>
          </a:r>
          <a:r>
            <a:rPr lang="ru-RU" sz="2000" kern="1200" dirty="0" smtClean="0"/>
            <a:t>, </a:t>
          </a:r>
          <a:r>
            <a:rPr lang="ru-RU" sz="2000" kern="1200" dirty="0" err="1" smtClean="0"/>
            <a:t>їх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аргумен-ти</a:t>
          </a:r>
          <a:r>
            <a:rPr lang="ru-RU" sz="2000" kern="1200" dirty="0" smtClean="0"/>
            <a:t>?</a:t>
          </a:r>
          <a:endParaRPr lang="ru-RU" sz="2000" kern="1200" dirty="0"/>
        </a:p>
      </dsp:txBody>
      <dsp:txXfrm>
        <a:off x="2242368" y="2312419"/>
        <a:ext cx="1589259" cy="1913369"/>
      </dsp:txXfrm>
    </dsp:sp>
    <dsp:sp modelId="{421A2384-5988-45C5-BAC7-73582C13CA65}">
      <dsp:nvSpPr>
        <dsp:cNvPr id="0" name=""/>
        <dsp:cNvSpPr/>
      </dsp:nvSpPr>
      <dsp:spPr>
        <a:xfrm>
          <a:off x="3391044" y="1717416"/>
          <a:ext cx="270722" cy="270722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 w="952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60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6F59879-4337-4F22-A6D1-8F192E6CD173}">
      <dsp:nvSpPr>
        <dsp:cNvPr id="0" name=""/>
        <dsp:cNvSpPr/>
      </dsp:nvSpPr>
      <dsp:spPr>
        <a:xfrm rot="5400000">
          <a:off x="4189093" y="1052983"/>
          <a:ext cx="955121" cy="1589300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 w="9525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60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F10257C-3DED-4A4A-81F1-9057FCCE10C4}">
      <dsp:nvSpPr>
        <dsp:cNvPr id="0" name=""/>
        <dsp:cNvSpPr/>
      </dsp:nvSpPr>
      <dsp:spPr>
        <a:xfrm>
          <a:off x="3904421" y="1514447"/>
          <a:ext cx="1802791" cy="1951289"/>
        </a:xfrm>
        <a:prstGeom prst="rect">
          <a:avLst/>
        </a:prstGeom>
        <a:solidFill>
          <a:schemeClr val="accent6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Як </a:t>
          </a:r>
          <a:r>
            <a:rPr lang="ru-RU" sz="2000" kern="1200" dirty="0" err="1" smtClean="0"/>
            <a:t>вставити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функцію</a:t>
          </a:r>
          <a:r>
            <a:rPr lang="ru-RU" sz="2000" kern="1200" dirty="0" smtClean="0"/>
            <a:t> у формулу?</a:t>
          </a:r>
          <a:endParaRPr lang="ru-RU" sz="2000" kern="1200" dirty="0"/>
        </a:p>
      </dsp:txBody>
      <dsp:txXfrm>
        <a:off x="3904421" y="1514447"/>
        <a:ext cx="1802791" cy="1951289"/>
      </dsp:txXfrm>
    </dsp:sp>
    <dsp:sp modelId="{47F0B8EA-41DC-499B-984A-753041FC8324}">
      <dsp:nvSpPr>
        <dsp:cNvPr id="0" name=""/>
        <dsp:cNvSpPr/>
      </dsp:nvSpPr>
      <dsp:spPr>
        <a:xfrm>
          <a:off x="5193767" y="935977"/>
          <a:ext cx="270722" cy="270722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 w="95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60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46B0724-2CBD-4A57-95E8-9BAFC2B8303A}">
      <dsp:nvSpPr>
        <dsp:cNvPr id="0" name=""/>
        <dsp:cNvSpPr/>
      </dsp:nvSpPr>
      <dsp:spPr>
        <a:xfrm rot="5400000">
          <a:off x="5968748" y="72278"/>
          <a:ext cx="955121" cy="1589300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 w="952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60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4B35440-82AB-4258-A6AD-1A72C1E493F1}">
      <dsp:nvSpPr>
        <dsp:cNvPr id="0" name=""/>
        <dsp:cNvSpPr/>
      </dsp:nvSpPr>
      <dsp:spPr>
        <a:xfrm>
          <a:off x="5890002" y="609161"/>
          <a:ext cx="1809305" cy="2349820"/>
        </a:xfrm>
        <a:prstGeom prst="rect">
          <a:avLst/>
        </a:prstGeom>
        <a:solidFill>
          <a:schemeClr val="accent3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/>
            <a:t>Які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функції</a:t>
          </a:r>
          <a:r>
            <a:rPr lang="ru-RU" sz="2000" kern="1200" dirty="0" smtClean="0"/>
            <a:t> належать до </a:t>
          </a:r>
          <a:r>
            <a:rPr lang="ru-RU" sz="2000" kern="1200" dirty="0" err="1" smtClean="0"/>
            <a:t>матема-тичних</a:t>
          </a:r>
          <a:r>
            <a:rPr lang="ru-RU" sz="2000" kern="1200" dirty="0" smtClean="0"/>
            <a:t>, </a:t>
          </a:r>
          <a:r>
            <a:rPr lang="ru-RU" sz="2000" kern="1200" dirty="0" err="1" smtClean="0"/>
            <a:t>статистич</a:t>
          </a:r>
          <a:r>
            <a:rPr lang="ru-RU" sz="2000" kern="1200" dirty="0" smtClean="0"/>
            <a:t>-них?</a:t>
          </a:r>
          <a:endParaRPr lang="ru-RU" sz="2000" kern="1200" dirty="0"/>
        </a:p>
      </dsp:txBody>
      <dsp:txXfrm>
        <a:off x="5890002" y="609161"/>
        <a:ext cx="1809305" cy="23498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E81BE3-AC29-474D-B2F1-00476F9399F5}">
      <dsp:nvSpPr>
        <dsp:cNvPr id="0" name=""/>
        <dsp:cNvSpPr/>
      </dsp:nvSpPr>
      <dsp:spPr>
        <a:xfrm rot="10800000">
          <a:off x="1156442" y="3576"/>
          <a:ext cx="4053840" cy="541451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8765" tIns="95250" rIns="17780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err="1" smtClean="0">
              <a:solidFill>
                <a:schemeClr val="accent2">
                  <a:lumMod val="40000"/>
                  <a:lumOff val="60000"/>
                </a:schemeClr>
              </a:solidFill>
            </a:rPr>
            <a:t>Математичні</a:t>
          </a:r>
          <a:endParaRPr lang="ru-RU" sz="2500" b="1" kern="1200" dirty="0">
            <a:solidFill>
              <a:schemeClr val="accent2">
                <a:lumMod val="40000"/>
                <a:lumOff val="60000"/>
              </a:schemeClr>
            </a:solidFill>
          </a:endParaRPr>
        </a:p>
      </dsp:txBody>
      <dsp:txXfrm rot="10800000">
        <a:off x="1291805" y="3576"/>
        <a:ext cx="3918477" cy="541451"/>
      </dsp:txXfrm>
    </dsp:sp>
    <dsp:sp modelId="{6536247D-0123-4251-BB17-EF47DA6125CA}">
      <dsp:nvSpPr>
        <dsp:cNvPr id="0" name=""/>
        <dsp:cNvSpPr/>
      </dsp:nvSpPr>
      <dsp:spPr>
        <a:xfrm>
          <a:off x="885717" y="3576"/>
          <a:ext cx="541451" cy="541451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D8BFD8-F39F-4397-AD7D-CC1996EE3D1A}">
      <dsp:nvSpPr>
        <dsp:cNvPr id="0" name=""/>
        <dsp:cNvSpPr/>
      </dsp:nvSpPr>
      <dsp:spPr>
        <a:xfrm rot="10800000">
          <a:off x="1156442" y="706655"/>
          <a:ext cx="4053840" cy="541451"/>
        </a:xfrm>
        <a:prstGeom prst="homePlat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8765" tIns="95250" rIns="17780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err="1" smtClean="0">
              <a:solidFill>
                <a:srgbClr val="7030A0"/>
              </a:solidFill>
            </a:rPr>
            <a:t>Статистичні</a:t>
          </a:r>
          <a:endParaRPr lang="ru-RU" sz="2500" b="1" kern="1200" dirty="0">
            <a:solidFill>
              <a:srgbClr val="7030A0"/>
            </a:solidFill>
          </a:endParaRPr>
        </a:p>
      </dsp:txBody>
      <dsp:txXfrm rot="10800000">
        <a:off x="1291805" y="706655"/>
        <a:ext cx="3918477" cy="541451"/>
      </dsp:txXfrm>
    </dsp:sp>
    <dsp:sp modelId="{5BE9D8BA-5D8C-43CA-A7B9-E089A7851713}">
      <dsp:nvSpPr>
        <dsp:cNvPr id="0" name=""/>
        <dsp:cNvSpPr/>
      </dsp:nvSpPr>
      <dsp:spPr>
        <a:xfrm>
          <a:off x="885717" y="706655"/>
          <a:ext cx="541451" cy="541451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F7ACE5-D988-451A-AAF3-D37BA4E5C51C}">
      <dsp:nvSpPr>
        <dsp:cNvPr id="0" name=""/>
        <dsp:cNvSpPr/>
      </dsp:nvSpPr>
      <dsp:spPr>
        <a:xfrm rot="10800000">
          <a:off x="1156442" y="1409734"/>
          <a:ext cx="4053840" cy="541451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8765" tIns="95250" rIns="17780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err="1" smtClean="0">
              <a:solidFill>
                <a:schemeClr val="accent2">
                  <a:lumMod val="60000"/>
                  <a:lumOff val="40000"/>
                </a:schemeClr>
              </a:solidFill>
            </a:rPr>
            <a:t>Текстові</a:t>
          </a:r>
          <a:endParaRPr lang="ru-RU" sz="2500" b="1" kern="1200" dirty="0">
            <a:solidFill>
              <a:schemeClr val="accent2">
                <a:lumMod val="60000"/>
                <a:lumOff val="40000"/>
              </a:schemeClr>
            </a:solidFill>
          </a:endParaRPr>
        </a:p>
      </dsp:txBody>
      <dsp:txXfrm rot="10800000">
        <a:off x="1291805" y="1409734"/>
        <a:ext cx="3918477" cy="541451"/>
      </dsp:txXfrm>
    </dsp:sp>
    <dsp:sp modelId="{DF5629F7-1A45-4B9E-9B26-86E04E64252B}">
      <dsp:nvSpPr>
        <dsp:cNvPr id="0" name=""/>
        <dsp:cNvSpPr/>
      </dsp:nvSpPr>
      <dsp:spPr>
        <a:xfrm>
          <a:off x="885717" y="1409734"/>
          <a:ext cx="541451" cy="541451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390FC0-8774-4436-91A3-4C44EA7EB541}">
      <dsp:nvSpPr>
        <dsp:cNvPr id="0" name=""/>
        <dsp:cNvSpPr/>
      </dsp:nvSpPr>
      <dsp:spPr>
        <a:xfrm rot="10800000">
          <a:off x="1156442" y="2112813"/>
          <a:ext cx="4053840" cy="541451"/>
        </a:xfrm>
        <a:prstGeom prst="homePlat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8765" tIns="95250" rIns="17780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err="1" smtClean="0">
              <a:solidFill>
                <a:srgbClr val="7030A0"/>
              </a:solidFill>
            </a:rPr>
            <a:t>Логічні</a:t>
          </a:r>
          <a:endParaRPr lang="ru-RU" sz="2500" b="1" kern="1200" dirty="0">
            <a:solidFill>
              <a:srgbClr val="7030A0"/>
            </a:solidFill>
          </a:endParaRPr>
        </a:p>
      </dsp:txBody>
      <dsp:txXfrm rot="10800000">
        <a:off x="1291805" y="2112813"/>
        <a:ext cx="3918477" cy="541451"/>
      </dsp:txXfrm>
    </dsp:sp>
    <dsp:sp modelId="{8D4CFE1E-D381-4884-B7AD-B65821F492CA}">
      <dsp:nvSpPr>
        <dsp:cNvPr id="0" name=""/>
        <dsp:cNvSpPr/>
      </dsp:nvSpPr>
      <dsp:spPr>
        <a:xfrm>
          <a:off x="885717" y="2112813"/>
          <a:ext cx="541451" cy="541451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1C4B32-5FDA-4392-8632-835CA5A425E6}">
      <dsp:nvSpPr>
        <dsp:cNvPr id="0" name=""/>
        <dsp:cNvSpPr/>
      </dsp:nvSpPr>
      <dsp:spPr>
        <a:xfrm rot="10800000">
          <a:off x="1156442" y="2815892"/>
          <a:ext cx="4053840" cy="541451"/>
        </a:xfrm>
        <a:prstGeom prst="homePlat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8765" tIns="95250" rIns="17780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err="1" smtClean="0">
              <a:solidFill>
                <a:schemeClr val="accent2">
                  <a:lumMod val="60000"/>
                  <a:lumOff val="40000"/>
                </a:schemeClr>
              </a:solidFill>
            </a:rPr>
            <a:t>Фінансові</a:t>
          </a:r>
          <a:endParaRPr lang="ru-RU" sz="2500" b="1" kern="1200" dirty="0">
            <a:solidFill>
              <a:schemeClr val="accent2">
                <a:lumMod val="60000"/>
                <a:lumOff val="40000"/>
              </a:schemeClr>
            </a:solidFill>
          </a:endParaRPr>
        </a:p>
      </dsp:txBody>
      <dsp:txXfrm rot="10800000">
        <a:off x="1291805" y="2815892"/>
        <a:ext cx="3918477" cy="541451"/>
      </dsp:txXfrm>
    </dsp:sp>
    <dsp:sp modelId="{214E845B-99A5-4759-8032-037C55675C6B}">
      <dsp:nvSpPr>
        <dsp:cNvPr id="0" name=""/>
        <dsp:cNvSpPr/>
      </dsp:nvSpPr>
      <dsp:spPr>
        <a:xfrm>
          <a:off x="885717" y="2815892"/>
          <a:ext cx="541451" cy="541451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380C67-B32C-433D-9859-D3BDEE6F1711}">
      <dsp:nvSpPr>
        <dsp:cNvPr id="0" name=""/>
        <dsp:cNvSpPr/>
      </dsp:nvSpPr>
      <dsp:spPr>
        <a:xfrm rot="10800000">
          <a:off x="1156442" y="3518971"/>
          <a:ext cx="4053840" cy="541451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8765" tIns="95250" rIns="17780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err="1" smtClean="0">
              <a:solidFill>
                <a:srgbClr val="7030A0"/>
              </a:solidFill>
            </a:rPr>
            <a:t>Дати</a:t>
          </a:r>
          <a:r>
            <a:rPr lang="ru-RU" sz="2500" b="1" kern="1200" dirty="0" smtClean="0">
              <a:solidFill>
                <a:srgbClr val="7030A0"/>
              </a:solidFill>
            </a:rPr>
            <a:t> і часу</a:t>
          </a:r>
          <a:endParaRPr lang="ru-RU" sz="2500" b="1" kern="1200" dirty="0">
            <a:solidFill>
              <a:srgbClr val="7030A0"/>
            </a:solidFill>
          </a:endParaRPr>
        </a:p>
      </dsp:txBody>
      <dsp:txXfrm rot="10800000">
        <a:off x="1291805" y="3518971"/>
        <a:ext cx="3918477" cy="541451"/>
      </dsp:txXfrm>
    </dsp:sp>
    <dsp:sp modelId="{BAA999AE-355A-4599-B784-53F507E35E60}">
      <dsp:nvSpPr>
        <dsp:cNvPr id="0" name=""/>
        <dsp:cNvSpPr/>
      </dsp:nvSpPr>
      <dsp:spPr>
        <a:xfrm>
          <a:off x="885717" y="3518971"/>
          <a:ext cx="541451" cy="541451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uk-UA" altLang="uk-UA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uk-UA" altLang="uk-UA"/>
          </a:p>
        </p:txBody>
      </p:sp>
      <p:sp>
        <p:nvSpPr>
          <p:cNvPr id="368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uk-UA" altLang="uk-UA"/>
          </a:p>
        </p:txBody>
      </p:sp>
      <p:sp>
        <p:nvSpPr>
          <p:cNvPr id="368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199C3D1-C6FA-4CD4-9FA4-1E9B85877B72}" type="slidenum">
              <a:rPr lang="uk-UA" altLang="uk-UA"/>
              <a:pPr/>
              <a:t>‹#›</a:t>
            </a:fld>
            <a:endParaRPr lang="uk-UA" alt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uk-UA" altLang="uk-UA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uk-UA" altLang="uk-UA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altLang="uk-UA" smtClean="0"/>
              <a:t>Образец текста</a:t>
            </a:r>
          </a:p>
          <a:p>
            <a:pPr lvl="1"/>
            <a:r>
              <a:rPr lang="uk-UA" altLang="uk-UA" smtClean="0"/>
              <a:t>Второй уровень</a:t>
            </a:r>
          </a:p>
          <a:p>
            <a:pPr lvl="2"/>
            <a:r>
              <a:rPr lang="uk-UA" altLang="uk-UA" smtClean="0"/>
              <a:t>Третий уровень</a:t>
            </a:r>
          </a:p>
          <a:p>
            <a:pPr lvl="3"/>
            <a:r>
              <a:rPr lang="uk-UA" altLang="uk-UA" smtClean="0"/>
              <a:t>Четвертый уровень</a:t>
            </a:r>
          </a:p>
          <a:p>
            <a:pPr lvl="4"/>
            <a:r>
              <a:rPr lang="uk-UA" altLang="uk-UA" smtClean="0"/>
              <a:t>Пятый уровень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uk-UA" altLang="uk-UA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7741672-904A-4135-9B64-B808BDC7340C}" type="slidenum">
              <a:rPr lang="uk-UA" altLang="uk-UA"/>
              <a:pPr/>
              <a:t>‹#›</a:t>
            </a:fld>
            <a:endParaRPr lang="uk-UA" alt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7FF15DB-200C-4A0E-8D07-BF41B12FD749}" type="slidenum">
              <a:rPr lang="uk-UA" altLang="uk-UA"/>
              <a:pPr/>
              <a:t>1</a:t>
            </a:fld>
            <a:endParaRPr lang="uk-UA" altLang="uk-UA"/>
          </a:p>
        </p:txBody>
      </p:sp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uk-UA" alt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uk-UA" dirty="0" smtClean="0"/>
              <a:t>©</a:t>
            </a:r>
            <a:r>
              <a:rPr lang="uk-UA" altLang="uk-UA" dirty="0" smtClean="0"/>
              <a:t>Микитенко А.Ф.</a:t>
            </a:r>
            <a:endParaRPr lang="ru-RU" altLang="uk-UA" dirty="0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FA9F3DB8-5115-47B3-A624-F11EA67E32E5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599858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uk-UA" smtClean="0"/>
              <a:t>©Микитенко А.Ф.</a:t>
            </a:r>
            <a:endParaRPr lang="ru-RU" altLang="uk-UA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A02DF893-5C0C-4932-9F38-7C28D80385B2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4473951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uk-UA" smtClean="0"/>
              <a:t>©Микитенко А.Ф.</a:t>
            </a:r>
            <a:endParaRPr lang="ru-RU" altLang="uk-UA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A02DF893-5C0C-4932-9F38-7C28D80385B2}" type="slidenum">
              <a:rPr lang="ru-RU" altLang="uk-UA" smtClean="0"/>
              <a:pPr/>
              <a:t>‹#›</a:t>
            </a:fld>
            <a:endParaRPr lang="ru-RU" altLang="uk-UA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00775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uk-UA" smtClean="0"/>
              <a:t>©Микитенко А.Ф.</a:t>
            </a:r>
            <a:endParaRPr lang="ru-RU" altLang="uk-UA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A02DF893-5C0C-4932-9F38-7C28D80385B2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41819597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uk-UA" smtClean="0"/>
              <a:t>©Микитенко А.Ф.</a:t>
            </a:r>
            <a:endParaRPr lang="ru-RU" altLang="uk-UA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A02DF893-5C0C-4932-9F38-7C28D80385B2}" type="slidenum">
              <a:rPr lang="ru-RU" altLang="uk-UA" smtClean="0"/>
              <a:pPr/>
              <a:t>‹#›</a:t>
            </a:fld>
            <a:endParaRPr lang="ru-RU" altLang="uk-UA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189830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uk-UA" smtClean="0"/>
              <a:t>©Микитенко А.Ф.</a:t>
            </a:r>
            <a:endParaRPr lang="ru-RU" altLang="uk-UA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A02DF893-5C0C-4932-9F38-7C28D80385B2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0739327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uk-UA" smtClean="0"/>
              <a:t>©Микитенко А.Ф.</a:t>
            </a:r>
            <a:endParaRPr lang="ru-RU" altLang="uk-UA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59E96-C177-4A0C-B9F0-0730FE01A967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157395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uk-UA" smtClean="0"/>
              <a:t>©Микитенко А.Ф.</a:t>
            </a:r>
            <a:endParaRPr lang="ru-RU" altLang="uk-UA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D21EF-5D3A-4601-8180-7E15551151FE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481632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188640"/>
            <a:ext cx="6589199" cy="103055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altLang="uk-UA" smtClean="0"/>
              <a:t>©Микитенко А.Ф.</a:t>
            </a:r>
            <a:endParaRPr lang="ru-RU" altLang="uk-UA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8160B-5FAA-4BB5-A142-B72AFF7F8BC1}" type="slidenum">
              <a:rPr lang="ru-RU" altLang="uk-UA" smtClean="0"/>
              <a:pPr/>
              <a:t>‹#›</a:t>
            </a:fld>
            <a:endParaRPr lang="ru-RU" altLang="uk-UA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79512" y="1484784"/>
            <a:ext cx="8964488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 userDrawn="1"/>
        </p:nvCxnSpPr>
        <p:spPr>
          <a:xfrm>
            <a:off x="179512" y="1700808"/>
            <a:ext cx="8856984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503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uk-UA" smtClean="0"/>
              <a:t>©Микитенко А.Ф.</a:t>
            </a:r>
            <a:endParaRPr lang="ru-RU" altLang="uk-UA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F6A8CA11-1550-4189-92C5-5E84EBF76C5E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097846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042707" y="99518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uk-UA" smtClean="0"/>
              <a:t>©Микитенко А.Ф.</a:t>
            </a:r>
            <a:endParaRPr lang="ru-RU" altLang="uk-UA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59F97001-4E25-41CF-8610-CE0F9DA3BA0F}" type="slidenum">
              <a:rPr lang="ru-RU" altLang="uk-UA" smtClean="0"/>
              <a:pPr/>
              <a:t>‹#›</a:t>
            </a:fld>
            <a:endParaRPr lang="ru-RU" altLang="uk-UA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79512" y="1484784"/>
            <a:ext cx="8964488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81147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uk-UA" smtClean="0"/>
              <a:t>©Микитенко А.Ф.</a:t>
            </a:r>
            <a:endParaRPr lang="ru-RU" altLang="uk-UA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08861196-2F57-4759-A486-1BD762D772F2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916327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uk-UA" smtClean="0"/>
              <a:t>©Микитенко А.Ф.</a:t>
            </a:r>
            <a:endParaRPr lang="ru-RU" altLang="uk-UA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30BE6-B601-42CD-A860-6EAAABFDBE7A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156899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uk-UA" smtClean="0"/>
              <a:t>©Микитенко А.Ф.</a:t>
            </a:r>
            <a:endParaRPr lang="ru-RU" altLang="uk-UA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EB45A-AE22-4C3F-9230-A170B9782CB8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523433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uk-UA" smtClean="0"/>
              <a:t>©Микитенко А.Ф.</a:t>
            </a:r>
            <a:endParaRPr lang="ru-RU" altLang="uk-UA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F86333-3E3B-4E75-93C0-2C98A451CBF7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4171787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uk-UA" smtClean="0"/>
              <a:t>©Микитенко А.Ф.</a:t>
            </a:r>
            <a:endParaRPr lang="ru-RU" altLang="uk-UA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D215D953-4045-45B6-A1B7-0ED999AB7B16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120611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alt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uk-UA" dirty="0" smtClean="0"/>
              <a:t>©</a:t>
            </a:r>
            <a:r>
              <a:rPr lang="uk-UA" altLang="uk-UA" dirty="0" smtClean="0"/>
              <a:t>Микитенко А.Ф.</a:t>
            </a:r>
            <a:endParaRPr lang="ru-RU" alt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A02DF893-5C0C-4932-9F38-7C28D80385B2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838880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&#1050;&#1085;&#1080;&#1075;&#1072;1.xls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support.office.com/uk-ua/exce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algn="ctr"/>
            <a:r>
              <a:rPr lang="uk-UA" altLang="uk-UA" sz="3200" b="1" dirty="0">
                <a:solidFill>
                  <a:schemeClr val="accent6">
                    <a:lumMod val="75000"/>
                  </a:schemeClr>
                </a:solidFill>
              </a:rPr>
              <a:t>Використання </a:t>
            </a:r>
            <a:r>
              <a:rPr lang="uk-UA" altLang="uk-UA" sz="3200" b="1" dirty="0" smtClean="0">
                <a:solidFill>
                  <a:schemeClr val="accent6">
                    <a:lumMod val="75000"/>
                  </a:schemeClr>
                </a:solidFill>
              </a:rPr>
              <a:t>математичних, статистичних функцій</a:t>
            </a:r>
            <a:endParaRPr lang="ru-RU" altLang="uk-UA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pPr lvl="0">
              <a:buClr>
                <a:srgbClr val="549E39"/>
              </a:buClr>
            </a:pPr>
            <a:r>
              <a:rPr lang="uk-UA" sz="17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Микитенко Антоніна Федорівна, вчитель інформатики Смілянської загальноосвітньої школи І-ІІІ ступенів № 11</a:t>
            </a:r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fld id="{A81DA116-5008-478F-8DB9-6200663FAB37}" type="slidenum">
              <a:rPr lang="ru-RU" altLang="uk-UA"/>
              <a:pPr/>
              <a:t>1</a:t>
            </a:fld>
            <a:endParaRPr lang="ru-RU" altLang="uk-UA"/>
          </a:p>
        </p:txBody>
      </p:sp>
      <p:pic>
        <p:nvPicPr>
          <p:cNvPr id="2053" name="Picture 5" descr="Рисунок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5363363"/>
            <a:ext cx="1871662" cy="146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uk-UA" smtClean="0"/>
              <a:t>©</a:t>
            </a:r>
            <a:r>
              <a:rPr lang="uk-UA" altLang="uk-UA" smtClean="0"/>
              <a:t>Микитенко А.Ф.</a:t>
            </a:r>
            <a:endParaRPr lang="ru-RU" alt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altLang="uk-UA" sz="3200" b="1" dirty="0">
                <a:solidFill>
                  <a:schemeClr val="accent6">
                    <a:lumMod val="75000"/>
                  </a:schemeClr>
                </a:solidFill>
              </a:rPr>
              <a:t>Результат</a:t>
            </a:r>
            <a:endParaRPr lang="ru-RU" altLang="uk-UA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9701" name="Picture 5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17" b="50468"/>
          <a:stretch/>
        </p:blipFill>
        <p:spPr>
          <a:xfrm>
            <a:off x="2268934" y="2132856"/>
            <a:ext cx="6047481" cy="3888432"/>
          </a:xfrm>
        </p:spPr>
      </p:pic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CC961-ED75-420F-9673-65760CF13215}" type="slidenum">
              <a:rPr lang="ru-RU" altLang="uk-UA"/>
              <a:pPr/>
              <a:t>10</a:t>
            </a:fld>
            <a:endParaRPr lang="ru-RU" altLang="uk-UA"/>
          </a:p>
        </p:txBody>
      </p:sp>
      <p:sp>
        <p:nvSpPr>
          <p:cNvPr id="29702" name="Rectangle 6">
            <a:hlinkClick r:id="rId3" action="ppaction://hlinkfile"/>
          </p:cNvPr>
          <p:cNvSpPr>
            <a:spLocks noChangeArrowheads="1"/>
          </p:cNvSpPr>
          <p:nvPr/>
        </p:nvSpPr>
        <p:spPr bwMode="auto">
          <a:xfrm>
            <a:off x="6500826" y="214290"/>
            <a:ext cx="8651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uk-UA" sz="3600" b="1" dirty="0" err="1">
                <a:solidFill>
                  <a:schemeClr val="accent1"/>
                </a:solidFill>
              </a:rPr>
              <a:t>f</a:t>
            </a:r>
            <a:r>
              <a:rPr lang="en-US" altLang="uk-UA" sz="3600" b="1" baseline="-16000" dirty="0" err="1">
                <a:solidFill>
                  <a:schemeClr val="accent1"/>
                </a:solidFill>
              </a:rPr>
              <a:t>x</a:t>
            </a:r>
            <a:endParaRPr lang="uk-UA" altLang="uk-UA" sz="3600" b="1" baseline="-16000" dirty="0">
              <a:solidFill>
                <a:schemeClr val="accent1"/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altLang="uk-UA" smtClean="0"/>
              <a:t>©Микитенко А.Ф.</a:t>
            </a:r>
            <a:endParaRPr lang="ru-RU" alt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altLang="uk-UA" sz="3200" b="1" dirty="0">
                <a:solidFill>
                  <a:schemeClr val="accent6">
                    <a:lumMod val="75000"/>
                  </a:schemeClr>
                </a:solidFill>
              </a:rPr>
              <a:t>Статистичні функції</a:t>
            </a:r>
            <a:r>
              <a:rPr lang="en-US" altLang="uk-UA" sz="3200" b="1" dirty="0">
                <a:solidFill>
                  <a:schemeClr val="accent6">
                    <a:lumMod val="75000"/>
                  </a:schemeClr>
                </a:solidFill>
              </a:rPr>
              <a:t>:</a:t>
            </a:r>
            <a:endParaRPr lang="ru-RU" altLang="uk-UA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31828" name="Group 8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26180614"/>
              </p:ext>
            </p:extLst>
          </p:nvPr>
        </p:nvGraphicFramePr>
        <p:xfrm>
          <a:off x="900113" y="1773238"/>
          <a:ext cx="8208391" cy="4358958"/>
        </p:xfrm>
        <a:graphic>
          <a:graphicData uri="http://schemas.openxmlformats.org/drawingml/2006/table">
            <a:tbl>
              <a:tblPr/>
              <a:tblGrid>
                <a:gridCol w="3873500">
                  <a:extLst>
                    <a:ext uri="{9D8B030D-6E8A-4147-A177-3AD203B41FA5}">
                      <a16:colId xmlns:a16="http://schemas.microsoft.com/office/drawing/2014/main" val="1646587341"/>
                    </a:ext>
                  </a:extLst>
                </a:gridCol>
                <a:gridCol w="806499">
                  <a:extLst>
                    <a:ext uri="{9D8B030D-6E8A-4147-A177-3AD203B41FA5}">
                      <a16:colId xmlns:a16="http://schemas.microsoft.com/office/drawing/2014/main" val="836925418"/>
                    </a:ext>
                  </a:extLst>
                </a:gridCol>
                <a:gridCol w="3528392">
                  <a:extLst>
                    <a:ext uri="{9D8B030D-6E8A-4147-A177-3AD203B41FA5}">
                      <a16:colId xmlns:a16="http://schemas.microsoft.com/office/drawing/2014/main" val="1192701529"/>
                    </a:ext>
                  </a:extLst>
                </a:gridCol>
              </a:tblGrid>
              <a:tr h="57564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uk-UA" alt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Функція</a:t>
                      </a:r>
                      <a:endParaRPr kumimoji="0" lang="ru-RU" altLang="uk-UA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uk-UA" altLang="uk-U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Аргумент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uk-UA" alt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Приклад</a:t>
                      </a:r>
                      <a:endParaRPr kumimoji="0" lang="ru-RU" altLang="uk-UA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1260844"/>
                  </a:ext>
                </a:extLst>
              </a:tr>
              <a:tr h="755650">
                <a:tc>
                  <a:txBody>
                    <a:bodyPr/>
                    <a:lstStyle>
                      <a:lvl1pPr marL="457200" indent="-4572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876300" indent="-4191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314450" indent="-4000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7145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1717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6289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30861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5433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40005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457200" marR="0" lvl="0" indent="-4572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СРЗНАЧ</a:t>
                      </a:r>
                      <a:r>
                        <a:rPr kumimoji="0" lang="ru-RU" altLang="uk-U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(</a:t>
                      </a:r>
                      <a:r>
                        <a:rPr kumimoji="0" lang="uk-UA" altLang="uk-U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діапазон</a:t>
                      </a:r>
                      <a:r>
                        <a:rPr kumimoji="0" lang="ru-RU" altLang="uk-U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sym typeface="Symbol" panose="05050102010706020507" pitchFamily="18" charset="2"/>
                        </a:rPr>
                        <a:t></a:t>
                      </a:r>
                      <a:r>
                        <a:rPr kumimoji="0" lang="en-US" alt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  <a:endParaRPr kumimoji="0" lang="ru-RU" alt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uk-U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</a:t>
                      </a:r>
                      <a:r>
                        <a:rPr kumimoji="0" lang="ru-RU" alt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СРЗНАЧ</a:t>
                      </a:r>
                      <a:r>
                        <a:rPr kumimoji="0" lang="ru-RU" alt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(А1:А12)</a:t>
                      </a:r>
                      <a:endParaRPr kumimoji="0" lang="ru-RU" altLang="uk-UA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9210440"/>
                  </a:ext>
                </a:extLst>
              </a:tr>
              <a:tr h="7556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uk-UA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</a:t>
                      </a:r>
                      <a:r>
                        <a:rPr kumimoji="0" lang="ru-RU" alt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(число1;</a:t>
                      </a:r>
                      <a:r>
                        <a:rPr kumimoji="0" lang="en-US" alt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kumimoji="0" lang="ru-RU" alt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число2…)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sym typeface="Symbol" panose="05050102010706020507" pitchFamily="18" charset="2"/>
                        </a:rPr>
                        <a:t></a:t>
                      </a:r>
                      <a:r>
                        <a:rPr kumimoji="0" lang="en-US" alt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  <a:endParaRPr kumimoji="0" lang="ru-RU" alt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</a:t>
                      </a:r>
                      <a:r>
                        <a:rPr kumimoji="0" lang="ru-RU" altLang="uk-UA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МИН</a:t>
                      </a:r>
                      <a:r>
                        <a:rPr kumimoji="0" lang="ru-RU" alt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(А3:С3</a:t>
                      </a:r>
                      <a:r>
                        <a:rPr kumimoji="0" lang="en-US" alt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kumimoji="0" lang="ru-RU" alt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kumimoji="0" lang="ru-RU" altLang="uk-U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1686279"/>
                  </a:ext>
                </a:extLst>
              </a:tr>
              <a:tr h="7556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uk-UA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МАКС</a:t>
                      </a:r>
                      <a:r>
                        <a:rPr kumimoji="0" lang="ru-RU" alt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(число1;</a:t>
                      </a:r>
                      <a:r>
                        <a:rPr kumimoji="0" lang="en-US" alt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kumimoji="0" lang="ru-RU" alt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число2…)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sym typeface="Symbol" panose="05050102010706020507" pitchFamily="18" charset="2"/>
                        </a:rPr>
                        <a:t></a:t>
                      </a:r>
                      <a:r>
                        <a:rPr kumimoji="0" lang="en-US" alt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  <a:endParaRPr kumimoji="0" lang="ru-RU" alt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</a:t>
                      </a:r>
                      <a:r>
                        <a:rPr kumimoji="0" lang="ru-RU" altLang="uk-UA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МАКС</a:t>
                      </a:r>
                      <a:r>
                        <a:rPr kumimoji="0" lang="ru-RU" alt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(А3:С3</a:t>
                      </a:r>
                      <a:r>
                        <a:rPr kumimoji="0" lang="en-US" alt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kumimoji="0" lang="ru-RU" alt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kumimoji="0" lang="ru-RU" altLang="uk-U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70190"/>
                  </a:ext>
                </a:extLst>
              </a:tr>
              <a:tr h="7572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uk-UA" altLang="uk-UA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РАНГ(</a:t>
                      </a:r>
                      <a:r>
                        <a:rPr kumimoji="0" lang="uk-UA" alt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число;</a:t>
                      </a:r>
                      <a:r>
                        <a:rPr kumimoji="0" lang="en-US" alt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uk-UA" alt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діапазон</a:t>
                      </a:r>
                      <a:r>
                        <a:rPr kumimoji="0" lang="uk-UA" alt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endParaRPr kumimoji="0" lang="ru-RU" alt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sym typeface="Symbol" panose="05050102010706020507" pitchFamily="18" charset="2"/>
                        </a:rPr>
                        <a:t></a:t>
                      </a:r>
                      <a:r>
                        <a:rPr kumimoji="0" lang="ru-RU" alt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kumimoji="0" lang="uk-UA" alt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uk-UA" altLang="uk-UA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РАНГ</a:t>
                      </a:r>
                      <a:r>
                        <a:rPr kumimoji="0" lang="uk-UA" alt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en-US" alt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D2</a:t>
                      </a:r>
                      <a:r>
                        <a:rPr kumimoji="0" lang="uk-UA" alt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kumimoji="0" lang="en-US" alt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D2:D22</a:t>
                      </a:r>
                      <a:r>
                        <a:rPr kumimoji="0" lang="uk-UA" altLang="uk-U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endParaRPr kumimoji="0" lang="ru-RU" altLang="uk-U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2029451"/>
                  </a:ext>
                </a:extLst>
              </a:tr>
              <a:tr h="7556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uk-UA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СЧЕТ(</a:t>
                      </a:r>
                      <a:r>
                        <a:rPr kumimoji="0" lang="uk-UA" alt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діапазон</a:t>
                      </a:r>
                      <a:r>
                        <a:rPr kumimoji="0" lang="ru-RU" alt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sym typeface="Symbol" panose="05050102010706020507" pitchFamily="18" charset="2"/>
                        </a:rPr>
                        <a:t></a:t>
                      </a:r>
                      <a:r>
                        <a:rPr kumimoji="0" lang="en-US" alt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  <a:endParaRPr kumimoji="0" lang="ru-RU" alt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</a:t>
                      </a:r>
                      <a:r>
                        <a:rPr kumimoji="0" lang="ru-RU" altLang="uk-UA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СЧЕТ</a:t>
                      </a:r>
                      <a:r>
                        <a:rPr kumimoji="0" lang="ru-RU" alt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(А3:С3</a:t>
                      </a:r>
                      <a:r>
                        <a:rPr kumimoji="0" lang="en-US" alt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kumimoji="0" lang="ru-RU" alt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7938179"/>
                  </a:ext>
                </a:extLst>
              </a:tr>
            </a:tbl>
          </a:graphicData>
        </a:graphic>
      </p:graphicFrame>
      <p:sp>
        <p:nvSpPr>
          <p:cNvPr id="3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C8D31-7F02-47EF-BC3E-503AC946525D}" type="slidenum">
              <a:rPr lang="ru-RU" altLang="uk-UA"/>
              <a:pPr/>
              <a:t>11</a:t>
            </a:fld>
            <a:endParaRPr lang="ru-RU" altLang="uk-UA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altLang="uk-UA" smtClean="0"/>
              <a:t>©Микитенко А.Ф.</a:t>
            </a:r>
            <a:endParaRPr lang="ru-RU" alt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altLang="uk-UA" sz="3200" b="1" dirty="0">
                <a:solidFill>
                  <a:schemeClr val="accent6">
                    <a:lumMod val="75000"/>
                  </a:schemeClr>
                </a:solidFill>
              </a:rPr>
              <a:t>Математичні функції</a:t>
            </a:r>
            <a:r>
              <a:rPr lang="en-US" altLang="uk-UA" sz="3200" b="1" dirty="0">
                <a:solidFill>
                  <a:schemeClr val="accent6">
                    <a:lumMod val="75000"/>
                  </a:schemeClr>
                </a:solidFill>
              </a:rPr>
              <a:t>:</a:t>
            </a:r>
            <a:endParaRPr lang="ru-RU" altLang="uk-UA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27738" name="Group 9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30154205"/>
              </p:ext>
            </p:extLst>
          </p:nvPr>
        </p:nvGraphicFramePr>
        <p:xfrm>
          <a:off x="899592" y="1700808"/>
          <a:ext cx="8136904" cy="4514535"/>
        </p:xfrm>
        <a:graphic>
          <a:graphicData uri="http://schemas.openxmlformats.org/drawingml/2006/table">
            <a:tbl>
              <a:tblPr/>
              <a:tblGrid>
                <a:gridCol w="3857625">
                  <a:extLst>
                    <a:ext uri="{9D8B030D-6E8A-4147-A177-3AD203B41FA5}">
                      <a16:colId xmlns:a16="http://schemas.microsoft.com/office/drawing/2014/main" val="635892078"/>
                    </a:ext>
                  </a:extLst>
                </a:gridCol>
                <a:gridCol w="750887">
                  <a:extLst>
                    <a:ext uri="{9D8B030D-6E8A-4147-A177-3AD203B41FA5}">
                      <a16:colId xmlns:a16="http://schemas.microsoft.com/office/drawing/2014/main" val="1823221797"/>
                    </a:ext>
                  </a:extLst>
                </a:gridCol>
                <a:gridCol w="3528392">
                  <a:extLst>
                    <a:ext uri="{9D8B030D-6E8A-4147-A177-3AD203B41FA5}">
                      <a16:colId xmlns:a16="http://schemas.microsoft.com/office/drawing/2014/main" val="3226823889"/>
                    </a:ext>
                  </a:extLst>
                </a:gridCol>
              </a:tblGrid>
              <a:tr h="4746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uk-UA" alt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Функція</a:t>
                      </a:r>
                      <a:endParaRPr kumimoji="0" lang="ru-RU" altLang="uk-UA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uk-UA" altLang="uk-U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Аргумент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uk-UA" alt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Приклад</a:t>
                      </a:r>
                      <a:endParaRPr kumimoji="0" lang="ru-RU" altLang="uk-UA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4495393"/>
                  </a:ext>
                </a:extLst>
              </a:tr>
              <a:tr h="5032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ABS(</a:t>
                      </a:r>
                      <a:r>
                        <a:rPr kumimoji="0" lang="uk-UA" alt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число</a:t>
                      </a:r>
                      <a:r>
                        <a:rPr kumimoji="0" lang="en-US" alt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endParaRPr kumimoji="0" lang="ru-RU" alt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uk-UA" altLang="uk-UA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kumimoji="0" lang="en-US" altLang="uk-UA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ABS</a:t>
                      </a:r>
                      <a:r>
                        <a:rPr kumimoji="0" lang="en-US" altLang="uk-UA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(B12</a:t>
                      </a:r>
                      <a:r>
                        <a:rPr kumimoji="0" lang="en-US" altLang="uk-U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endParaRPr kumimoji="0" lang="ru-RU" altLang="uk-U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0867107"/>
                  </a:ext>
                </a:extLst>
              </a:tr>
              <a:tr h="5032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uk-U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КОРЕНЬ</a:t>
                      </a:r>
                      <a:r>
                        <a:rPr kumimoji="0" lang="en-US" altLang="uk-U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(</a:t>
                      </a:r>
                      <a:r>
                        <a:rPr kumimoji="0" lang="uk-UA" altLang="uk-U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число</a:t>
                      </a:r>
                      <a:r>
                        <a:rPr kumimoji="0" lang="en-US" altLang="uk-U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endParaRPr kumimoji="0" lang="ru-RU" altLang="uk-U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uk-UA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kumimoji="0" lang="ru-RU" altLang="uk-UA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КОРЕНЬ</a:t>
                      </a:r>
                      <a:r>
                        <a:rPr kumimoji="0" lang="ru-RU" altLang="uk-UA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en-US" altLang="uk-U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A1^2+A2^2)</a:t>
                      </a:r>
                      <a:endParaRPr kumimoji="0" lang="ru-RU" altLang="uk-U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6191886"/>
                  </a:ext>
                </a:extLst>
              </a:tr>
              <a:tr h="5048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uk-U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ОКРУГЛ</a:t>
                      </a:r>
                      <a:r>
                        <a:rPr kumimoji="0" lang="en-US" altLang="uk-U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(</a:t>
                      </a:r>
                      <a:r>
                        <a:rPr kumimoji="0" lang="uk-UA" altLang="uk-UA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число;розряд</a:t>
                      </a:r>
                      <a:r>
                        <a:rPr kumimoji="0" lang="en-US" altLang="uk-U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endParaRPr kumimoji="0" lang="ru-RU" altLang="uk-U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uk-UA" altLang="uk-UA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kumimoji="0" lang="uk-UA" altLang="uk-UA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ОКРУГЛ</a:t>
                      </a:r>
                      <a:r>
                        <a:rPr kumimoji="0" lang="uk-UA" altLang="uk-UA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en-US" altLang="uk-U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C2;0)</a:t>
                      </a:r>
                      <a:endParaRPr kumimoji="0" lang="ru-RU" altLang="uk-U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6463535"/>
                  </a:ext>
                </a:extLst>
              </a:tr>
              <a:tr h="390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ПИ</a:t>
                      </a:r>
                      <a:r>
                        <a:rPr kumimoji="0" lang="en-US" alt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()</a:t>
                      </a:r>
                      <a:endParaRPr kumimoji="0" lang="ru-RU" alt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uk-UA" altLang="uk-UA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kumimoji="0" lang="en-US" altLang="uk-UA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COS</a:t>
                      </a:r>
                      <a:r>
                        <a:rPr kumimoji="0" lang="en-US" altLang="uk-UA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ru-RU" altLang="uk-UA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ПИ</a:t>
                      </a:r>
                      <a:r>
                        <a:rPr kumimoji="0" lang="en-US" altLang="uk-U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()/3)</a:t>
                      </a:r>
                      <a:endParaRPr kumimoji="0" lang="ru-RU" altLang="uk-U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5578850"/>
                  </a:ext>
                </a:extLst>
              </a:tr>
              <a:tr h="4397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uk-U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СТЕПЕНЬ</a:t>
                      </a:r>
                      <a:r>
                        <a:rPr kumimoji="0" lang="en-US" altLang="uk-U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(</a:t>
                      </a:r>
                      <a:r>
                        <a:rPr kumimoji="0" lang="uk-UA" altLang="uk-UA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число;степінь</a:t>
                      </a:r>
                      <a:r>
                        <a:rPr kumimoji="0" lang="en-US" altLang="uk-U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endParaRPr kumimoji="0" lang="ru-RU" altLang="uk-U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uk-UA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kumimoji="0" lang="ru-RU" altLang="uk-UA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СТЕПЕНЬ</a:t>
                      </a:r>
                      <a:r>
                        <a:rPr kumimoji="0" lang="en-US" altLang="uk-U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(A1;3)</a:t>
                      </a:r>
                      <a:endParaRPr kumimoji="0" lang="ru-RU" altLang="uk-U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5181469"/>
                  </a:ext>
                </a:extLst>
              </a:tr>
              <a:tr h="5032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СУММ(число1;число2…)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uk-UA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sym typeface="Symbol" panose="05050102010706020507" pitchFamily="18" charset="2"/>
                        </a:rPr>
                        <a:t></a:t>
                      </a:r>
                      <a:r>
                        <a:rPr kumimoji="0" lang="en-US" alt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  <a:endParaRPr kumimoji="0" lang="ru-RU" alt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uk-UA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kumimoji="0" lang="ru-RU" altLang="uk-UA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СУММ</a:t>
                      </a:r>
                      <a:r>
                        <a:rPr kumimoji="0" lang="ru-RU" altLang="uk-UA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en-US" altLang="uk-U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D2:D12)</a:t>
                      </a:r>
                      <a:endParaRPr kumimoji="0" lang="ru-RU" altLang="uk-U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0799900"/>
                  </a:ext>
                </a:extLst>
              </a:tr>
              <a:tr h="5032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uk-U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SIN(</a:t>
                      </a:r>
                      <a:r>
                        <a:rPr kumimoji="0" lang="uk-UA" altLang="uk-U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число</a:t>
                      </a:r>
                      <a:r>
                        <a:rPr kumimoji="0" lang="en-US" altLang="uk-U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endParaRPr kumimoji="0" lang="ru-RU" altLang="uk-U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uk-UA" altLang="uk-U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=</a:t>
                      </a:r>
                      <a:r>
                        <a:rPr kumimoji="0" lang="en-US" altLang="uk-UA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SIN</a:t>
                      </a:r>
                      <a:r>
                        <a:rPr kumimoji="0" lang="en-US" altLang="uk-U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(B8)</a:t>
                      </a:r>
                      <a:endParaRPr kumimoji="0" lang="ru-RU" altLang="uk-U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8032638"/>
                  </a:ext>
                </a:extLst>
              </a:tr>
              <a:tr h="5032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РАДИАНЫ(число)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uk-U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=</a:t>
                      </a:r>
                      <a:r>
                        <a:rPr kumimoji="0" lang="ru-RU" altLang="uk-UA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РАДИАНЫ</a:t>
                      </a:r>
                      <a:r>
                        <a:rPr kumimoji="0" lang="en-US" altLang="uk-U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(F4)</a:t>
                      </a:r>
                      <a:endParaRPr kumimoji="0" lang="ru-RU" altLang="uk-U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0340044"/>
                  </a:ext>
                </a:extLst>
              </a:tr>
            </a:tbl>
          </a:graphicData>
        </a:graphic>
      </p:graphicFrame>
      <p:sp>
        <p:nvSpPr>
          <p:cNvPr id="4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CCDBD-EE4C-49A6-842C-69F30D6F9F4B}" type="slidenum">
              <a:rPr lang="ru-RU" altLang="uk-UA"/>
              <a:pPr/>
              <a:t>12</a:t>
            </a:fld>
            <a:endParaRPr lang="ru-RU" altLang="uk-UA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altLang="uk-UA" smtClean="0"/>
              <a:t>©Микитенко А.Ф.</a:t>
            </a:r>
            <a:endParaRPr lang="ru-RU" alt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altLang="uk-UA" sz="3200" b="1" dirty="0" smtClean="0">
                <a:solidFill>
                  <a:schemeClr val="accent6">
                    <a:lumMod val="75000"/>
                  </a:schemeClr>
                </a:solidFill>
              </a:rPr>
              <a:t>Розв’язуємо задачі</a:t>
            </a:r>
            <a:r>
              <a:rPr lang="en-US" altLang="uk-UA" sz="3200" b="1" dirty="0" smtClean="0">
                <a:solidFill>
                  <a:schemeClr val="accent6">
                    <a:lumMod val="75000"/>
                  </a:schemeClr>
                </a:solidFill>
              </a:rPr>
              <a:t>:</a:t>
            </a:r>
            <a:endParaRPr lang="ru-RU" altLang="uk-UA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CCDBD-EE4C-49A6-842C-69F30D6F9F4B}" type="slidenum">
              <a:rPr lang="ru-RU" altLang="uk-UA"/>
              <a:pPr/>
              <a:t>13</a:t>
            </a:fld>
            <a:endParaRPr lang="ru-RU" altLang="uk-UA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altLang="uk-UA" smtClean="0"/>
              <a:t>©Микитенко А.Ф.</a:t>
            </a:r>
            <a:endParaRPr lang="ru-RU" altLang="uk-UA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42416" y="1772816"/>
            <a:ext cx="6446008" cy="4464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279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altLang="uk-UA" sz="3200" b="1" dirty="0" smtClean="0">
                <a:solidFill>
                  <a:schemeClr val="accent6">
                    <a:lumMod val="75000"/>
                  </a:schemeClr>
                </a:solidFill>
              </a:rPr>
              <a:t>Розв’язуємо задачі</a:t>
            </a:r>
            <a:r>
              <a:rPr lang="en-US" altLang="uk-UA" sz="3200" b="1" dirty="0" smtClean="0">
                <a:solidFill>
                  <a:schemeClr val="accent6">
                    <a:lumMod val="75000"/>
                  </a:schemeClr>
                </a:solidFill>
              </a:rPr>
              <a:t>:</a:t>
            </a:r>
            <a:endParaRPr lang="ru-RU" altLang="uk-UA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CCDBD-EE4C-49A6-842C-69F30D6F9F4B}" type="slidenum">
              <a:rPr lang="ru-RU" altLang="uk-UA"/>
              <a:pPr/>
              <a:t>14</a:t>
            </a:fld>
            <a:endParaRPr lang="ru-RU" altLang="uk-UA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altLang="uk-UA" smtClean="0"/>
              <a:t>©Микитенко А.Ф.</a:t>
            </a:r>
            <a:endParaRPr lang="ru-RU" altLang="uk-UA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42415" y="1844825"/>
            <a:ext cx="6591985" cy="4290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78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689" y="188640"/>
            <a:ext cx="6770712" cy="1030559"/>
          </a:xfrm>
        </p:spPr>
        <p:txBody>
          <a:bodyPr>
            <a:normAutofit/>
          </a:bodyPr>
          <a:lstStyle/>
          <a:p>
            <a:pPr algn="ctr"/>
            <a:r>
              <a:rPr lang="uk-UA" altLang="uk-UA" b="1" dirty="0" smtClean="0">
                <a:solidFill>
                  <a:schemeClr val="accent6">
                    <a:lumMod val="75000"/>
                  </a:schemeClr>
                </a:solidFill>
              </a:rPr>
              <a:t>Висновки:</a:t>
            </a:r>
            <a:endParaRPr lang="uk-UA" altLang="uk-UA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1942415" y="2133600"/>
            <a:ext cx="6630113" cy="3938606"/>
          </a:xfrm>
        </p:spPr>
        <p:txBody>
          <a:bodyPr>
            <a:noAutofit/>
          </a:bodyPr>
          <a:lstStyle/>
          <a:p>
            <a:r>
              <a:rPr lang="uk-UA" altLang="uk-UA" dirty="0" smtClean="0"/>
              <a:t>Табличний процесор має більше, ніж 300 вбудованих функцій</a:t>
            </a:r>
          </a:p>
          <a:p>
            <a:r>
              <a:rPr lang="uk-UA" altLang="uk-UA" dirty="0" smtClean="0"/>
              <a:t>Усі вони розділені на категорії: математичні, статистичні, текстові, логічні, фінансові, дати і часу </a:t>
            </a:r>
            <a:endParaRPr lang="en-US" altLang="uk-UA" dirty="0" smtClean="0"/>
          </a:p>
          <a:p>
            <a:r>
              <a:rPr lang="uk-UA" altLang="uk-UA" dirty="0" smtClean="0">
                <a:solidFill>
                  <a:schemeClr val="tx1"/>
                </a:solidFill>
              </a:rPr>
              <a:t>Функція записується так: </a:t>
            </a:r>
            <a:r>
              <a:rPr lang="uk-UA" altLang="uk-UA" b="1" dirty="0" smtClean="0">
                <a:solidFill>
                  <a:schemeClr val="tx1"/>
                </a:solidFill>
              </a:rPr>
              <a:t>= Ім’я</a:t>
            </a:r>
            <a:r>
              <a:rPr lang="en-US" altLang="uk-UA" b="1" dirty="0" smtClean="0">
                <a:solidFill>
                  <a:schemeClr val="tx1"/>
                </a:solidFill>
              </a:rPr>
              <a:t> </a:t>
            </a:r>
            <a:r>
              <a:rPr lang="uk-UA" altLang="uk-UA" b="1" dirty="0" smtClean="0">
                <a:solidFill>
                  <a:schemeClr val="tx1"/>
                </a:solidFill>
              </a:rPr>
              <a:t>(Аргументи)</a:t>
            </a:r>
          </a:p>
          <a:p>
            <a:r>
              <a:rPr lang="uk-UA" altLang="uk-UA" dirty="0" smtClean="0"/>
              <a:t>Функцію, результат якої дорівнює </a:t>
            </a:r>
            <a:r>
              <a:rPr lang="en-US" altLang="uk-UA" b="1" dirty="0" smtClean="0"/>
              <a:t>TRUE</a:t>
            </a:r>
            <a:r>
              <a:rPr lang="en-US" altLang="uk-UA" dirty="0" smtClean="0"/>
              <a:t> </a:t>
            </a:r>
            <a:r>
              <a:rPr lang="uk-UA" altLang="uk-UA" dirty="0" smtClean="0"/>
              <a:t>або </a:t>
            </a:r>
            <a:r>
              <a:rPr lang="en-US" altLang="uk-UA" b="1" dirty="0" smtClean="0"/>
              <a:t>FALSE</a:t>
            </a:r>
            <a:r>
              <a:rPr lang="en-US" altLang="uk-UA" dirty="0" smtClean="0"/>
              <a:t> </a:t>
            </a:r>
            <a:r>
              <a:rPr lang="uk-UA" altLang="uk-UA" dirty="0" smtClean="0"/>
              <a:t>, називають логічною</a:t>
            </a:r>
          </a:p>
          <a:p>
            <a:r>
              <a:rPr lang="uk-UA" altLang="uk-UA" dirty="0" smtClean="0"/>
              <a:t>До математичних належать: КОРЕНЬ, СТЕПЕНЬ, </a:t>
            </a:r>
            <a:r>
              <a:rPr lang="uk-UA" altLang="uk-UA" dirty="0" err="1" smtClean="0"/>
              <a:t>СУММ</a:t>
            </a:r>
            <a:r>
              <a:rPr lang="uk-UA" altLang="uk-UA" dirty="0" smtClean="0"/>
              <a:t>, ОКРУГЛ, </a:t>
            </a:r>
            <a:r>
              <a:rPr lang="en-US" altLang="uk-UA" dirty="0" smtClean="0"/>
              <a:t>SIN,</a:t>
            </a:r>
            <a:r>
              <a:rPr lang="uk-UA" altLang="uk-UA" dirty="0" smtClean="0"/>
              <a:t> </a:t>
            </a:r>
            <a:r>
              <a:rPr lang="en-US" altLang="uk-UA" dirty="0" smtClean="0"/>
              <a:t>COS</a:t>
            </a:r>
            <a:r>
              <a:rPr lang="uk-UA" altLang="uk-UA" dirty="0" smtClean="0"/>
              <a:t>, </a:t>
            </a:r>
            <a:r>
              <a:rPr lang="uk-UA" altLang="uk-UA" dirty="0" err="1" smtClean="0"/>
              <a:t>ПИ</a:t>
            </a:r>
            <a:endParaRPr lang="uk-UA" altLang="uk-UA" dirty="0" smtClean="0"/>
          </a:p>
          <a:p>
            <a:r>
              <a:rPr lang="uk-UA" altLang="uk-UA" dirty="0" smtClean="0"/>
              <a:t>До статистичних функцій відносяться  МИН, МАКС, СРЗНАЧ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8D865-3729-443B-89D3-717ECAA85488}" type="slidenum">
              <a:rPr lang="ru-RU" altLang="uk-UA" smtClean="0"/>
              <a:pPr/>
              <a:t>15</a:t>
            </a:fld>
            <a:endParaRPr lang="ru-RU" alt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altLang="uk-UA" dirty="0" err="1" smtClean="0"/>
              <a:t>©Микитенко</a:t>
            </a:r>
            <a:r>
              <a:rPr lang="uk-UA" altLang="uk-UA" dirty="0" smtClean="0"/>
              <a:t> А.Ф.</a:t>
            </a:r>
            <a:endParaRPr lang="ru-RU" altLang="uk-UA" dirty="0"/>
          </a:p>
        </p:txBody>
      </p:sp>
    </p:spTree>
    <p:extLst>
      <p:ext uri="{BB962C8B-B14F-4D97-AF65-F5344CB8AC3E}">
        <p14:creationId xmlns:p14="http://schemas.microsoft.com/office/powerpoint/2010/main" val="1243943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689" y="188640"/>
            <a:ext cx="6770712" cy="1030559"/>
          </a:xfrm>
        </p:spPr>
        <p:txBody>
          <a:bodyPr>
            <a:normAutofit fontScale="90000"/>
          </a:bodyPr>
          <a:lstStyle/>
          <a:p>
            <a:pPr algn="ctr"/>
            <a:r>
              <a:rPr lang="uk-UA" altLang="uk-UA" b="1" dirty="0" smtClean="0">
                <a:solidFill>
                  <a:schemeClr val="accent6">
                    <a:lumMod val="75000"/>
                  </a:schemeClr>
                </a:solidFill>
              </a:rPr>
              <a:t>Список використаних джерел:</a:t>
            </a:r>
            <a:endParaRPr lang="uk-UA" altLang="uk-UA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altLang="uk-UA" sz="2400" b="1" dirty="0" smtClean="0"/>
              <a:t>Література:</a:t>
            </a:r>
            <a:endParaRPr lang="uk-UA" altLang="uk-UA" sz="2400" b="1" dirty="0"/>
          </a:p>
          <a:p>
            <a:r>
              <a:rPr lang="uk-UA" altLang="uk-UA" sz="2000" dirty="0" smtClean="0"/>
              <a:t>Інформатика : підручник для 8-го класу загальноосвітніх навчальних закладів / Й. Я. </a:t>
            </a:r>
            <a:r>
              <a:rPr lang="uk-UA" altLang="uk-UA" sz="2000" dirty="0" err="1" smtClean="0"/>
              <a:t>Ривкінд</a:t>
            </a:r>
            <a:r>
              <a:rPr lang="uk-UA" altLang="uk-UA" sz="2000" dirty="0" smtClean="0"/>
              <a:t>, Т. І. Лисенко, Л. А. </a:t>
            </a:r>
            <a:r>
              <a:rPr lang="uk-UA" altLang="uk-UA" sz="2000" dirty="0" err="1" smtClean="0"/>
              <a:t>Чернікова</a:t>
            </a:r>
            <a:r>
              <a:rPr lang="uk-UA" altLang="uk-UA" sz="2000" dirty="0" smtClean="0"/>
              <a:t>, В.В. </a:t>
            </a:r>
            <a:r>
              <a:rPr lang="uk-UA" altLang="uk-UA" sz="2000" dirty="0" err="1" smtClean="0"/>
              <a:t>Шакотько</a:t>
            </a:r>
            <a:r>
              <a:rPr lang="uk-UA" altLang="uk-UA" sz="2000" dirty="0" smtClean="0"/>
              <a:t> – Київ : </a:t>
            </a:r>
            <a:r>
              <a:rPr lang="uk-UA" altLang="uk-UA" sz="2000" dirty="0" err="1" smtClean="0"/>
              <a:t>Генеза</a:t>
            </a:r>
            <a:r>
              <a:rPr lang="uk-UA" altLang="uk-UA" sz="2000" dirty="0" smtClean="0"/>
              <a:t>, 2016. – 288 с. : </a:t>
            </a:r>
            <a:r>
              <a:rPr lang="uk-UA" altLang="uk-UA" sz="2000" dirty="0" err="1" smtClean="0"/>
              <a:t>іл</a:t>
            </a:r>
            <a:r>
              <a:rPr lang="uk-UA" altLang="uk-UA" sz="2000" dirty="0" smtClean="0"/>
              <a:t>.</a:t>
            </a:r>
          </a:p>
          <a:p>
            <a:pPr marL="0" indent="0">
              <a:buNone/>
            </a:pPr>
            <a:r>
              <a:rPr lang="uk-UA" altLang="uk-UA" sz="2400" b="1" dirty="0" smtClean="0"/>
              <a:t>Інтернет-ресурси:</a:t>
            </a:r>
          </a:p>
          <a:p>
            <a:r>
              <a:rPr lang="en-US" altLang="uk-UA" sz="2000" dirty="0" smtClean="0">
                <a:hlinkClick r:id="rId2"/>
              </a:rPr>
              <a:t>http</a:t>
            </a:r>
            <a:r>
              <a:rPr lang="en-US" altLang="uk-UA" sz="2000" dirty="0">
                <a:hlinkClick r:id="rId2"/>
              </a:rPr>
              <a:t>://mon.gov.ua</a:t>
            </a:r>
            <a:r>
              <a:rPr lang="en-US" altLang="uk-UA" sz="2000" dirty="0" smtClean="0">
                <a:hlinkClick r:id=""/>
              </a:rPr>
              <a:t>/</a:t>
            </a:r>
          </a:p>
          <a:p>
            <a:r>
              <a:rPr lang="en-US" altLang="uk-UA" sz="2000" dirty="0" smtClean="0">
                <a:hlinkClick r:id=""/>
              </a:rPr>
              <a:t>https</a:t>
            </a:r>
            <a:r>
              <a:rPr lang="en-US" altLang="uk-UA" sz="2000" dirty="0">
                <a:hlinkClick r:id="rId2"/>
              </a:rPr>
              <a:t>://</a:t>
            </a:r>
            <a:r>
              <a:rPr lang="en-US" altLang="uk-UA" sz="2000" dirty="0" smtClean="0">
                <a:hlinkClick r:id="rId2"/>
              </a:rPr>
              <a:t>support.office.com/uk-ua/excel</a:t>
            </a:r>
            <a:endParaRPr lang="en-US" altLang="uk-UA" sz="2000" dirty="0" smtClean="0"/>
          </a:p>
          <a:p>
            <a:endParaRPr lang="uk-UA" altLang="uk-UA" sz="24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8D865-3729-443B-89D3-717ECAA85488}" type="slidenum">
              <a:rPr lang="ru-RU" altLang="uk-UA" smtClean="0"/>
              <a:pPr/>
              <a:t>16</a:t>
            </a:fld>
            <a:endParaRPr lang="ru-RU" alt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altLang="uk-UA" smtClean="0"/>
              <a:t>©Микитенко А.Ф.</a:t>
            </a:r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243943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altLang="uk-UA" sz="3200" b="1" dirty="0" smtClean="0">
                <a:solidFill>
                  <a:schemeClr val="accent6">
                    <a:lumMod val="75000"/>
                  </a:schemeClr>
                </a:solidFill>
              </a:rPr>
              <a:t>Ви дізнаєтеся:</a:t>
            </a:r>
            <a:endParaRPr lang="uk-UA" altLang="uk-UA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27517901"/>
              </p:ext>
            </p:extLst>
          </p:nvPr>
        </p:nvGraphicFramePr>
        <p:xfrm>
          <a:off x="1096206" y="1628800"/>
          <a:ext cx="7724266" cy="4440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8D865-3729-443B-89D3-717ECAA85488}" type="slidenum">
              <a:rPr lang="ru-RU" altLang="uk-UA" smtClean="0"/>
              <a:pPr/>
              <a:t>2</a:t>
            </a:fld>
            <a:endParaRPr lang="ru-RU" alt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altLang="uk-UA" smtClean="0"/>
              <a:t>©Микитенко А.Ф.</a:t>
            </a:r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268528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989175" y="476672"/>
            <a:ext cx="6600451" cy="2262781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altLang="uk-UA" sz="2800" b="1" u="sng">
                <a:solidFill>
                  <a:srgbClr val="339966"/>
                </a:solidFill>
                <a:latin typeface="Arial" panose="020B0604020202020204" pitchFamily="34" charset="0"/>
              </a:rPr>
              <a:t>Функції</a:t>
            </a:r>
            <a:r>
              <a:rPr lang="ru-RU" altLang="uk-UA" sz="2800" dirty="0">
                <a:solidFill>
                  <a:schemeClr val="tx1"/>
                </a:solidFill>
                <a:latin typeface="Arial" panose="020B0604020202020204" pitchFamily="34" charset="0"/>
              </a:rPr>
              <a:t> — </a:t>
            </a:r>
            <a:r>
              <a:rPr lang="ru-RU" altLang="uk-UA" sz="2800" dirty="0" err="1">
                <a:solidFill>
                  <a:schemeClr val="tx1"/>
                </a:solidFill>
                <a:latin typeface="Arial" panose="020B0604020202020204" pitchFamily="34" charset="0"/>
              </a:rPr>
              <a:t>це</a:t>
            </a:r>
            <a:r>
              <a:rPr lang="ru-RU" altLang="uk-UA" sz="2800" dirty="0">
                <a:solidFill>
                  <a:schemeClr val="tx1"/>
                </a:solidFill>
                <a:latin typeface="Arial" panose="020B0604020202020204" pitchFamily="34" charset="0"/>
              </a:rPr>
              <a:t> наперед </a:t>
            </a:r>
            <a:r>
              <a:rPr lang="ru-RU" altLang="uk-UA" sz="2800" dirty="0" err="1">
                <a:solidFill>
                  <a:schemeClr val="tx1"/>
                </a:solidFill>
                <a:latin typeface="Arial" panose="020B0604020202020204" pitchFamily="34" charset="0"/>
              </a:rPr>
              <a:t>визначені</a:t>
            </a:r>
            <a:r>
              <a:rPr lang="ru-RU" altLang="uk-UA" sz="28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ru-RU" altLang="uk-UA" sz="2800" dirty="0" err="1">
                <a:solidFill>
                  <a:schemeClr val="tx1"/>
                </a:solidFill>
                <a:latin typeface="Arial" panose="020B0604020202020204" pitchFamily="34" charset="0"/>
              </a:rPr>
              <a:t>формули</a:t>
            </a:r>
            <a:r>
              <a:rPr lang="ru-RU" altLang="uk-UA" sz="2800" dirty="0">
                <a:solidFill>
                  <a:schemeClr val="tx1"/>
                </a:solidFill>
                <a:latin typeface="Arial" panose="020B0604020202020204" pitchFamily="34" charset="0"/>
              </a:rPr>
              <a:t>, </a:t>
            </a:r>
            <a:r>
              <a:rPr lang="ru-RU" altLang="uk-UA" sz="2800" dirty="0" err="1">
                <a:solidFill>
                  <a:schemeClr val="tx1"/>
                </a:solidFill>
                <a:latin typeface="Arial" panose="020B0604020202020204" pitchFamily="34" charset="0"/>
              </a:rPr>
              <a:t>що</a:t>
            </a:r>
            <a:r>
              <a:rPr lang="ru-RU" altLang="uk-UA" sz="28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ru-RU" altLang="uk-UA" sz="2800" dirty="0" err="1">
                <a:solidFill>
                  <a:schemeClr val="tx1"/>
                </a:solidFill>
                <a:latin typeface="Arial" panose="020B0604020202020204" pitchFamily="34" charset="0"/>
              </a:rPr>
              <a:t>виконують</a:t>
            </a:r>
            <a:r>
              <a:rPr lang="ru-RU" altLang="uk-UA" sz="28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ru-RU" altLang="uk-UA" sz="2800" dirty="0" err="1">
                <a:solidFill>
                  <a:schemeClr val="tx1"/>
                </a:solidFill>
                <a:latin typeface="Arial" panose="020B0604020202020204" pitchFamily="34" charset="0"/>
              </a:rPr>
              <a:t>обчислення</a:t>
            </a:r>
            <a:r>
              <a:rPr lang="ru-RU" altLang="uk-UA" sz="2800" dirty="0">
                <a:solidFill>
                  <a:schemeClr val="tx1"/>
                </a:solidFill>
                <a:latin typeface="Arial" panose="020B0604020202020204" pitchFamily="34" charset="0"/>
              </a:rPr>
              <a:t> за </a:t>
            </a:r>
            <a:r>
              <a:rPr lang="ru-RU" altLang="uk-UA" sz="2800" dirty="0" err="1">
                <a:solidFill>
                  <a:schemeClr val="tx1"/>
                </a:solidFill>
                <a:latin typeface="Arial" panose="020B0604020202020204" pitchFamily="34" charset="0"/>
              </a:rPr>
              <a:t>заданими</a:t>
            </a:r>
            <a:r>
              <a:rPr lang="ru-RU" altLang="uk-UA" sz="2800" dirty="0">
                <a:solidFill>
                  <a:schemeClr val="tx1"/>
                </a:solidFill>
                <a:latin typeface="Arial" panose="020B0604020202020204" pitchFamily="34" charset="0"/>
              </a:rPr>
              <a:t> аргументами </a:t>
            </a:r>
            <a:br>
              <a:rPr lang="ru-RU" altLang="uk-UA" sz="28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ru-RU" altLang="uk-UA" sz="28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67744" y="3920014"/>
            <a:ext cx="6600451" cy="231729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just">
              <a:lnSpc>
                <a:spcPct val="80000"/>
              </a:lnSpc>
            </a:pPr>
            <a:r>
              <a:rPr lang="ru-RU" altLang="uk-UA" sz="2400" dirty="0">
                <a:solidFill>
                  <a:schemeClr val="tx1"/>
                </a:solidFill>
              </a:rPr>
              <a:t>До складу </a:t>
            </a:r>
            <a:r>
              <a:rPr lang="ru-RU" altLang="uk-UA" sz="2400" dirty="0" err="1">
                <a:solidFill>
                  <a:schemeClr val="tx1"/>
                </a:solidFill>
              </a:rPr>
              <a:t>Excel</a:t>
            </a:r>
            <a:r>
              <a:rPr lang="ru-RU" altLang="uk-UA" sz="2400" dirty="0">
                <a:solidFill>
                  <a:schemeClr val="tx1"/>
                </a:solidFill>
              </a:rPr>
              <a:t> входить  </a:t>
            </a:r>
            <a:r>
              <a:rPr lang="ru-RU" altLang="uk-UA" sz="2400" dirty="0" err="1" smtClean="0">
                <a:solidFill>
                  <a:schemeClr val="tx1"/>
                </a:solidFill>
              </a:rPr>
              <a:t>більше</a:t>
            </a:r>
            <a:r>
              <a:rPr lang="ru-RU" altLang="uk-UA" sz="2400" dirty="0" smtClean="0">
                <a:solidFill>
                  <a:schemeClr val="tx1"/>
                </a:solidFill>
              </a:rPr>
              <a:t>, </a:t>
            </a:r>
            <a:r>
              <a:rPr lang="ru-RU" altLang="uk-UA" sz="2400" dirty="0" err="1" smtClean="0">
                <a:solidFill>
                  <a:schemeClr val="tx1"/>
                </a:solidFill>
              </a:rPr>
              <a:t>ніж</a:t>
            </a:r>
            <a:r>
              <a:rPr lang="ru-RU" altLang="uk-UA" sz="2400" dirty="0" smtClean="0">
                <a:solidFill>
                  <a:schemeClr val="tx1"/>
                </a:solidFill>
              </a:rPr>
              <a:t>  </a:t>
            </a:r>
            <a:r>
              <a:rPr lang="ru-RU" altLang="uk-UA" sz="2400" b="1" dirty="0">
                <a:solidFill>
                  <a:schemeClr val="tx1"/>
                </a:solidFill>
              </a:rPr>
              <a:t>300</a:t>
            </a:r>
            <a:r>
              <a:rPr lang="ru-RU" altLang="uk-UA" sz="2400" dirty="0">
                <a:solidFill>
                  <a:schemeClr val="tx1"/>
                </a:solidFill>
              </a:rPr>
              <a:t> </a:t>
            </a:r>
            <a:r>
              <a:rPr lang="ru-RU" altLang="uk-UA" sz="2400" dirty="0" err="1" smtClean="0">
                <a:solidFill>
                  <a:schemeClr val="tx1"/>
                </a:solidFill>
              </a:rPr>
              <a:t>різноманітних</a:t>
            </a:r>
            <a:r>
              <a:rPr lang="ru-RU" altLang="uk-UA" sz="2400" dirty="0" smtClean="0">
                <a:solidFill>
                  <a:schemeClr val="tx1"/>
                </a:solidFill>
              </a:rPr>
              <a:t> </a:t>
            </a:r>
            <a:r>
              <a:rPr lang="ru-RU" altLang="uk-UA" sz="2400" dirty="0" err="1">
                <a:solidFill>
                  <a:schemeClr val="tx1"/>
                </a:solidFill>
              </a:rPr>
              <a:t>функцій</a:t>
            </a:r>
            <a:r>
              <a:rPr lang="ru-RU" altLang="uk-UA" sz="2400" dirty="0">
                <a:solidFill>
                  <a:schemeClr val="tx1"/>
                </a:solidFill>
              </a:rPr>
              <a:t>. </a:t>
            </a:r>
          </a:p>
          <a:p>
            <a:pPr algn="just">
              <a:lnSpc>
                <a:spcPct val="80000"/>
              </a:lnSpc>
            </a:pPr>
            <a:r>
              <a:rPr lang="ru-RU" altLang="uk-UA" sz="2400" dirty="0" err="1">
                <a:solidFill>
                  <a:schemeClr val="tx1"/>
                </a:solidFill>
              </a:rPr>
              <a:t>Це</a:t>
            </a:r>
            <a:r>
              <a:rPr lang="ru-RU" altLang="uk-UA" sz="2400" dirty="0">
                <a:solidFill>
                  <a:schemeClr val="tx1"/>
                </a:solidFill>
              </a:rPr>
              <a:t>  </a:t>
            </a:r>
            <a:r>
              <a:rPr lang="ru-RU" altLang="uk-UA" sz="2400" dirty="0" err="1">
                <a:solidFill>
                  <a:schemeClr val="tx1"/>
                </a:solidFill>
              </a:rPr>
              <a:t>дозволяє</a:t>
            </a:r>
            <a:r>
              <a:rPr lang="ru-RU" altLang="uk-UA" sz="2400" dirty="0">
                <a:solidFill>
                  <a:schemeClr val="tx1"/>
                </a:solidFill>
              </a:rPr>
              <a:t> </a:t>
            </a:r>
            <a:r>
              <a:rPr lang="ru-RU" altLang="uk-UA" sz="2400" dirty="0" err="1">
                <a:solidFill>
                  <a:schemeClr val="tx1"/>
                </a:solidFill>
              </a:rPr>
              <a:t>виконувати</a:t>
            </a:r>
            <a:r>
              <a:rPr lang="ru-RU" altLang="uk-UA" sz="2400" dirty="0">
                <a:solidFill>
                  <a:schemeClr val="tx1"/>
                </a:solidFill>
              </a:rPr>
              <a:t> як </a:t>
            </a:r>
            <a:r>
              <a:rPr lang="ru-RU" altLang="uk-UA" sz="2400" dirty="0" err="1">
                <a:solidFill>
                  <a:schemeClr val="tx1"/>
                </a:solidFill>
              </a:rPr>
              <a:t>прості</a:t>
            </a:r>
            <a:r>
              <a:rPr lang="ru-RU" altLang="uk-UA" sz="2400" dirty="0">
                <a:solidFill>
                  <a:schemeClr val="tx1"/>
                </a:solidFill>
              </a:rPr>
              <a:t>, так і </a:t>
            </a:r>
            <a:r>
              <a:rPr lang="ru-RU" altLang="uk-UA" sz="2400" dirty="0" err="1">
                <a:solidFill>
                  <a:schemeClr val="tx1"/>
                </a:solidFill>
              </a:rPr>
              <a:t>досить</a:t>
            </a:r>
            <a:r>
              <a:rPr lang="ru-RU" altLang="uk-UA" sz="2400" dirty="0">
                <a:solidFill>
                  <a:schemeClr val="tx1"/>
                </a:solidFill>
              </a:rPr>
              <a:t> </a:t>
            </a:r>
            <a:r>
              <a:rPr lang="ru-RU" altLang="uk-UA" sz="2400" dirty="0" err="1">
                <a:solidFill>
                  <a:schemeClr val="tx1"/>
                </a:solidFill>
              </a:rPr>
              <a:t>складні</a:t>
            </a:r>
            <a:r>
              <a:rPr lang="ru-RU" altLang="uk-UA" sz="2400" dirty="0">
                <a:solidFill>
                  <a:schemeClr val="tx1"/>
                </a:solidFill>
              </a:rPr>
              <a:t> </a:t>
            </a:r>
            <a:r>
              <a:rPr lang="ru-RU" altLang="uk-UA" sz="2400" dirty="0" err="1">
                <a:solidFill>
                  <a:schemeClr val="tx1"/>
                </a:solidFill>
              </a:rPr>
              <a:t>операції</a:t>
            </a:r>
            <a:r>
              <a:rPr lang="ru-RU" altLang="uk-UA" sz="2400" dirty="0">
                <a:solidFill>
                  <a:schemeClr val="tx1"/>
                </a:solidFill>
              </a:rPr>
              <a:t>, </a:t>
            </a:r>
            <a:r>
              <a:rPr lang="ru-RU" altLang="uk-UA" sz="2400" dirty="0" err="1">
                <a:solidFill>
                  <a:schemeClr val="tx1"/>
                </a:solidFill>
              </a:rPr>
              <a:t>автоматизувати</a:t>
            </a:r>
            <a:r>
              <a:rPr lang="ru-RU" altLang="uk-UA" sz="2400" dirty="0">
                <a:solidFill>
                  <a:schemeClr val="tx1"/>
                </a:solidFill>
              </a:rPr>
              <a:t> </a:t>
            </a:r>
            <a:r>
              <a:rPr lang="ru-RU" altLang="uk-UA" sz="2400" dirty="0" err="1">
                <a:solidFill>
                  <a:schemeClr val="tx1"/>
                </a:solidFill>
              </a:rPr>
              <a:t>процес</a:t>
            </a:r>
            <a:r>
              <a:rPr lang="ru-RU" altLang="uk-UA" sz="2400" dirty="0">
                <a:solidFill>
                  <a:schemeClr val="tx1"/>
                </a:solidFill>
              </a:rPr>
              <a:t> </a:t>
            </a:r>
            <a:r>
              <a:rPr lang="ru-RU" altLang="uk-UA" sz="2400" dirty="0" err="1">
                <a:solidFill>
                  <a:schemeClr val="tx1"/>
                </a:solidFill>
              </a:rPr>
              <a:t>обчислень</a:t>
            </a:r>
            <a:r>
              <a:rPr lang="ru-RU" altLang="uk-UA" sz="2400" dirty="0">
                <a:solidFill>
                  <a:schemeClr val="tx1"/>
                </a:solidFill>
              </a:rPr>
              <a:t>, </a:t>
            </a:r>
            <a:r>
              <a:rPr lang="ru-RU" altLang="uk-UA" sz="2400" dirty="0" err="1">
                <a:solidFill>
                  <a:schemeClr val="tx1"/>
                </a:solidFill>
              </a:rPr>
              <a:t>заощадити</a:t>
            </a:r>
            <a:r>
              <a:rPr lang="ru-RU" altLang="uk-UA" sz="2400" dirty="0">
                <a:solidFill>
                  <a:schemeClr val="tx1"/>
                </a:solidFill>
              </a:rPr>
              <a:t> час. </a:t>
            </a:r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fld id="{1F0D0162-5C59-4B14-84AC-DFB907A8DFEC}" type="slidenum">
              <a:rPr lang="ru-RU" altLang="uk-UA"/>
              <a:pPr/>
              <a:t>3</a:t>
            </a:fld>
            <a:endParaRPr lang="ru-RU" altLang="uk-UA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uk-UA" smtClean="0"/>
              <a:t>©</a:t>
            </a:r>
            <a:r>
              <a:rPr lang="uk-UA" altLang="uk-UA" smtClean="0"/>
              <a:t>Микитенко А.Ф.</a:t>
            </a:r>
            <a:endParaRPr lang="ru-RU" alt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altLang="uk-UA" sz="3200" b="1" dirty="0" err="1">
                <a:solidFill>
                  <a:schemeClr val="accent6">
                    <a:lumMod val="75000"/>
                  </a:schemeClr>
                </a:solidFill>
              </a:rPr>
              <a:t>Категорії</a:t>
            </a:r>
            <a:r>
              <a:rPr lang="ru-RU" altLang="uk-UA" sz="32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altLang="uk-UA" sz="3200" b="1" dirty="0" err="1">
                <a:solidFill>
                  <a:schemeClr val="accent6">
                    <a:lumMod val="75000"/>
                  </a:schemeClr>
                </a:solidFill>
              </a:rPr>
              <a:t>функцій</a:t>
            </a:r>
            <a:r>
              <a:rPr lang="ru-RU" altLang="uk-UA" sz="3200" b="1" dirty="0">
                <a:solidFill>
                  <a:schemeClr val="accent6">
                    <a:lumMod val="75000"/>
                  </a:schemeClr>
                </a:solidFill>
              </a:rPr>
              <a:t>: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B15F8-C0FE-40DB-AB31-7B1E1E62D2D4}" type="slidenum">
              <a:rPr lang="ru-RU" altLang="uk-UA"/>
              <a:pPr/>
              <a:t>4</a:t>
            </a:fld>
            <a:endParaRPr lang="ru-RU" altLang="uk-UA"/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860051202"/>
              </p:ext>
            </p:extLst>
          </p:nvPr>
        </p:nvGraphicFramePr>
        <p:xfrm>
          <a:off x="1954785" y="2132856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altLang="uk-UA" smtClean="0"/>
              <a:t>©Микитенко А.Ф.</a:t>
            </a:r>
            <a:endParaRPr lang="ru-RU" alt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altLang="uk-UA" b="1" dirty="0">
                <a:solidFill>
                  <a:schemeClr val="accent6">
                    <a:lumMod val="75000"/>
                  </a:schemeClr>
                </a:solidFill>
              </a:rPr>
              <a:t>Формат стандартної функції:</a:t>
            </a:r>
            <a:endParaRPr lang="ru-RU" altLang="uk-UA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1066437" y="1916832"/>
            <a:ext cx="7905750" cy="4530725"/>
          </a:xfrm>
        </p:spPr>
        <p:txBody>
          <a:bodyPr/>
          <a:lstStyle/>
          <a:p>
            <a:pPr algn="ctr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uk-UA" altLang="uk-UA" sz="3600" b="1" dirty="0">
                <a:solidFill>
                  <a:srgbClr val="CC6600"/>
                </a:solidFill>
              </a:rPr>
              <a:t>= Ім’я</a:t>
            </a:r>
            <a:r>
              <a:rPr lang="en-US" altLang="uk-UA" sz="3600" b="1" dirty="0">
                <a:solidFill>
                  <a:srgbClr val="CC6600"/>
                </a:solidFill>
              </a:rPr>
              <a:t> </a:t>
            </a:r>
            <a:r>
              <a:rPr lang="uk-UA" altLang="uk-UA" sz="3600" b="1" dirty="0">
                <a:solidFill>
                  <a:srgbClr val="339966"/>
                </a:solidFill>
              </a:rPr>
              <a:t>(Аргументи)</a:t>
            </a:r>
          </a:p>
          <a:p>
            <a:pPr algn="ctr">
              <a:lnSpc>
                <a:spcPct val="80000"/>
              </a:lnSpc>
              <a:buFont typeface="Wingdings" panose="05000000000000000000" pitchFamily="2" charset="2"/>
              <a:buNone/>
            </a:pPr>
            <a:endParaRPr lang="uk-UA" altLang="uk-UA" sz="1400" b="1" dirty="0"/>
          </a:p>
          <a:p>
            <a:pPr algn="ctr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uk-UA" sz="2400" b="1" dirty="0">
                <a:solidFill>
                  <a:schemeClr val="tx1"/>
                </a:solidFill>
              </a:rPr>
              <a:t>Аргументом </a:t>
            </a:r>
            <a:r>
              <a:rPr lang="ru-RU" altLang="uk-UA" sz="2400" b="1" dirty="0" err="1">
                <a:solidFill>
                  <a:schemeClr val="tx1"/>
                </a:solidFill>
              </a:rPr>
              <a:t>може</a:t>
            </a:r>
            <a:r>
              <a:rPr lang="ru-RU" altLang="uk-UA" sz="2400" b="1" dirty="0">
                <a:solidFill>
                  <a:schemeClr val="tx1"/>
                </a:solidFill>
              </a:rPr>
              <a:t> бути</a:t>
            </a:r>
            <a:r>
              <a:rPr lang="ru-RU" altLang="uk-UA" sz="2000" b="1" dirty="0">
                <a:solidFill>
                  <a:schemeClr val="tx1"/>
                </a:solidFill>
              </a:rPr>
              <a:t>:</a:t>
            </a:r>
            <a:endParaRPr lang="en-US" altLang="uk-UA" sz="2000" b="1" dirty="0">
              <a:solidFill>
                <a:schemeClr val="tx1"/>
              </a:solidFill>
            </a:endParaRPr>
          </a:p>
          <a:p>
            <a:pPr algn="ctr">
              <a:lnSpc>
                <a:spcPct val="80000"/>
              </a:lnSpc>
              <a:buFont typeface="Wingdings" panose="05000000000000000000" pitchFamily="2" charset="2"/>
              <a:buNone/>
            </a:pPr>
            <a:endParaRPr lang="ru-RU" altLang="uk-UA" sz="1000" b="1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r>
              <a:rPr lang="ru-RU" altLang="uk-UA" sz="2400" dirty="0">
                <a:solidFill>
                  <a:schemeClr val="tx1"/>
                </a:solidFill>
              </a:rPr>
              <a:t>1. </a:t>
            </a:r>
            <a:r>
              <a:rPr lang="ru-RU" altLang="uk-UA" sz="2400" dirty="0" err="1">
                <a:solidFill>
                  <a:schemeClr val="tx1"/>
                </a:solidFill>
              </a:rPr>
              <a:t>Пустий</a:t>
            </a:r>
            <a:r>
              <a:rPr lang="ru-RU" altLang="uk-UA" sz="2400" dirty="0">
                <a:solidFill>
                  <a:schemeClr val="tx1"/>
                </a:solidFill>
              </a:rPr>
              <a:t> аргумент ()</a:t>
            </a:r>
            <a:r>
              <a:rPr lang="ru-RU" altLang="uk-UA" sz="2000" dirty="0">
                <a:solidFill>
                  <a:schemeClr val="tx1"/>
                </a:solidFill>
              </a:rPr>
              <a:t>			 </a:t>
            </a:r>
            <a:r>
              <a:rPr lang="ru-RU" altLang="uk-UA" sz="2000" b="1" dirty="0">
                <a:solidFill>
                  <a:schemeClr val="tx1"/>
                </a:solidFill>
              </a:rPr>
              <a:t>=</a:t>
            </a:r>
            <a:r>
              <a:rPr lang="ru-RU" altLang="uk-UA" sz="2000" dirty="0">
                <a:solidFill>
                  <a:schemeClr val="tx1"/>
                </a:solidFill>
              </a:rPr>
              <a:t> </a:t>
            </a:r>
            <a:r>
              <a:rPr lang="ru-RU" altLang="uk-UA" sz="2000" b="1" dirty="0">
                <a:solidFill>
                  <a:schemeClr val="tx1"/>
                </a:solidFill>
              </a:rPr>
              <a:t>СЕГОДНЯ().</a:t>
            </a:r>
          </a:p>
          <a:p>
            <a:pPr>
              <a:lnSpc>
                <a:spcPct val="80000"/>
              </a:lnSpc>
            </a:pPr>
            <a:r>
              <a:rPr lang="ru-RU" altLang="uk-UA" sz="2400" dirty="0">
                <a:solidFill>
                  <a:schemeClr val="tx1"/>
                </a:solidFill>
              </a:rPr>
              <a:t>2. Константа</a:t>
            </a:r>
            <a:r>
              <a:rPr lang="ru-RU" altLang="uk-UA" sz="2000" dirty="0">
                <a:solidFill>
                  <a:schemeClr val="tx1"/>
                </a:solidFill>
              </a:rPr>
              <a:t>				 </a:t>
            </a:r>
            <a:r>
              <a:rPr lang="ru-RU" altLang="uk-UA" sz="2000" b="1" dirty="0">
                <a:solidFill>
                  <a:schemeClr val="tx1"/>
                </a:solidFill>
              </a:rPr>
              <a:t>=</a:t>
            </a:r>
            <a:r>
              <a:rPr lang="ru-RU" altLang="uk-UA" sz="2000" dirty="0">
                <a:solidFill>
                  <a:schemeClr val="tx1"/>
                </a:solidFill>
              </a:rPr>
              <a:t> </a:t>
            </a:r>
            <a:r>
              <a:rPr lang="en-US" altLang="uk-UA" sz="2000" b="1" dirty="0" smtClean="0">
                <a:solidFill>
                  <a:schemeClr val="tx1"/>
                </a:solidFill>
              </a:rPr>
              <a:t>SIN</a:t>
            </a:r>
            <a:r>
              <a:rPr lang="ru-RU" altLang="uk-UA" sz="2000" b="1" dirty="0" smtClean="0">
                <a:solidFill>
                  <a:schemeClr val="tx1"/>
                </a:solidFill>
              </a:rPr>
              <a:t>(</a:t>
            </a:r>
            <a:r>
              <a:rPr lang="en-US" altLang="uk-UA" sz="2000" b="1" dirty="0">
                <a:solidFill>
                  <a:schemeClr val="tx1"/>
                </a:solidFill>
              </a:rPr>
              <a:t>30</a:t>
            </a:r>
            <a:r>
              <a:rPr lang="ru-RU" altLang="uk-UA" sz="2000" b="1" dirty="0">
                <a:solidFill>
                  <a:schemeClr val="tx1"/>
                </a:solidFill>
              </a:rPr>
              <a:t>).</a:t>
            </a:r>
          </a:p>
          <a:p>
            <a:pPr>
              <a:lnSpc>
                <a:spcPct val="80000"/>
              </a:lnSpc>
            </a:pPr>
            <a:r>
              <a:rPr lang="ru-RU" altLang="uk-UA" sz="2400" dirty="0">
                <a:solidFill>
                  <a:schemeClr val="tx1"/>
                </a:solidFill>
              </a:rPr>
              <a:t>3. </a:t>
            </a:r>
            <a:r>
              <a:rPr lang="ru-RU" altLang="uk-UA" sz="2400" dirty="0" err="1">
                <a:solidFill>
                  <a:schemeClr val="tx1"/>
                </a:solidFill>
              </a:rPr>
              <a:t>Посилання</a:t>
            </a:r>
            <a:r>
              <a:rPr lang="ru-RU" altLang="uk-UA" sz="2400" dirty="0">
                <a:solidFill>
                  <a:schemeClr val="tx1"/>
                </a:solidFill>
              </a:rPr>
              <a:t> на </a:t>
            </a:r>
            <a:r>
              <a:rPr lang="ru-RU" altLang="uk-UA" sz="2400" dirty="0" err="1">
                <a:solidFill>
                  <a:schemeClr val="tx1"/>
                </a:solidFill>
              </a:rPr>
              <a:t>комірку</a:t>
            </a:r>
            <a:r>
              <a:rPr lang="ru-RU" altLang="uk-UA" sz="2400" dirty="0">
                <a:solidFill>
                  <a:schemeClr val="tx1"/>
                </a:solidFill>
              </a:rPr>
              <a:t> (адреса)</a:t>
            </a:r>
            <a:r>
              <a:rPr lang="ru-RU" altLang="uk-UA" sz="2000" dirty="0">
                <a:solidFill>
                  <a:schemeClr val="tx1"/>
                </a:solidFill>
              </a:rPr>
              <a:t>	 </a:t>
            </a:r>
            <a:r>
              <a:rPr lang="ru-RU" altLang="uk-UA" sz="2000" b="1" dirty="0">
                <a:solidFill>
                  <a:schemeClr val="tx1"/>
                </a:solidFill>
              </a:rPr>
              <a:t>=</a:t>
            </a:r>
            <a:r>
              <a:rPr lang="ru-RU" altLang="uk-UA" sz="2000" dirty="0">
                <a:solidFill>
                  <a:schemeClr val="tx1"/>
                </a:solidFill>
              </a:rPr>
              <a:t> </a:t>
            </a:r>
            <a:r>
              <a:rPr lang="en-US" altLang="uk-UA" sz="2000" b="1" dirty="0" smtClean="0">
                <a:solidFill>
                  <a:schemeClr val="tx1"/>
                </a:solidFill>
              </a:rPr>
              <a:t>ABS</a:t>
            </a:r>
            <a:r>
              <a:rPr lang="ru-RU" altLang="uk-UA" sz="2000" b="1" dirty="0" smtClean="0">
                <a:solidFill>
                  <a:schemeClr val="tx1"/>
                </a:solidFill>
              </a:rPr>
              <a:t>(А4</a:t>
            </a:r>
            <a:r>
              <a:rPr lang="ru-RU" altLang="uk-UA" sz="2000" b="1" dirty="0">
                <a:solidFill>
                  <a:schemeClr val="tx1"/>
                </a:solidFill>
              </a:rPr>
              <a:t>).</a:t>
            </a:r>
          </a:p>
          <a:p>
            <a:pPr>
              <a:lnSpc>
                <a:spcPct val="80000"/>
              </a:lnSpc>
            </a:pPr>
            <a:r>
              <a:rPr lang="ru-RU" altLang="uk-UA" sz="2400" dirty="0">
                <a:solidFill>
                  <a:schemeClr val="tx1"/>
                </a:solidFill>
              </a:rPr>
              <a:t>4. </a:t>
            </a:r>
            <a:r>
              <a:rPr lang="ru-RU" altLang="uk-UA" sz="2400" dirty="0" err="1">
                <a:solidFill>
                  <a:schemeClr val="tx1"/>
                </a:solidFill>
              </a:rPr>
              <a:t>Діапазон</a:t>
            </a:r>
            <a:r>
              <a:rPr lang="ru-RU" altLang="uk-UA" sz="2400" dirty="0">
                <a:solidFill>
                  <a:schemeClr val="tx1"/>
                </a:solidFill>
              </a:rPr>
              <a:t> </a:t>
            </a:r>
            <a:r>
              <a:rPr lang="ru-RU" altLang="uk-UA" sz="2400" dirty="0" err="1">
                <a:solidFill>
                  <a:schemeClr val="tx1"/>
                </a:solidFill>
              </a:rPr>
              <a:t>комірок</a:t>
            </a:r>
            <a:r>
              <a:rPr lang="ru-RU" altLang="uk-UA" sz="2400" dirty="0">
                <a:solidFill>
                  <a:schemeClr val="tx1"/>
                </a:solidFill>
              </a:rPr>
              <a:t>	</a:t>
            </a:r>
            <a:r>
              <a:rPr lang="ru-RU" altLang="uk-UA" sz="2000" dirty="0">
                <a:solidFill>
                  <a:schemeClr val="tx1"/>
                </a:solidFill>
              </a:rPr>
              <a:t>	</a:t>
            </a:r>
            <a:r>
              <a:rPr lang="ru-RU" altLang="uk-UA" sz="2000" b="1" dirty="0">
                <a:solidFill>
                  <a:schemeClr val="tx1"/>
                </a:solidFill>
              </a:rPr>
              <a:t>	 =</a:t>
            </a:r>
            <a:r>
              <a:rPr lang="ru-RU" altLang="uk-UA" sz="2000" dirty="0">
                <a:solidFill>
                  <a:schemeClr val="tx1"/>
                </a:solidFill>
              </a:rPr>
              <a:t> </a:t>
            </a:r>
            <a:r>
              <a:rPr lang="ru-RU" altLang="uk-UA" sz="2000" b="1" dirty="0">
                <a:solidFill>
                  <a:schemeClr val="tx1"/>
                </a:solidFill>
              </a:rPr>
              <a:t>СУММ(А3:А8).</a:t>
            </a:r>
          </a:p>
          <a:p>
            <a:pPr>
              <a:lnSpc>
                <a:spcPct val="80000"/>
              </a:lnSpc>
            </a:pPr>
            <a:r>
              <a:rPr lang="ru-RU" altLang="uk-UA" sz="2400" dirty="0">
                <a:solidFill>
                  <a:schemeClr val="tx1"/>
                </a:solidFill>
              </a:rPr>
              <a:t>5. </a:t>
            </a:r>
            <a:r>
              <a:rPr lang="ru-RU" altLang="uk-UA" sz="2400" dirty="0" err="1">
                <a:solidFill>
                  <a:schemeClr val="tx1"/>
                </a:solidFill>
              </a:rPr>
              <a:t>Декілька</a:t>
            </a:r>
            <a:r>
              <a:rPr lang="ru-RU" altLang="uk-UA" sz="2400" dirty="0">
                <a:solidFill>
                  <a:schemeClr val="tx1"/>
                </a:solidFill>
              </a:rPr>
              <a:t> </a:t>
            </a:r>
            <a:r>
              <a:rPr lang="ru-RU" altLang="uk-UA" sz="2400" dirty="0" err="1">
                <a:solidFill>
                  <a:schemeClr val="tx1"/>
                </a:solidFill>
              </a:rPr>
              <a:t>аргументів</a:t>
            </a:r>
            <a:r>
              <a:rPr lang="ru-RU" altLang="uk-UA" sz="2400" dirty="0">
                <a:solidFill>
                  <a:schemeClr val="tx1"/>
                </a:solidFill>
              </a:rPr>
              <a:t> -</a:t>
            </a:r>
            <a:r>
              <a:rPr lang="ru-RU" altLang="uk-UA" sz="2000" dirty="0">
                <a:solidFill>
                  <a:schemeClr val="tx1"/>
                </a:solidFill>
              </a:rPr>
              <a:t> 		 </a:t>
            </a:r>
            <a:r>
              <a:rPr lang="ru-RU" altLang="uk-UA" sz="2000" b="1" dirty="0">
                <a:solidFill>
                  <a:schemeClr val="tx1"/>
                </a:solidFill>
              </a:rPr>
              <a:t>= ОКРУГЛ(В2; 2).</a:t>
            </a:r>
            <a:endParaRPr lang="ru-RU" altLang="uk-UA" sz="2000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r>
              <a:rPr lang="ru-RU" altLang="uk-UA" sz="2400" dirty="0">
                <a:solidFill>
                  <a:schemeClr val="tx1"/>
                </a:solidFill>
              </a:rPr>
              <a:t>6. </a:t>
            </a:r>
            <a:r>
              <a:rPr lang="ru-RU" altLang="uk-UA" sz="2400" dirty="0" err="1">
                <a:solidFill>
                  <a:schemeClr val="tx1"/>
                </a:solidFill>
              </a:rPr>
              <a:t>Вирази</a:t>
            </a:r>
            <a:r>
              <a:rPr lang="ru-RU" altLang="uk-UA" sz="2400" dirty="0">
                <a:solidFill>
                  <a:schemeClr val="tx1"/>
                </a:solidFill>
              </a:rPr>
              <a:t>	</a:t>
            </a:r>
            <a:r>
              <a:rPr lang="ru-RU" altLang="uk-UA" sz="2000" dirty="0">
                <a:solidFill>
                  <a:schemeClr val="tx1"/>
                </a:solidFill>
              </a:rPr>
              <a:t>			 </a:t>
            </a:r>
            <a:r>
              <a:rPr lang="ru-RU" altLang="uk-UA" sz="2000" b="1" dirty="0">
                <a:solidFill>
                  <a:schemeClr val="tx1"/>
                </a:solidFill>
              </a:rPr>
              <a:t> =КОРЕНЬ(</a:t>
            </a:r>
            <a:r>
              <a:rPr lang="en-US" altLang="uk-UA" sz="2000" b="1" dirty="0">
                <a:solidFill>
                  <a:schemeClr val="tx1"/>
                </a:solidFill>
              </a:rPr>
              <a:t>A</a:t>
            </a:r>
            <a:r>
              <a:rPr lang="ru-RU" altLang="uk-UA" sz="2000" b="1" dirty="0">
                <a:solidFill>
                  <a:schemeClr val="tx1"/>
                </a:solidFill>
              </a:rPr>
              <a:t>1^2+</a:t>
            </a:r>
            <a:r>
              <a:rPr lang="en-US" altLang="uk-UA" sz="2000" b="1" dirty="0">
                <a:solidFill>
                  <a:schemeClr val="tx1"/>
                </a:solidFill>
              </a:rPr>
              <a:t>A</a:t>
            </a:r>
            <a:r>
              <a:rPr lang="ru-RU" altLang="uk-UA" sz="2000" b="1" dirty="0">
                <a:solidFill>
                  <a:schemeClr val="tx1"/>
                </a:solidFill>
              </a:rPr>
              <a:t>2^2).</a:t>
            </a:r>
          </a:p>
          <a:p>
            <a:pPr>
              <a:lnSpc>
                <a:spcPct val="80000"/>
              </a:lnSpc>
            </a:pPr>
            <a:r>
              <a:rPr lang="ru-RU" altLang="uk-UA" sz="2400" dirty="0">
                <a:solidFill>
                  <a:schemeClr val="tx1"/>
                </a:solidFill>
              </a:rPr>
              <a:t>7. </a:t>
            </a:r>
            <a:r>
              <a:rPr lang="ru-RU" altLang="uk-UA" sz="2400" dirty="0" err="1">
                <a:solidFill>
                  <a:schemeClr val="tx1"/>
                </a:solidFill>
              </a:rPr>
              <a:t>Інші</a:t>
            </a:r>
            <a:r>
              <a:rPr lang="ru-RU" altLang="uk-UA" sz="2400" dirty="0">
                <a:solidFill>
                  <a:schemeClr val="tx1"/>
                </a:solidFill>
              </a:rPr>
              <a:t> </a:t>
            </a:r>
            <a:r>
              <a:rPr lang="ru-RU" altLang="uk-UA" sz="2400" dirty="0" err="1">
                <a:solidFill>
                  <a:schemeClr val="tx1"/>
                </a:solidFill>
              </a:rPr>
              <a:t>функції</a:t>
            </a:r>
            <a:r>
              <a:rPr lang="ru-RU" altLang="uk-UA" sz="2000" dirty="0">
                <a:solidFill>
                  <a:schemeClr val="tx1"/>
                </a:solidFill>
              </a:rPr>
              <a:t>		</a:t>
            </a:r>
            <a:r>
              <a:rPr lang="ru-RU" altLang="uk-UA" sz="2000" b="1" dirty="0">
                <a:solidFill>
                  <a:schemeClr val="tx1"/>
                </a:solidFill>
              </a:rPr>
              <a:t>	  = </a:t>
            </a:r>
            <a:r>
              <a:rPr lang="ru-RU" altLang="uk-UA" sz="2000" b="1" dirty="0" smtClean="0">
                <a:solidFill>
                  <a:schemeClr val="tx1"/>
                </a:solidFill>
              </a:rPr>
              <a:t>ОКРУГЛ(СРЗНАЧ(В2:</a:t>
            </a:r>
            <a:r>
              <a:rPr lang="en-US" altLang="uk-UA" sz="2000" b="1" dirty="0" smtClean="0">
                <a:solidFill>
                  <a:schemeClr val="tx1"/>
                </a:solidFill>
              </a:rPr>
              <a:t>B12</a:t>
            </a:r>
            <a:r>
              <a:rPr lang="ru-RU" altLang="uk-UA" sz="2000" b="1" dirty="0" smtClean="0">
                <a:solidFill>
                  <a:schemeClr val="tx1"/>
                </a:solidFill>
              </a:rPr>
              <a:t>)</a:t>
            </a:r>
            <a:r>
              <a:rPr lang="en-US" altLang="uk-UA" sz="2000" b="1" dirty="0" smtClean="0">
                <a:solidFill>
                  <a:schemeClr val="tx1"/>
                </a:solidFill>
              </a:rPr>
              <a:t>;0</a:t>
            </a:r>
            <a:r>
              <a:rPr lang="ru-RU" altLang="uk-UA" sz="2000" b="1" dirty="0" smtClean="0">
                <a:solidFill>
                  <a:schemeClr val="tx1"/>
                </a:solidFill>
              </a:rPr>
              <a:t>).</a:t>
            </a:r>
            <a:endParaRPr lang="uk-UA" altLang="uk-UA" sz="2000" b="1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endParaRPr lang="uk-UA" altLang="uk-UA" sz="2000" dirty="0">
              <a:solidFill>
                <a:srgbClr val="339966"/>
              </a:solidFill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endParaRPr lang="ru-RU" altLang="uk-UA" sz="2000" b="1" dirty="0">
              <a:solidFill>
                <a:schemeClr val="bg2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CB185-DA51-43BF-A0DC-6C1BA8CA4C2D}" type="slidenum">
              <a:rPr lang="ru-RU" altLang="uk-UA"/>
              <a:pPr/>
              <a:t>5</a:t>
            </a:fld>
            <a:endParaRPr lang="ru-RU" altLang="uk-UA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altLang="uk-UA" smtClean="0"/>
              <a:t>©Микитенко А.Ф.</a:t>
            </a:r>
            <a:endParaRPr lang="ru-RU" alt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altLang="uk-UA" sz="3200" b="1" dirty="0" err="1">
                <a:solidFill>
                  <a:schemeClr val="accent6">
                    <a:lumMod val="75000"/>
                  </a:schemeClr>
                </a:solidFill>
              </a:rPr>
              <a:t>Автосума</a:t>
            </a:r>
            <a:r>
              <a:rPr lang="en-US" altLang="uk-UA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altLang="uk-UA" dirty="0"/>
              <a:t> </a:t>
            </a:r>
            <a:r>
              <a:rPr lang="uk-UA" altLang="uk-UA" sz="4600" b="1" dirty="0">
                <a:solidFill>
                  <a:schemeClr val="accent1"/>
                </a:solidFill>
                <a:sym typeface="Symbol" panose="05050102010706020507" pitchFamily="18" charset="2"/>
              </a:rPr>
              <a:t></a:t>
            </a:r>
            <a:r>
              <a:rPr lang="uk-UA" altLang="uk-UA" sz="2400" b="1" dirty="0">
                <a:solidFill>
                  <a:schemeClr val="accent1"/>
                </a:solidFill>
                <a:sym typeface="Wingdings 3" panose="05040102010807070707" pitchFamily="18" charset="2"/>
              </a:rPr>
              <a:t></a:t>
            </a:r>
          </a:p>
        </p:txBody>
      </p:sp>
      <p:pic>
        <p:nvPicPr>
          <p:cNvPr id="2458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756" b="71452"/>
          <a:stretch>
            <a:fillRect/>
          </a:stretch>
        </p:blipFill>
        <p:spPr>
          <a:xfrm>
            <a:off x="827088" y="1700213"/>
            <a:ext cx="7705725" cy="45307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E2761-F42D-4687-A072-47DD8E3BE928}" type="slidenum">
              <a:rPr lang="ru-RU" altLang="uk-UA"/>
              <a:pPr/>
              <a:t>6</a:t>
            </a:fld>
            <a:endParaRPr lang="ru-RU" altLang="uk-UA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altLang="uk-UA" smtClean="0"/>
              <a:t>©Микитенко А.Ф.</a:t>
            </a:r>
            <a:endParaRPr lang="ru-RU" alt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uk-UA" sz="3200" b="1" dirty="0" err="1">
                <a:solidFill>
                  <a:schemeClr val="accent6">
                    <a:lumMod val="75000"/>
                  </a:schemeClr>
                </a:solidFill>
              </a:rPr>
              <a:t>Майстер</a:t>
            </a:r>
            <a:r>
              <a:rPr lang="ru-RU" altLang="uk-UA" sz="32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altLang="uk-UA" sz="3200" b="1" dirty="0" err="1">
                <a:solidFill>
                  <a:schemeClr val="accent6">
                    <a:lumMod val="75000"/>
                  </a:schemeClr>
                </a:solidFill>
              </a:rPr>
              <a:t>функцій</a:t>
            </a:r>
            <a:r>
              <a:rPr lang="en-US" altLang="uk-UA" sz="32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altLang="uk-UA" dirty="0"/>
              <a:t>	</a:t>
            </a:r>
            <a:r>
              <a:rPr lang="en-US" altLang="uk-UA" b="1" dirty="0" err="1">
                <a:solidFill>
                  <a:schemeClr val="hlink"/>
                </a:solidFill>
              </a:rPr>
              <a:t>f</a:t>
            </a:r>
            <a:r>
              <a:rPr lang="en-US" altLang="uk-UA" b="1" baseline="-16000" dirty="0" err="1">
                <a:solidFill>
                  <a:schemeClr val="hlink"/>
                </a:solidFill>
              </a:rPr>
              <a:t>x</a:t>
            </a:r>
            <a:endParaRPr lang="ru-RU" altLang="uk-UA" b="1" baseline="-16000" dirty="0">
              <a:solidFill>
                <a:schemeClr val="hlin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4A6A-C591-4981-A54D-4283E749E147}" type="slidenum">
              <a:rPr lang="ru-RU" altLang="uk-UA"/>
              <a:pPr/>
              <a:t>7</a:t>
            </a:fld>
            <a:endParaRPr lang="ru-RU" altLang="uk-UA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172" b="74280"/>
          <a:stretch>
            <a:fillRect/>
          </a:stretch>
        </p:blipFill>
        <p:spPr bwMode="auto">
          <a:xfrm>
            <a:off x="1116013" y="1700213"/>
            <a:ext cx="7127875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altLang="uk-UA" smtClean="0"/>
              <a:t>©Микитенко А.Ф.</a:t>
            </a:r>
            <a:endParaRPr lang="ru-RU" alt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altLang="uk-UA" sz="3200" b="1" dirty="0" err="1">
                <a:solidFill>
                  <a:schemeClr val="accent6">
                    <a:lumMod val="75000"/>
                  </a:schemeClr>
                </a:solidFill>
              </a:rPr>
              <a:t>Майстер</a:t>
            </a:r>
            <a:r>
              <a:rPr lang="ru-RU" altLang="uk-UA" sz="32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altLang="uk-UA" sz="3200" b="1" dirty="0" err="1">
                <a:solidFill>
                  <a:schemeClr val="accent6">
                    <a:lumMod val="75000"/>
                  </a:schemeClr>
                </a:solidFill>
              </a:rPr>
              <a:t>функцій</a:t>
            </a:r>
            <a:r>
              <a:rPr lang="ru-RU" altLang="uk-UA" sz="3200" b="1" dirty="0">
                <a:solidFill>
                  <a:schemeClr val="accent6">
                    <a:lumMod val="75000"/>
                  </a:schemeClr>
                </a:solidFill>
              </a:rPr>
              <a:t> – </a:t>
            </a:r>
            <a:r>
              <a:rPr lang="ru-RU" altLang="uk-UA" sz="3200" b="1" dirty="0" err="1">
                <a:solidFill>
                  <a:schemeClr val="accent1"/>
                </a:solidFill>
              </a:rPr>
              <a:t>крок</a:t>
            </a:r>
            <a:r>
              <a:rPr lang="ru-RU" altLang="uk-UA" sz="3200" b="1" dirty="0">
                <a:solidFill>
                  <a:schemeClr val="accent1"/>
                </a:solidFill>
              </a:rPr>
              <a:t> 1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CC3F8-3F57-485B-A174-49A92D3ACF3E}" type="slidenum">
              <a:rPr lang="ru-RU" altLang="uk-UA"/>
              <a:pPr/>
              <a:t>8</a:t>
            </a:fld>
            <a:endParaRPr lang="ru-RU" altLang="uk-UA"/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1684338"/>
            <a:ext cx="6264275" cy="4451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altLang="uk-UA" smtClean="0"/>
              <a:t>©Микитенко А.Ф.</a:t>
            </a:r>
            <a:endParaRPr lang="ru-RU" alt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5" name="Rectangle 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altLang="uk-UA" sz="3200" b="1" dirty="0">
                <a:solidFill>
                  <a:schemeClr val="accent6">
                    <a:lumMod val="75000"/>
                  </a:schemeClr>
                </a:solidFill>
              </a:rPr>
              <a:t>Аргументи функції –</a:t>
            </a:r>
            <a:r>
              <a:rPr lang="uk-UA" altLang="uk-UA" sz="3200" dirty="0"/>
              <a:t> </a:t>
            </a:r>
            <a:r>
              <a:rPr lang="uk-UA" altLang="uk-UA" sz="3200" b="1" dirty="0">
                <a:solidFill>
                  <a:schemeClr val="accent1"/>
                </a:solidFill>
              </a:rPr>
              <a:t>крок 2</a:t>
            </a:r>
            <a:endParaRPr lang="ru-RU" altLang="uk-UA" sz="3200" b="1" dirty="0">
              <a:solidFill>
                <a:schemeClr val="accent1"/>
              </a:solidFill>
            </a:endParaRPr>
          </a:p>
        </p:txBody>
      </p:sp>
      <p:pic>
        <p:nvPicPr>
          <p:cNvPr id="25608" name="Picture 8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00113" y="1628775"/>
            <a:ext cx="7772400" cy="4530725"/>
          </a:xfr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0201E-E129-4CCB-8646-60A48D9DA3C3}" type="slidenum">
              <a:rPr lang="ru-RU" altLang="uk-UA"/>
              <a:pPr/>
              <a:t>9</a:t>
            </a:fld>
            <a:endParaRPr lang="ru-RU" altLang="uk-UA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altLang="uk-UA" smtClean="0"/>
              <a:t>©Микитенко А.Ф.</a:t>
            </a:r>
            <a:endParaRPr lang="ru-RU" alt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Зеленый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Абсолютні, мішані та відносні посилання" id="{D5C7E964-9D7E-4E55-818C-879586830C3B}" vid="{F7219933-95E2-4A14-8618-EACF9BAF8B44}"/>
    </a:ext>
  </a:ext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</Template>
  <TotalTime>314</TotalTime>
  <Words>485</Words>
  <Application>Microsoft Office PowerPoint</Application>
  <PresentationFormat>Экран (4:3)</PresentationFormat>
  <Paragraphs>130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4" baseType="lpstr">
      <vt:lpstr>Arial</vt:lpstr>
      <vt:lpstr>Calibri</vt:lpstr>
      <vt:lpstr>Century Gothic</vt:lpstr>
      <vt:lpstr>Symbol</vt:lpstr>
      <vt:lpstr>Times New Roman</vt:lpstr>
      <vt:lpstr>Wingdings</vt:lpstr>
      <vt:lpstr>Wingdings 3</vt:lpstr>
      <vt:lpstr>Легкий дым</vt:lpstr>
      <vt:lpstr>Використання математичних, статистичних функцій</vt:lpstr>
      <vt:lpstr>Ви дізнаєтеся:</vt:lpstr>
      <vt:lpstr>Функції — це наперед визначені формули, що виконують обчислення за заданими аргументами  </vt:lpstr>
      <vt:lpstr>Категорії функцій:</vt:lpstr>
      <vt:lpstr>Формат стандартної функції:</vt:lpstr>
      <vt:lpstr>Автосума  </vt:lpstr>
      <vt:lpstr>Майстер функцій  fx</vt:lpstr>
      <vt:lpstr>Майстер функцій – крок 1</vt:lpstr>
      <vt:lpstr>Аргументи функції – крок 2</vt:lpstr>
      <vt:lpstr>Результат</vt:lpstr>
      <vt:lpstr>Статистичні функції:</vt:lpstr>
      <vt:lpstr>Математичні функції:</vt:lpstr>
      <vt:lpstr>Розв’язуємо задачі:</vt:lpstr>
      <vt:lpstr>Розв’язуємо задачі:</vt:lpstr>
      <vt:lpstr>Висновки:</vt:lpstr>
      <vt:lpstr>Список використаних джерел: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Andrij</dc:creator>
  <cp:lastModifiedBy>Пользователь Windows</cp:lastModifiedBy>
  <cp:revision>39</cp:revision>
  <dcterms:created xsi:type="dcterms:W3CDTF">2011-02-20T12:32:41Z</dcterms:created>
  <dcterms:modified xsi:type="dcterms:W3CDTF">2017-02-26T19:33:09Z</dcterms:modified>
</cp:coreProperties>
</file>