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9" r:id="rId11"/>
    <p:sldId id="264" r:id="rId12"/>
    <p:sldId id="271" r:id="rId13"/>
    <p:sldId id="270" r:id="rId14"/>
    <p:sldId id="265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09FF02-C1FF-4451-B4B3-6BF318E319C6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62595D-98FC-4822-9A1E-8A266F0AC59C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Загадково прекрасна і славна давнина України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60000"/>
              </a:lnSpc>
            </a:pPr>
            <a:r>
              <a:rPr lang="uk-UA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Тематичне оцінювання №1. </a:t>
            </a:r>
            <a:r>
              <a:rPr lang="uk-UA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“Загадково</a:t>
            </a:r>
            <a:r>
              <a:rPr lang="uk-UA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прекрасна і славна давнина </a:t>
            </a:r>
            <a:r>
              <a:rPr lang="uk-UA" sz="3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України”</a:t>
            </a:r>
            <a:r>
              <a:rPr lang="uk-UA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Тестові завдання </a:t>
            </a:r>
          </a:p>
          <a:p>
            <a:endPara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60000"/>
              </a:lnSpc>
            </a:pP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Ситник Лариса Іванівна, вчитель української мови та літератури  </a:t>
            </a:r>
            <a:r>
              <a:rPr lang="uk-UA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Гуляйпільського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навчально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виховного комплексу </a:t>
            </a:r>
            <a:r>
              <a:rPr lang="uk-UA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“Дошкільний</a:t>
            </a:r>
            <a:r>
              <a:rPr lang="uk-UA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навчальний заклад – загальноосвітня школа І-ІІ </a:t>
            </a:r>
            <a:r>
              <a:rPr lang="uk-UA" sz="2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ступенів”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7772400" cy="1060472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Знайди зайве слово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/>
              <a:t> 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14414" y="1428736"/>
            <a:ext cx="7719274" cy="481966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uk-UA" sz="4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Трійця, Петрівка, Водохреща, Свято Купала.</a:t>
            </a:r>
            <a:endParaRPr lang="ru-RU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Колядка, жниварські пісні, русальні пісні, купальські пісні. </a:t>
            </a:r>
            <a:endParaRPr lang="ru-RU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Свято Миколая, Свято Русалій,  Різдво христове, Маланки.</a:t>
            </a:r>
            <a:endParaRPr lang="ru-RU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3191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Достатній рівень. Продовж речення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Усна народна творчість — це ...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Унт поділяється на такі роди та жанри: ....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Народна лірика — це ...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Веснянки — це ...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Серед циклу літніх пісень є ...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 час зелених свят співали ... пісні....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Русальні пісні  – … 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50805121q2W37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000504"/>
            <a:ext cx="2219332" cy="240242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Продовж речення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Купальські пісні виконувалися …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Жниварські пісні – …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Колискова пісня – це …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щедрівках згадується така пташка, як ...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Колядка – це … 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Щедрівка це – … .</a:t>
            </a:r>
          </a:p>
          <a:p>
            <a:pPr algn="just">
              <a:lnSpc>
                <a:spcPct val="150000"/>
              </a:lnSpc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50805121q2W37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4429132"/>
            <a:ext cx="2005018" cy="217043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Продовж речення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571612"/>
            <a:ext cx="7658096" cy="4525963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 час жнив виконувалися ... пісні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Порівняння – … .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Анафора – … .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Рефрен – … .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Епітет – … .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1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images (1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3857628"/>
            <a:ext cx="2518999" cy="27289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Високий рівень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Напиши твір – мініатюру на одну із тем: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Моя улюблена пісня.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Ідея любові до рідного народу, до батьківщини утворі М.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вороног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“Євшан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зілля”</a:t>
            </a:r>
            <a:endParaRPr lang="uk-UA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Рідна земле моя, ти козацькою славою щедра… </a:t>
            </a:r>
          </a:p>
          <a:p>
            <a:pPr algn="just">
              <a:lnSpc>
                <a:spcPct val="150000"/>
              </a:lnSpc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( за творчістю Т. Шевченка)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Домашнє завдання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Підготувати міні – доповідь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“Дитинство</a:t>
            </a: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Лесі </a:t>
            </a:r>
            <a:r>
              <a:rPr lang="uk-UA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Українки”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7212088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643182"/>
            <a:ext cx="3918515" cy="371475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Список використаної літератури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1..О.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Рудницька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Нетрадиційні завдання з української літератури, 5-9 класи. – Тернопіль: Видавництво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“Мандрівець”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2.М.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Заоборна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Дидактичні матеріали для тематичної атестації з української літератури. 6 клас. - Тернопіль: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“Підручники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посібники”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2001</a:t>
            </a:r>
          </a:p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Інтелектуальні ігри на уроках української мови та літератури. _ Харків: Видавнича група </a:t>
            </a:r>
            <a:r>
              <a:rPr lang="uk-UA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2005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запропонованими завданнями виявити в учнів рівень, знань, умінь та навичок з вивченої теми, закріпити їх;</a:t>
            </a:r>
          </a:p>
          <a:p>
            <a:pPr algn="just"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розвивати увагу, спритність, кмітливість, рішучість, вміння застосовувати набуті знання  під час виконання практичних завдань;</a:t>
            </a:r>
          </a:p>
          <a:p>
            <a:pPr algn="just">
              <a:lnSpc>
                <a:spcPct val="150000"/>
              </a:lnSpc>
            </a:pP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24716" y="0"/>
            <a:ext cx="1919284" cy="14961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8272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Тестування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lnSpc>
                <a:spcPct val="170000"/>
              </a:lnSpc>
              <a:buNone/>
            </a:pPr>
            <a:r>
              <a:rPr lang="uk-UA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1.Серед  </a:t>
            </a:r>
            <a:r>
              <a:rPr lang="uk-UA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жанрів УНТ  найпоширенішою є: </a:t>
            </a:r>
            <a:endParaRPr lang="ru-RU" sz="9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а) казка;                       б) поезія; </a:t>
            </a:r>
            <a:endParaRPr lang="ru-RU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в) пісня                          г) легенда.</a:t>
            </a:r>
            <a:endParaRPr lang="ru-RU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  <a:buNone/>
            </a:pPr>
            <a:r>
              <a:rPr lang="uk-UA" sz="9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9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Невеликий музично – поетичний твір строфічної форми, автором якого є народ це:</a:t>
            </a:r>
            <a:endParaRPr lang="ru-RU" sz="9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а) поема;                      б) народна пісня;              </a:t>
            </a:r>
            <a:endParaRPr lang="ru-RU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9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в) байка;                       г) казка.</a:t>
            </a:r>
            <a:endParaRPr lang="ru-RU" sz="9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</a:pPr>
            <a:endParaRPr lang="ru-RU" sz="7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ru-RU" sz="7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 descr="432144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21429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Початковий рівень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357298"/>
            <a:ext cx="7543824" cy="492922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6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3.Скільки пісень налічує пісенна творчість?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а) 200;                          б) 200 тисяч;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в) 300;                          г) 300 тисяч.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6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Які пісні найдавніші?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обрядові;	б) жартівливі;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соціально-побутові;	г) родинно-побутові.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	Які пісні виконувалися в час літнього сонцестояння?</a:t>
            </a:r>
            <a:b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купальські;	б) веснянки;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русальні;	г) колядки.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142852"/>
            <a:ext cx="2095500" cy="2190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Початковий рівень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357298"/>
            <a:ext cx="7790712" cy="5214974"/>
          </a:xfrm>
        </p:spPr>
        <p:txBody>
          <a:bodyPr>
            <a:normAutofit fontScale="62500" lnSpcReduction="20000"/>
          </a:bodyPr>
          <a:lstStyle/>
          <a:p>
            <a:pPr lvl="0" algn="just">
              <a:lnSpc>
                <a:spcPct val="170000"/>
              </a:lnSpc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На честь народження нового сонця виконувалися: </a:t>
            </a:r>
            <a:endParaRPr lang="ru-RU" sz="3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а) щедрівки;	б) купальські пісні;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в) колядки;	г) русальні пісні.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  <a:buNone/>
            </a:pPr>
            <a:r>
              <a:rPr lang="uk-UA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Чому в багатьох щедрівках ідеться про приліт ластівок?</a:t>
            </a:r>
            <a:endParaRPr lang="ru-RU" sz="3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	люди хотіли, щоб швидше надійшла весна;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	любили ластівок;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	ластівка — символ весни;</a:t>
            </a:r>
            <a:endParaRPr lang="ru-RU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	раніше Новий рік відзначався навесні.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s (1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071942"/>
            <a:ext cx="2300294" cy="23002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Початковий рівень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	Коли  виконувалися щедрівки ?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	навесні;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	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Миколая 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Щедрий вечір;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	влітку.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	Що таке Коструба і Марена?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назви </a:t>
            </a: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людей;	б) назви свят;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назви опудал;	г) назви річок.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images (1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571480"/>
            <a:ext cx="2057400" cy="2228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428604"/>
            <a:ext cx="8005026" cy="60007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У яких піснях присутні фольклорні персоніфіковані образи Сну й Дрімоти: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а) колядках;                    б) щедрівках;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в) веснянках;                  г) колискових.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 Наука про фольклор називається: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а) фольклористикою;    б) логікою;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в) лексикологією;          г) фонетикою.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 Повторення групи слів, одного чи кількох віршованих рядків наприкінці строфи чи рядка – це: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а) анафора;                      б) рефрен;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в) епітет;                       г) порівняння.</a:t>
            </a:r>
          </a:p>
          <a:p>
            <a:pPr>
              <a:lnSpc>
                <a:spcPct val="170000"/>
              </a:lnSpc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50805121q2W37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571612"/>
            <a:ext cx="2076456" cy="22477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Відповіді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в); 2. б); 3. г); 4. а); 5. а); 6. в); 7. г);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в); 9. в). 10 г); 11 а); 12 б).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/>
              <a:t> </a:t>
            </a:r>
            <a:endParaRPr lang="ru-RU" dirty="0"/>
          </a:p>
          <a:p>
            <a:pPr>
              <a:buNone/>
            </a:pPr>
            <a:r>
              <a:rPr lang="uk-UA" b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2955556"/>
            <a:ext cx="3376622" cy="348811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Середній рівень. Знайди зайве слово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14414" y="1428736"/>
            <a:ext cx="7719274" cy="481966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lvl="0" algn="just">
              <a:lnSpc>
                <a:spcPct val="170000"/>
              </a:lnSpc>
              <a:buNone/>
            </a:pPr>
            <a:r>
              <a:rPr lang="uk-UA" sz="4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1.Фольклор</a:t>
            </a: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народна драма, літературна казка,   </a:t>
            </a:r>
            <a:endParaRPr lang="ru-RU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народна пісня.</a:t>
            </a:r>
            <a:endParaRPr lang="ru-RU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Гаївки, маївки, </a:t>
            </a:r>
            <a:r>
              <a:rPr lang="uk-UA" sz="4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гагілки</a:t>
            </a:r>
            <a:r>
              <a:rPr lang="uk-UA" sz="4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щедрівка</a:t>
            </a:r>
            <a:r>
              <a:rPr lang="uk-UA" sz="4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sz="4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«Ой весна, </a:t>
            </a:r>
            <a:r>
              <a:rPr lang="uk-UA" sz="4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весна</a:t>
            </a:r>
            <a:r>
              <a:rPr lang="uk-UA" sz="4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днем красна», «У ржі на межі»,  «Ой кувала зозуленька», «Кривий танець».</a:t>
            </a:r>
            <a:endParaRPr lang="ru-RU" sz="4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endParaRPr lang="ru-RU" sz="4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</TotalTime>
  <Words>655</Words>
  <Application>Microsoft Office PowerPoint</Application>
  <PresentationFormat>Екран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Справедливость</vt:lpstr>
      <vt:lpstr> Загадково прекрасна і славна давнина України </vt:lpstr>
      <vt:lpstr>Мета уроку:</vt:lpstr>
      <vt:lpstr> Тестування  Початковий рівень  </vt:lpstr>
      <vt:lpstr>Початковий рівень </vt:lpstr>
      <vt:lpstr>Початковий рівень </vt:lpstr>
      <vt:lpstr>Початковий рівень </vt:lpstr>
      <vt:lpstr>Слайд 7</vt:lpstr>
      <vt:lpstr>Відповіді </vt:lpstr>
      <vt:lpstr> Середній рівень. Знайди зайве слово</vt:lpstr>
      <vt:lpstr>      Знайди зайве слово  </vt:lpstr>
      <vt:lpstr>    Достатній рівень. Продовж речення </vt:lpstr>
      <vt:lpstr>Продовж речення </vt:lpstr>
      <vt:lpstr>Продовж речення </vt:lpstr>
      <vt:lpstr> Високий рівень</vt:lpstr>
      <vt:lpstr>Домашнє завдання </vt:lpstr>
      <vt:lpstr>Список використаної літератури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</dc:title>
  <dc:creator>Admin</dc:creator>
  <cp:lastModifiedBy>МРМ Слухач</cp:lastModifiedBy>
  <cp:revision>19</cp:revision>
  <dcterms:created xsi:type="dcterms:W3CDTF">2014-02-24T09:48:48Z</dcterms:created>
  <dcterms:modified xsi:type="dcterms:W3CDTF">2015-10-15T12:42:49Z</dcterms:modified>
</cp:coreProperties>
</file>