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1288AC-6ED9-4456-8E0F-0ECD78FFD93A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0B918AB-FE93-4EDA-9355-E229A893244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1288AC-6ED9-4456-8E0F-0ECD78FFD93A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0B918AB-FE93-4EDA-9355-E229A89324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1288AC-6ED9-4456-8E0F-0ECD78FFD93A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0B918AB-FE93-4EDA-9355-E229A89324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24300"/>
            <a:ext cx="4038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9C97A7-877D-4E79-A637-373BB87245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1288AC-6ED9-4456-8E0F-0ECD78FFD93A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0B918AB-FE93-4EDA-9355-E229A89324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1288AC-6ED9-4456-8E0F-0ECD78FFD93A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0B918AB-FE93-4EDA-9355-E229A893244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1288AC-6ED9-4456-8E0F-0ECD78FFD93A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0B918AB-FE93-4EDA-9355-E229A89324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1288AC-6ED9-4456-8E0F-0ECD78FFD93A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0B918AB-FE93-4EDA-9355-E229A893244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1288AC-6ED9-4456-8E0F-0ECD78FFD93A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0B918AB-FE93-4EDA-9355-E229A89324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1288AC-6ED9-4456-8E0F-0ECD78FFD93A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0B918AB-FE93-4EDA-9355-E229A89324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1288AC-6ED9-4456-8E0F-0ECD78FFD93A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0B918AB-FE93-4EDA-9355-E229A89324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5F1288AC-6ED9-4456-8E0F-0ECD78FFD93A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80B918AB-FE93-4EDA-9355-E229A893244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F1288AC-6ED9-4456-8E0F-0ECD78FFD93A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80B918AB-FE93-4EDA-9355-E229A893244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ransition advTm="10406">
    <p:sndAc>
      <p:stSnd>
        <p:snd r:embed="rId14" name="chimes.wav" builtIn="1"/>
      </p:stSnd>
    </p:sndAc>
  </p:transition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jpeg"/><Relationship Id="rId2" Type="http://schemas.openxmlformats.org/officeDocument/2006/relationships/audio" Target="file:///C:\Users\&#1082;&#1072;&#1088;&#1090;&#1087;&#1084;\Desktop\Garna%20DUShEVNA%20MELOD%20Ya%20MELOD%20Ya%20MO%20DUSh%20_(mp3top100.net).mp3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arna DUShEVNA MELOD Ya MELOD Ya MO DUSh _(mp3top100.net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Garna DUShEVNA MELOD Ya MELOD Ya MO DUSh _(mp3top100.net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6" descr="602380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</p:spPr>
      </p:pic>
      <p:sp>
        <p:nvSpPr>
          <p:cNvPr id="3076" name="Oval 4"/>
          <p:cNvSpPr>
            <a:spLocks noChangeArrowheads="1"/>
          </p:cNvSpPr>
          <p:nvPr/>
        </p:nvSpPr>
        <p:spPr bwMode="auto">
          <a:xfrm>
            <a:off x="5759450" y="5489575"/>
            <a:ext cx="3384550" cy="1368425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1400">
                <a:solidFill>
                  <a:srgbClr val="000000"/>
                </a:solidFill>
                <a:latin typeface="Arial" charset="0"/>
              </a:rPr>
              <a:t>Вчитель О.М. Антонович</a:t>
            </a:r>
          </a:p>
          <a:p>
            <a:pPr algn="ctr"/>
            <a:r>
              <a:rPr lang="uk-UA" sz="1400">
                <a:solidFill>
                  <a:srgbClr val="000000"/>
                </a:solidFill>
                <a:latin typeface="Arial" charset="0"/>
              </a:rPr>
              <a:t>Великоканівецький НВК</a:t>
            </a:r>
          </a:p>
          <a:p>
            <a:pPr algn="ctr"/>
            <a:r>
              <a:rPr lang="uk-UA" sz="1400">
                <a:solidFill>
                  <a:srgbClr val="000000"/>
                </a:solidFill>
                <a:latin typeface="Arial" charset="0"/>
              </a:rPr>
              <a:t>Чорнобаївської районної ради</a:t>
            </a:r>
          </a:p>
          <a:p>
            <a:pPr algn="ctr"/>
            <a:r>
              <a:rPr lang="uk-UA" sz="1400">
                <a:solidFill>
                  <a:srgbClr val="000000"/>
                </a:solidFill>
                <a:latin typeface="Arial" charset="0"/>
              </a:rPr>
              <a:t>Черкаської області</a:t>
            </a:r>
            <a:endParaRPr lang="ru-RU" sz="14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077" name="WordArt 7"/>
          <p:cNvSpPr>
            <a:spLocks noChangeArrowheads="1" noChangeShapeType="1" noTextEdit="1"/>
          </p:cNvSpPr>
          <p:nvPr/>
        </p:nvSpPr>
        <p:spPr bwMode="auto">
          <a:xfrm>
            <a:off x="7235825" y="2205038"/>
            <a:ext cx="1209675" cy="874712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7 клас</a:t>
            </a:r>
          </a:p>
        </p:txBody>
      </p:sp>
      <p:sp>
        <p:nvSpPr>
          <p:cNvPr id="3078" name="WordArt 9"/>
          <p:cNvSpPr>
            <a:spLocks noChangeArrowheads="1" noChangeShapeType="1" noTextEdit="1"/>
          </p:cNvSpPr>
          <p:nvPr/>
        </p:nvSpPr>
        <p:spPr bwMode="auto">
          <a:xfrm>
            <a:off x="1258888" y="260350"/>
            <a:ext cx="6626225" cy="174625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Географія</a:t>
            </a:r>
          </a:p>
          <a:p>
            <a:pPr algn="ctr"/>
            <a:r>
              <a:rPr lang="ru-RU" sz="3600" kern="10" spc="-36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материків і океанів</a:t>
            </a:r>
          </a:p>
        </p:txBody>
      </p:sp>
      <p:sp>
        <p:nvSpPr>
          <p:cNvPr id="2060" name="WordArt 12"/>
          <p:cNvSpPr>
            <a:spLocks noChangeArrowheads="1" noChangeShapeType="1" noTextEdit="1"/>
          </p:cNvSpPr>
          <p:nvPr/>
        </p:nvSpPr>
        <p:spPr bwMode="auto">
          <a:xfrm>
            <a:off x="1500188" y="3429000"/>
            <a:ext cx="5000625" cy="12620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2800" kern="10" dirty="0" err="1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Тестові</a:t>
            </a:r>
            <a:r>
              <a:rPr lang="ru-RU" sz="28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 </a:t>
            </a:r>
            <a:r>
              <a:rPr lang="ru-RU" sz="2800" kern="10" dirty="0" err="1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завдання</a:t>
            </a:r>
            <a:r>
              <a:rPr lang="ru-RU" sz="28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 для </a:t>
            </a:r>
            <a:r>
              <a:rPr lang="ru-RU" sz="2800" kern="10" dirty="0" err="1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перевірки</a:t>
            </a:r>
            <a:endParaRPr lang="ru-RU" sz="28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Impact"/>
            </a:endParaRPr>
          </a:p>
          <a:p>
            <a:pPr algn="ctr"/>
            <a:r>
              <a:rPr lang="ru-RU" sz="28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 </a:t>
            </a:r>
            <a:r>
              <a:rPr lang="ru-RU" sz="2800" kern="10" dirty="0" err="1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географічної</a:t>
            </a:r>
            <a:r>
              <a:rPr lang="ru-RU" sz="28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 </a:t>
            </a:r>
            <a:r>
              <a:rPr lang="ru-RU" sz="2800" kern="10" dirty="0" err="1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номенклатури</a:t>
            </a:r>
            <a:endParaRPr lang="ru-RU" sz="28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Impac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85786" y="5000636"/>
            <a:ext cx="2643206" cy="64294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Антарктида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advTm="10406">
    <p:sndAc>
      <p:stSnd>
        <p:snd r:embed="rId4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1962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2162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numSld="999" showWhenStopped="0">
                <p:cTn id="18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060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" descr="C:\Users\картпм\Desktop\watermar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9688" y="-182563"/>
            <a:ext cx="9540876" cy="7537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14282" y="0"/>
            <a:ext cx="3214710" cy="64291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Антарктида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00375" y="428625"/>
            <a:ext cx="4643438" cy="500063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002060"/>
                </a:solidFill>
              </a:rPr>
              <a:t>Виберіть </a:t>
            </a:r>
            <a:r>
              <a:rPr lang="uk-UA" b="1" dirty="0" smtClean="0">
                <a:solidFill>
                  <a:srgbClr val="002060"/>
                </a:solidFill>
              </a:rPr>
              <a:t>правильну відповідь: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78644" y="2000240"/>
            <a:ext cx="7786712" cy="23574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uk-UA" sz="3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uk-UA" sz="3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На сході материка розміщені гори: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uk-UA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Короткевича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uk-UA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Ексуерта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в) Вернадського</a:t>
            </a:r>
            <a:r>
              <a:rPr lang="uk-UA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uk-UA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" descr="C:\Users\картпм\Desktop\watermar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9688" y="-182563"/>
            <a:ext cx="9540876" cy="7537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14282" y="0"/>
            <a:ext cx="3214710" cy="64291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Антарктида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00375" y="428625"/>
            <a:ext cx="4643438" cy="500063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002060"/>
                </a:solidFill>
              </a:rPr>
              <a:t>Виберіть </a:t>
            </a:r>
            <a:r>
              <a:rPr lang="uk-UA" b="1" dirty="0" smtClean="0">
                <a:solidFill>
                  <a:srgbClr val="002060"/>
                </a:solidFill>
              </a:rPr>
              <a:t>правильну відповідь: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1520" y="1928802"/>
            <a:ext cx="7500960" cy="27146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uk-UA" sz="3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uk-UA" sz="3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Південніше від Антарктичного півострова лежить море: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uk-UA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Беллінсгаузена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б) Південне;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uk-UA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Уедделла</a:t>
            </a:r>
            <a:r>
              <a:rPr lang="uk-UA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uk-UA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" descr="C:\Users\картпм\Desktop\watermar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9688" y="-182563"/>
            <a:ext cx="9540876" cy="7537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14282" y="0"/>
            <a:ext cx="3214710" cy="64291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Антарктида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00375" y="428625"/>
            <a:ext cx="4643438" cy="500063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002060"/>
                </a:solidFill>
              </a:rPr>
              <a:t>Виберіть </a:t>
            </a:r>
            <a:r>
              <a:rPr lang="uk-UA" b="1" dirty="0" smtClean="0">
                <a:solidFill>
                  <a:srgbClr val="002060"/>
                </a:solidFill>
              </a:rPr>
              <a:t>правильну відповідь: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2143116"/>
            <a:ext cx="7429522" cy="242887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uk-UA" sz="3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uk-UA" sz="3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Найбільше озеро: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а) Стокове;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uk-UA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Восток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в) Фігурне</a:t>
            </a:r>
            <a:r>
              <a:rPr lang="uk-UA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uk-UA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" descr="C:\Users\картпм\Desktop\watermar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9688" y="-182563"/>
            <a:ext cx="9540876" cy="7537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14282" y="0"/>
            <a:ext cx="3214710" cy="64291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Антарктида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00375" y="428625"/>
            <a:ext cx="4643438" cy="500063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002060"/>
                </a:solidFill>
              </a:rPr>
              <a:t>Виберіть </a:t>
            </a:r>
            <a:r>
              <a:rPr lang="uk-UA" b="1" dirty="0" smtClean="0">
                <a:solidFill>
                  <a:srgbClr val="002060"/>
                </a:solidFill>
              </a:rPr>
              <a:t>правильну відповідь: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9" y="2000240"/>
            <a:ext cx="8429683" cy="27146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228600" indent="-228600">
              <a:defRPr/>
            </a:pPr>
            <a:r>
              <a:rPr lang="uk-UA" sz="3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uk-UA" sz="3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Біля берегів материка розміщенні моря: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uk-UA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Росса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б) Амундсена;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в) Північне.</a:t>
            </a:r>
          </a:p>
          <a:p>
            <a:pPr marL="228600" indent="-228600">
              <a:defRPr/>
            </a:pPr>
            <a:endParaRPr lang="uk-UA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" descr="C:\Users\картпм\Desktop\watermar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9688" y="-182563"/>
            <a:ext cx="9540876" cy="7537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14282" y="0"/>
            <a:ext cx="3214710" cy="64291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Антарктида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00375" y="428625"/>
            <a:ext cx="4643438" cy="500063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002060"/>
                </a:solidFill>
              </a:rPr>
              <a:t>Виберіть </a:t>
            </a:r>
            <a:r>
              <a:rPr lang="uk-UA" b="1" dirty="0" smtClean="0">
                <a:solidFill>
                  <a:srgbClr val="002060"/>
                </a:solidFill>
              </a:rPr>
              <a:t>правильну відповідь: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1506" y="2000240"/>
            <a:ext cx="7500989" cy="26431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228600" indent="-228600">
              <a:defRPr/>
            </a:pPr>
            <a:r>
              <a:rPr lang="uk-UA" sz="3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uk-UA" sz="3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Українська діюча наукова станція: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а) Мирний;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б) Молодіжна;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в) Академіка Вернадського.</a:t>
            </a:r>
          </a:p>
          <a:p>
            <a:pPr marL="228600" indent="-228600">
              <a:defRPr/>
            </a:pPr>
            <a:endParaRPr lang="uk-UA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" descr="C:\Users\картпм\Desktop\watermar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9688" y="-182563"/>
            <a:ext cx="9540876" cy="7537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14282" y="0"/>
            <a:ext cx="3214710" cy="64291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Антарктида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50281" y="714356"/>
            <a:ext cx="4643438" cy="500063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Відповіді до </a:t>
            </a:r>
            <a:r>
              <a:rPr lang="uk-UA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тесту: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92958" y="1857364"/>
            <a:ext cx="7358084" cy="435769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uk-UA" sz="4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1. в)          5. в)          9. а)</a:t>
            </a:r>
          </a:p>
          <a:p>
            <a:pPr>
              <a:defRPr/>
            </a:pPr>
            <a:r>
              <a:rPr lang="uk-UA" sz="4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 а)          6. а)          10. в)</a:t>
            </a:r>
          </a:p>
          <a:p>
            <a:pPr>
              <a:defRPr/>
            </a:pPr>
            <a:r>
              <a:rPr lang="uk-UA" sz="4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3. в)          7. а)          11. а), б)</a:t>
            </a:r>
          </a:p>
          <a:p>
            <a:pPr>
              <a:defRPr/>
            </a:pPr>
            <a:r>
              <a:rPr lang="uk-UA" sz="4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4. б)          8. в)          12. в)</a:t>
            </a:r>
            <a:endParaRPr lang="ru-RU" sz="4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002588" cy="850900"/>
          </a:xfrm>
        </p:spPr>
        <p:txBody>
          <a:bodyPr/>
          <a:lstStyle/>
          <a:p>
            <a:pPr eaLnBrk="1" hangingPunct="1">
              <a:defRPr/>
            </a:pPr>
            <a:r>
              <a:rPr lang="uk-UA" smtClean="0">
                <a:solidFill>
                  <a:srgbClr val="CC0099"/>
                </a:solidFill>
              </a:rPr>
              <a:t>Бланк відповідей до тесту</a:t>
            </a:r>
            <a:endParaRPr lang="ru-RU" smtClean="0">
              <a:solidFill>
                <a:srgbClr val="CC0099"/>
              </a:solidFill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187450" y="1196975"/>
            <a:ext cx="6562725" cy="132397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uk-UA" sz="1400" smtClean="0"/>
              <a:t>Материк______________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uk-UA" sz="1400" smtClean="0"/>
              <a:t>Тестовий бал__________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uk-UA" sz="1400" smtClean="0"/>
              <a:t>Прізвище_____________            ім</a:t>
            </a:r>
            <a:r>
              <a:rPr lang="en-US" sz="1400" smtClean="0"/>
              <a:t>’</a:t>
            </a:r>
            <a:r>
              <a:rPr lang="uk-UA" sz="1400" smtClean="0"/>
              <a:t>я ___________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uk-UA" sz="1400" smtClean="0"/>
              <a:t>Дата заповнення_______           клас __________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uk-UA" sz="140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sz="1400" smtClean="0"/>
          </a:p>
        </p:txBody>
      </p:sp>
      <p:graphicFrame>
        <p:nvGraphicFramePr>
          <p:cNvPr id="17674" name="Group 266"/>
          <p:cNvGraphicFramePr>
            <a:graphicFrameLocks noGrp="1"/>
          </p:cNvGraphicFramePr>
          <p:nvPr>
            <p:ph sz="quarter" idx="2"/>
          </p:nvPr>
        </p:nvGraphicFramePr>
        <p:xfrm>
          <a:off x="611188" y="2628900"/>
          <a:ext cx="7991475" cy="1428750"/>
        </p:xfrm>
        <a:graphic>
          <a:graphicData uri="http://schemas.openxmlformats.org/drawingml/2006/table">
            <a:tbl>
              <a:tblPr/>
              <a:tblGrid>
                <a:gridCol w="222250"/>
                <a:gridCol w="222250"/>
                <a:gridCol w="222250"/>
                <a:gridCol w="220662"/>
                <a:gridCol w="222250"/>
                <a:gridCol w="222250"/>
                <a:gridCol w="222250"/>
                <a:gridCol w="222250"/>
                <a:gridCol w="222250"/>
                <a:gridCol w="220663"/>
                <a:gridCol w="222250"/>
                <a:gridCol w="222250"/>
                <a:gridCol w="222250"/>
                <a:gridCol w="222250"/>
                <a:gridCol w="222250"/>
                <a:gridCol w="220662"/>
                <a:gridCol w="222250"/>
                <a:gridCol w="222250"/>
                <a:gridCol w="222250"/>
                <a:gridCol w="222250"/>
                <a:gridCol w="222250"/>
                <a:gridCol w="220663"/>
                <a:gridCol w="222250"/>
                <a:gridCol w="222250"/>
                <a:gridCol w="222250"/>
                <a:gridCol w="222250"/>
                <a:gridCol w="222250"/>
                <a:gridCol w="220662"/>
                <a:gridCol w="222250"/>
                <a:gridCol w="222250"/>
                <a:gridCol w="222250"/>
                <a:gridCol w="222250"/>
                <a:gridCol w="222250"/>
                <a:gridCol w="220663"/>
                <a:gridCol w="222250"/>
                <a:gridCol w="222250"/>
              </a:tblGrid>
              <a:tr h="476250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1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3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4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5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6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7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8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9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10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11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12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62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7682" name="Group 274"/>
          <p:cNvGraphicFramePr>
            <a:graphicFrameLocks noGrp="1"/>
          </p:cNvGraphicFramePr>
          <p:nvPr>
            <p:ph sz="quarter" idx="3"/>
          </p:nvPr>
        </p:nvGraphicFramePr>
        <p:xfrm>
          <a:off x="1258888" y="5084763"/>
          <a:ext cx="1439862" cy="1554480"/>
        </p:xfrm>
        <a:graphic>
          <a:graphicData uri="http://schemas.openxmlformats.org/drawingml/2006/table">
            <a:tbl>
              <a:tblPr/>
              <a:tblGrid>
                <a:gridCol w="482600"/>
                <a:gridCol w="479425"/>
                <a:gridCol w="477837"/>
              </a:tblGrid>
              <a:tr h="228600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1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2" name="Прямоугольник 151"/>
          <p:cNvSpPr/>
          <p:nvPr/>
        </p:nvSpPr>
        <p:spPr>
          <a:xfrm>
            <a:off x="571500" y="4143375"/>
            <a:ext cx="8072438" cy="785813"/>
          </a:xfrm>
          <a:prstGeom prst="rect">
            <a:avLst/>
          </a:prstGeom>
          <a:solidFill>
            <a:schemeClr val="bg1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/>
              <a:t>Навпроти правильної відповіді ставимо хрестик, наприклад:</a:t>
            </a:r>
          </a:p>
          <a:p>
            <a:pPr algn="ctr">
              <a:defRPr/>
            </a:pPr>
            <a:endParaRPr lang="ru-RU" dirty="0"/>
          </a:p>
        </p:txBody>
      </p:sp>
      <p:sp>
        <p:nvSpPr>
          <p:cNvPr id="7" name="Умножение 6"/>
          <p:cNvSpPr/>
          <p:nvPr/>
        </p:nvSpPr>
        <p:spPr>
          <a:xfrm>
            <a:off x="1714480" y="6000768"/>
            <a:ext cx="571504" cy="714356"/>
          </a:xfrm>
          <a:prstGeom prst="mathMultiply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ustDataLst>
      <p:tags r:id="rId1"/>
    </p:custDataLst>
  </p:cSld>
  <p:clrMapOvr>
    <a:masterClrMapping/>
  </p:clrMapOvr>
  <p:transition advTm="10406">
    <p:sndAc>
      <p:stSnd>
        <p:snd r:embed="rId3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" descr="C:\Users\картпм\Desktop\watermar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9688" y="-182563"/>
            <a:ext cx="9540876" cy="7537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14282" y="0"/>
            <a:ext cx="3214710" cy="64291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Антарктида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00375" y="428625"/>
            <a:ext cx="4643438" cy="500063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002060"/>
                </a:solidFill>
              </a:rPr>
              <a:t>Виберіть </a:t>
            </a:r>
            <a:r>
              <a:rPr lang="uk-UA" b="1" dirty="0" smtClean="0">
                <a:solidFill>
                  <a:srgbClr val="002060"/>
                </a:solidFill>
              </a:rPr>
              <a:t>правильну відповідь: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5769" y="2285992"/>
            <a:ext cx="8072463" cy="23574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228600" indent="-228600">
              <a:buFontTx/>
              <a:buAutoNum type="arabicPeriod"/>
              <a:defRPr/>
            </a:pPr>
            <a:r>
              <a:rPr lang="uk-UA" sz="3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Діючим вулканом є: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uk-UA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Елсуерт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б) Ельбрус;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uk-UA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Еребус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28600" indent="-228600">
              <a:defRPr/>
            </a:pP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" descr="C:\Users\картпм\Desktop\watermar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9688" y="-182563"/>
            <a:ext cx="9540876" cy="7537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14282" y="0"/>
            <a:ext cx="3214710" cy="64291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Антарктида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00375" y="428625"/>
            <a:ext cx="4643438" cy="500063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002060"/>
                </a:solidFill>
              </a:rPr>
              <a:t>Виберіть </a:t>
            </a:r>
            <a:r>
              <a:rPr lang="uk-UA" b="1" dirty="0" smtClean="0">
                <a:solidFill>
                  <a:srgbClr val="002060"/>
                </a:solidFill>
              </a:rPr>
              <a:t>правильну відповідь: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7207" y="2214554"/>
            <a:ext cx="7929587" cy="235743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228600" indent="-228600">
              <a:defRPr/>
            </a:pPr>
            <a:r>
              <a:rPr lang="uk-UA" sz="3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3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Найбільша гірська система: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uk-UA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Трансантарктичні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гори;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б) Серединний хребет;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в) Антарктичні гори.</a:t>
            </a:r>
          </a:p>
          <a:p>
            <a:pPr marL="228600" indent="-228600">
              <a:defRPr/>
            </a:pP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" descr="C:\Users\картпм\Desktop\watermar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9688" y="-182563"/>
            <a:ext cx="9540876" cy="7537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14282" y="0"/>
            <a:ext cx="3214710" cy="64291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Антарктида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00375" y="428625"/>
            <a:ext cx="4643438" cy="500063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002060"/>
                </a:solidFill>
              </a:rPr>
              <a:t>Виберіть </a:t>
            </a:r>
            <a:r>
              <a:rPr lang="uk-UA" b="1" dirty="0" smtClean="0">
                <a:solidFill>
                  <a:srgbClr val="002060"/>
                </a:solidFill>
              </a:rPr>
              <a:t>правильну відповідь: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4364" y="2143116"/>
            <a:ext cx="7715273" cy="257175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228600" indent="-228600">
              <a:defRPr/>
            </a:pPr>
            <a:r>
              <a:rPr lang="uk-UA" sz="3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3. Поблизу материка розміщені острови: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а) Шрі-Ланка;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б) Шпіцберген;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в) Оркнейські.</a:t>
            </a:r>
          </a:p>
          <a:p>
            <a:pPr marL="228600" indent="-228600">
              <a:defRPr/>
            </a:pP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buFontTx/>
              <a:buAutoNum type="arabicPeriod"/>
              <a:defRPr/>
            </a:pPr>
            <a:endParaRPr lang="uk-UA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" descr="C:\Users\картпм\Desktop\watermar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9688" y="-182563"/>
            <a:ext cx="9540876" cy="7537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14282" y="0"/>
            <a:ext cx="3214710" cy="64291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Антарктида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00375" y="428625"/>
            <a:ext cx="4643438" cy="500063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002060"/>
                </a:solidFill>
              </a:rPr>
              <a:t>Виберіть </a:t>
            </a:r>
            <a:r>
              <a:rPr lang="uk-UA" b="1" dirty="0" smtClean="0">
                <a:solidFill>
                  <a:srgbClr val="002060"/>
                </a:solidFill>
              </a:rPr>
              <a:t>правильну відповідь: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92959" y="2357430"/>
            <a:ext cx="7358083" cy="257175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228600" indent="-228600">
              <a:defRPr/>
            </a:pPr>
            <a:r>
              <a:rPr lang="uk-UA" sz="3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uk-UA" sz="3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Великий півострів: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а) Арктичний;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б) Антарктичний;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в) Полярний.</a:t>
            </a:r>
          </a:p>
          <a:p>
            <a:pPr marL="228600" indent="-228600">
              <a:defRPr/>
            </a:pPr>
            <a:endParaRPr lang="uk-UA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defRPr/>
            </a:pP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" descr="C:\Users\картпм\Desktop\watermar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9688" y="-182563"/>
            <a:ext cx="9540876" cy="7537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14282" y="0"/>
            <a:ext cx="3214710" cy="64291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Антарктида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00375" y="428625"/>
            <a:ext cx="4643438" cy="500063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002060"/>
                </a:solidFill>
              </a:rPr>
              <a:t>Виберіть </a:t>
            </a:r>
            <a:r>
              <a:rPr lang="uk-UA" b="1" dirty="0" smtClean="0">
                <a:solidFill>
                  <a:srgbClr val="002060"/>
                </a:solidFill>
              </a:rPr>
              <a:t>правильну відповідь: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1554" y="2285992"/>
            <a:ext cx="7000893" cy="27146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228600" indent="-228600">
              <a:defRPr/>
            </a:pPr>
            <a:r>
              <a:rPr lang="uk-UA" sz="3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uk-UA" sz="3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Найвища точка: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а) Полярне плато;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б) вулкан </a:t>
            </a:r>
            <a:r>
              <a:rPr lang="uk-UA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Еребус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в) масив </a:t>
            </a:r>
            <a:r>
              <a:rPr lang="uk-UA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Вінсон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28600" indent="-228600">
              <a:defRPr/>
            </a:pPr>
            <a:endParaRPr lang="ru-RU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" descr="C:\Users\картпм\Desktop\watermar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9688" y="-182563"/>
            <a:ext cx="9540876" cy="7537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14282" y="0"/>
            <a:ext cx="3214710" cy="64291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Антарктида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00375" y="428625"/>
            <a:ext cx="4643438" cy="500063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002060"/>
                </a:solidFill>
              </a:rPr>
              <a:t>Виберіть </a:t>
            </a:r>
            <a:r>
              <a:rPr lang="uk-UA" b="1" dirty="0" smtClean="0">
                <a:solidFill>
                  <a:srgbClr val="002060"/>
                </a:solidFill>
              </a:rPr>
              <a:t>правильну відповідь: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4331" y="2143116"/>
            <a:ext cx="8215339" cy="23574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228600" indent="-228600">
              <a:defRPr/>
            </a:pPr>
            <a:r>
              <a:rPr lang="uk-UA" sz="3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uk-UA" sz="3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Антарктичний півострів лежить у: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а) західній Антарктиді;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б) східній Антарктиді;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в) південній Антарктиді.</a:t>
            </a:r>
          </a:p>
          <a:p>
            <a:pPr marL="228600" indent="-228600">
              <a:defRPr/>
            </a:pPr>
            <a:endParaRPr lang="ru-RU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" descr="C:\Users\картпм\Desktop\watermar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9688" y="-182563"/>
            <a:ext cx="9540876" cy="7537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14282" y="0"/>
            <a:ext cx="3214710" cy="642918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Антарктида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00375" y="428625"/>
            <a:ext cx="4643438" cy="500063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002060"/>
                </a:solidFill>
              </a:rPr>
              <a:t>Виберіть </a:t>
            </a:r>
            <a:r>
              <a:rPr lang="uk-UA" b="1" dirty="0" smtClean="0">
                <a:solidFill>
                  <a:srgbClr val="002060"/>
                </a:solidFill>
              </a:rPr>
              <a:t>правильну відповідь: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1520" y="1928802"/>
            <a:ext cx="7500960" cy="250031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uk-UA" sz="3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7. Найбільший шельфовий льодовик: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uk-UA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Росса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uk-UA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Рока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uk-UA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Ронне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defRPr/>
            </a:pPr>
            <a:endParaRPr lang="uk-UA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7|1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|0.9|0.8|1|1|1.5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17</TotalTime>
  <Words>451</Words>
  <Application>Microsoft Office PowerPoint</Application>
  <PresentationFormat>Экран (4:3)</PresentationFormat>
  <Paragraphs>146</Paragraphs>
  <Slides>15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Метро</vt:lpstr>
      <vt:lpstr>Слайд 1</vt:lpstr>
      <vt:lpstr>Бланк відповідей до тесту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картпм</dc:creator>
  <cp:lastModifiedBy>картпм</cp:lastModifiedBy>
  <cp:revision>4</cp:revision>
  <dcterms:created xsi:type="dcterms:W3CDTF">2014-09-22T08:12:15Z</dcterms:created>
  <dcterms:modified xsi:type="dcterms:W3CDTF">2014-09-29T08:50:56Z</dcterms:modified>
</cp:coreProperties>
</file>