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26" autoAdjust="0"/>
    <p:restoredTop sz="94660"/>
  </p:normalViewPr>
  <p:slideViewPr>
    <p:cSldViewPr>
      <p:cViewPr varScale="1">
        <p:scale>
          <a:sx n="68" d="100"/>
          <a:sy n="68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31538-01D5-45EA-BEC1-EB5B4CA83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AD7D96E0-F270-4049-8559-19AD470C2AE2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4B41973E-0999-4E6C-8127-0F07A8DBD11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 завдання для перевірки</a:t>
            </a:r>
          </a:p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географічної номенклатури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4929198"/>
            <a:ext cx="2357454" cy="5715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Австралія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21571" y="2643182"/>
            <a:ext cx="6500858" cy="292895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Великий Вододільний хребет простягся уздовж узбережжя: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південного;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західного;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східного.</a:t>
            </a: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00166" y="1500174"/>
            <a:ext cx="6143668" cy="3429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Найвища точка над рівнем моря: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горя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Костюшко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гора Байрон;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гора Велика.</a:t>
            </a: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20" y="1928802"/>
            <a:ext cx="6000760" cy="30003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10. Річки: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Мюррей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Дарлінг;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Вікторія.</a:t>
            </a:r>
          </a:p>
          <a:p>
            <a:pPr>
              <a:defRPr/>
            </a:pP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3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1857364"/>
            <a:ext cx="5715040" cy="28575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Пустелі: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Велика Піщана;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Вікторія;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Наміб.</a:t>
            </a:r>
          </a:p>
          <a:p>
            <a:pPr>
              <a:defRPr/>
            </a:pPr>
            <a:endParaRPr lang="uk-UA" sz="3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4529" y="2000240"/>
            <a:ext cx="5214942" cy="307181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1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11. Найбільше озеро: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Ері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endParaRPr lang="uk-UA" sz="3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Онтаріо;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Ейр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14480" y="2857496"/>
            <a:ext cx="5715040" cy="28575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uk-UA" sz="3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а)           5. а)           9. а)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б), в)     6. в)           10. а), б)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б) , в)    7. а)           11. в)</a:t>
            </a:r>
          </a:p>
          <a:p>
            <a:pPr>
              <a:defRPr/>
            </a:pP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в)           8. в)          12. а), б)</a:t>
            </a:r>
            <a:endParaRPr lang="ru-RU" sz="3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3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428596" y="785794"/>
            <a:ext cx="8358246" cy="1500198"/>
          </a:xfrm>
          <a:prstGeom prst="ribbon2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тесту: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643042" y="6072206"/>
            <a:ext cx="642942" cy="571504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8695" y="2000240"/>
            <a:ext cx="6786610" cy="28575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Мис на півночі:</a:t>
            </a:r>
            <a:endParaRPr lang="ru-RU" sz="3200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Йорк;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Байрон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Стіп-Пойнт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1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78695" y="2214554"/>
            <a:ext cx="6786610" cy="221457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3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Зі сходу омивають моря: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Арафурське;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Коралове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Тасманове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78761" y="2143116"/>
            <a:ext cx="5786478" cy="285750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endParaRPr lang="uk-UA" sz="1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Затоки: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Гвінейська;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200" dirty="0" err="1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Карпентарія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Велика Австралійська.</a:t>
            </a:r>
          </a:p>
          <a:p>
            <a:pPr marL="228600" indent="-228600">
              <a:defRPr/>
            </a:pPr>
            <a:endParaRPr lang="uk-UA" sz="1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1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4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071678"/>
            <a:ext cx="5572164" cy="292894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На півночі знаходиться острів: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Тасманія;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Нова 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Зеландія;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Нова Гвінея.</a:t>
            </a: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143116"/>
            <a:ext cx="5857916" cy="28575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3200" b="1" dirty="0" smtClean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b="1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Далеко в море вдається півострів: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Кейп-Йорк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Північний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Аравійський.</a:t>
            </a:r>
          </a:p>
          <a:p>
            <a:pPr marL="228600" indent="-228600">
              <a:defRPr/>
            </a:pPr>
            <a:endParaRPr lang="uk-UA" sz="3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728" y="2071678"/>
            <a:ext cx="6357982" cy="34290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6. Західно-Австралійське </a:t>
            </a:r>
            <a:r>
              <a:rPr lang="uk-UA" sz="3200" b="1" dirty="0" err="1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плоскогір</a:t>
            </a:r>
            <a:r>
              <a:rPr lang="en-US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знаходиться на: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півдні;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сході;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в) заході.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" descr="D:\картинки 1\BwkQVV1Z0FLFoNsp64d8Olt8Ph9JX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0" y="214290"/>
            <a:ext cx="2928938" cy="571500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</a:t>
            </a:r>
            <a:r>
              <a:rPr lang="uk-UA" sz="32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стралія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8875" y="642938"/>
            <a:ext cx="4714875" cy="428625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chemeClr val="bg1"/>
                </a:solidFill>
              </a:rPr>
              <a:t>Виберіть </a:t>
            </a:r>
            <a:r>
              <a:rPr lang="uk-UA" b="1" dirty="0" smtClean="0">
                <a:solidFill>
                  <a:schemeClr val="bg1"/>
                </a:solidFill>
              </a:rPr>
              <a:t>правильну відповідь: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2143116"/>
            <a:ext cx="6000792" cy="300038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/>
              <a:t> </a:t>
            </a:r>
            <a:r>
              <a:rPr lang="uk-UA" sz="3200" b="1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7. Низовина:</a:t>
            </a:r>
            <a:endParaRPr lang="ru-RU" sz="3200" b="1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а) Центральна;</a:t>
            </a:r>
          </a:p>
          <a:p>
            <a:pPr>
              <a:defRPr/>
            </a:pP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б) Східна;</a:t>
            </a:r>
          </a:p>
          <a:p>
            <a:pPr>
              <a:defRPr/>
            </a:pPr>
            <a:r>
              <a:rPr lang="uk-UA" sz="3200" dirty="0" smtClean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3200" dirty="0">
                <a:solidFill>
                  <a:schemeClr val="accent4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) Велика.</a:t>
            </a:r>
          </a:p>
          <a:p>
            <a:pPr>
              <a:defRPr/>
            </a:pPr>
            <a:endParaRPr lang="uk-UA" sz="1200" dirty="0">
              <a:solidFill>
                <a:schemeClr val="accent4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uk-UA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28</TotalTime>
  <Words>470</Words>
  <Application>Microsoft Office PowerPoint</Application>
  <PresentationFormat>Экран (4:3)</PresentationFormat>
  <Paragraphs>183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9</cp:revision>
  <dcterms:created xsi:type="dcterms:W3CDTF">2014-09-21T18:12:45Z</dcterms:created>
  <dcterms:modified xsi:type="dcterms:W3CDTF">2014-09-29T08:56:20Z</dcterms:modified>
</cp:coreProperties>
</file>