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F34E1-E79A-4452-9C86-BD9973C753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10406"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27D3139-7DAA-46C2-9B2E-97516F5185D9}" type="datetimeFigureOut">
              <a:rPr lang="ru-RU" smtClean="0"/>
              <a:pPr/>
              <a:t>29.09.2014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D25C68A2-185F-4242-B5FE-0C2A39095EA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ransition advTm="10406">
    <p:sndAc>
      <p:stSnd>
        <p:snd r:embed="rId14" name="chimes.wav" builtIn="1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&#1082;&#1072;&#1088;&#1090;&#1087;&#1084;\Desktop\Garna%20DUShEVNA%20MELOD%20Ya%20MELOD%20Ya%20MO%20DUSh%20_(mp3top100.net).mp3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arna DUShEVNA MELOD Ya MELOD Ya MO DUSh _(mp3top100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6" descr="602380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</p:pic>
      <p:sp>
        <p:nvSpPr>
          <p:cNvPr id="3076" name="Oval 4"/>
          <p:cNvSpPr>
            <a:spLocks noChangeArrowheads="1"/>
          </p:cNvSpPr>
          <p:nvPr/>
        </p:nvSpPr>
        <p:spPr bwMode="auto">
          <a:xfrm>
            <a:off x="5759450" y="5489575"/>
            <a:ext cx="3384550" cy="136842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Вчитель О.М. Антонович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Великоканівецький НВК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Чорнобаївської районної ради</a:t>
            </a:r>
          </a:p>
          <a:p>
            <a:pPr algn="ctr"/>
            <a:r>
              <a:rPr lang="uk-UA" sz="1400">
                <a:solidFill>
                  <a:srgbClr val="000000"/>
                </a:solidFill>
                <a:latin typeface="Arial" charset="0"/>
              </a:rPr>
              <a:t>Черкаської області</a:t>
            </a:r>
            <a:endParaRPr lang="ru-RU" sz="14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077" name="WordArt 7"/>
          <p:cNvSpPr>
            <a:spLocks noChangeArrowheads="1" noChangeShapeType="1" noTextEdit="1"/>
          </p:cNvSpPr>
          <p:nvPr/>
        </p:nvSpPr>
        <p:spPr bwMode="auto">
          <a:xfrm>
            <a:off x="7235825" y="2205038"/>
            <a:ext cx="1209675" cy="874712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7 клас</a:t>
            </a:r>
          </a:p>
        </p:txBody>
      </p:sp>
      <p:sp>
        <p:nvSpPr>
          <p:cNvPr id="3078" name="WordArt 9"/>
          <p:cNvSpPr>
            <a:spLocks noChangeArrowheads="1" noChangeShapeType="1" noTextEdit="1"/>
          </p:cNvSpPr>
          <p:nvPr/>
        </p:nvSpPr>
        <p:spPr bwMode="auto">
          <a:xfrm>
            <a:off x="1258888" y="260350"/>
            <a:ext cx="6626225" cy="17462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Географія</a:t>
            </a:r>
          </a:p>
          <a:p>
            <a:pPr algn="ctr"/>
            <a:r>
              <a:rPr lang="ru-RU" sz="3600" kern="10" spc="-360">
                <a:ln w="12700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материків і океанів</a:t>
            </a:r>
          </a:p>
        </p:txBody>
      </p:sp>
      <p:sp>
        <p:nvSpPr>
          <p:cNvPr id="2060" name="WordArt 12"/>
          <p:cNvSpPr>
            <a:spLocks noChangeArrowheads="1" noChangeShapeType="1" noTextEdit="1"/>
          </p:cNvSpPr>
          <p:nvPr/>
        </p:nvSpPr>
        <p:spPr bwMode="auto">
          <a:xfrm>
            <a:off x="1500188" y="3429000"/>
            <a:ext cx="5000625" cy="12620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Тестові завдання для перевірки</a:t>
            </a:r>
          </a:p>
          <a:p>
            <a:pPr algn="ctr"/>
            <a:r>
              <a:rPr lang="ru-RU" sz="28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географічної номенклатури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5000636"/>
            <a:ext cx="2357454" cy="9286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івнічна</a:t>
            </a:r>
            <a:r>
              <a:rPr lang="uk-UA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Америка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4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06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7273" y="1928813"/>
            <a:ext cx="6929454" cy="314326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8. На півдні материка лежить: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Примексиканська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низовина;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Центральні рівнини;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Великі рівнини.</a:t>
            </a:r>
          </a:p>
          <a:p>
            <a:pPr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7273" y="1928813"/>
            <a:ext cx="6929454" cy="32861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9. Одна з найбільших на планеті складчастих гірських систем: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Аппалачі;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Альпи;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Кордильєри.</a:t>
            </a:r>
          </a:p>
          <a:p>
            <a:pPr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7273" y="1928813"/>
            <a:ext cx="6929454" cy="292894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endParaRPr lang="uk-UA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10. Найвища точка над рівнем моря: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Мак-Кінлі;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Мар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ято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Орісаба.</a:t>
            </a:r>
          </a:p>
          <a:p>
            <a:pPr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64397" y="1928813"/>
            <a:ext cx="7215206" cy="292894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 материку протікають річки: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Міссісіпі,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Макензі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Юкон, Колорадо;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Амазонка,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Макензі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Колумбія, Юкон;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Міссурі,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Макензі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Юкон, Ніл.</a:t>
            </a:r>
          </a:p>
          <a:p>
            <a:pPr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928813"/>
            <a:ext cx="8643998" cy="28575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Належать до озер материка: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Ері, Гурон, Онтаріо, Верхнє, Чад; 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Ейр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Мічіган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Верхнє, Велике Солоне, Гурон;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Верхнє,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Мічіган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Гурон, Ері, Онтаріо.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28850"/>
            <a:ext cx="9358282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2928934"/>
            <a:ext cx="4857784" cy="28575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1. в)          5. в)          9. в)</a:t>
            </a:r>
          </a:p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2. б)          6. а)          10. а)</a:t>
            </a:r>
          </a:p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 б)          7. б)          11. а)</a:t>
            </a:r>
          </a:p>
          <a:p>
            <a:pPr>
              <a:defRPr/>
            </a:pP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4. а)          8. а)          </a:t>
            </a:r>
            <a:r>
              <a:rPr lang="uk-UA" sz="3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в)</a:t>
            </a:r>
            <a:endParaRPr lang="ru-RU" sz="3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Лента лицом вверх 5"/>
          <p:cNvSpPr/>
          <p:nvPr/>
        </p:nvSpPr>
        <p:spPr>
          <a:xfrm>
            <a:off x="1035819" y="1214422"/>
            <a:ext cx="7072362" cy="1500198"/>
          </a:xfrm>
          <a:prstGeom prst="ribbon2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uk-UA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Відповіді до тест</a:t>
            </a:r>
            <a:r>
              <a:rPr lang="uk-UA" sz="3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у:</a:t>
            </a:r>
            <a:endParaRPr lang="ru-RU" sz="32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002588" cy="850900"/>
          </a:xfrm>
        </p:spPr>
        <p:txBody>
          <a:bodyPr/>
          <a:lstStyle/>
          <a:p>
            <a:pPr eaLnBrk="1" hangingPunct="1">
              <a:defRPr/>
            </a:pPr>
            <a:r>
              <a:rPr lang="uk-UA" smtClean="0">
                <a:solidFill>
                  <a:srgbClr val="CC0099"/>
                </a:solidFill>
              </a:rPr>
              <a:t>Бланк відповідей до тесту</a:t>
            </a:r>
            <a:endParaRPr lang="ru-RU" smtClean="0">
              <a:solidFill>
                <a:srgbClr val="CC0099"/>
              </a:solidFill>
            </a:endParaRP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187450" y="1196975"/>
            <a:ext cx="6562725" cy="13239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Материк______________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Тестовий бал__________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Прізвище_____________            ім</a:t>
            </a:r>
            <a:r>
              <a:rPr lang="en-US" sz="1400" smtClean="0"/>
              <a:t>’</a:t>
            </a:r>
            <a:r>
              <a:rPr lang="uk-UA" sz="1400" smtClean="0"/>
              <a:t>я ___________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uk-UA" sz="1400" smtClean="0"/>
              <a:t>Дата заповнення_______           клас __________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uk-UA" sz="1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1400" smtClean="0"/>
          </a:p>
        </p:txBody>
      </p:sp>
      <p:graphicFrame>
        <p:nvGraphicFramePr>
          <p:cNvPr id="17674" name="Group 266"/>
          <p:cNvGraphicFramePr>
            <a:graphicFrameLocks noGrp="1"/>
          </p:cNvGraphicFramePr>
          <p:nvPr>
            <p:ph sz="quarter" idx="2"/>
          </p:nvPr>
        </p:nvGraphicFramePr>
        <p:xfrm>
          <a:off x="611188" y="2628900"/>
          <a:ext cx="7991475" cy="1428750"/>
        </p:xfrm>
        <a:graphic>
          <a:graphicData uri="http://schemas.openxmlformats.org/drawingml/2006/table">
            <a:tbl>
              <a:tblPr/>
              <a:tblGrid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  <a:gridCol w="222250"/>
                <a:gridCol w="222250"/>
                <a:gridCol w="222250"/>
                <a:gridCol w="220662"/>
                <a:gridCol w="222250"/>
                <a:gridCol w="222250"/>
                <a:gridCol w="222250"/>
                <a:gridCol w="222250"/>
                <a:gridCol w="222250"/>
                <a:gridCol w="220663"/>
                <a:gridCol w="222250"/>
                <a:gridCol w="222250"/>
              </a:tblGrid>
              <a:tr h="47625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7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8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9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10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11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682" name="Group 274"/>
          <p:cNvGraphicFramePr>
            <a:graphicFrameLocks noGrp="1"/>
          </p:cNvGraphicFramePr>
          <p:nvPr>
            <p:ph sz="quarter" idx="3"/>
          </p:nvPr>
        </p:nvGraphicFramePr>
        <p:xfrm>
          <a:off x="1258888" y="5084763"/>
          <a:ext cx="1439862" cy="1554480"/>
        </p:xfrm>
        <a:graphic>
          <a:graphicData uri="http://schemas.openxmlformats.org/drawingml/2006/table">
            <a:tbl>
              <a:tblPr/>
              <a:tblGrid>
                <a:gridCol w="482600"/>
                <a:gridCol w="479425"/>
                <a:gridCol w="477837"/>
              </a:tblGrid>
              <a:tr h="22860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б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uk-UA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2" name="Прямоугольник 151"/>
          <p:cNvSpPr/>
          <p:nvPr/>
        </p:nvSpPr>
        <p:spPr>
          <a:xfrm>
            <a:off x="571500" y="4143375"/>
            <a:ext cx="8072438" cy="785813"/>
          </a:xfrm>
          <a:prstGeom prst="rect">
            <a:avLst/>
          </a:prstGeom>
          <a:solidFill>
            <a:schemeClr val="bg1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dirty="0"/>
              <a:t>Навпроти правильної відповіді ставимо хрестик, наприклад: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7" name="Умножение 6"/>
          <p:cNvSpPr/>
          <p:nvPr/>
        </p:nvSpPr>
        <p:spPr>
          <a:xfrm>
            <a:off x="1643042" y="6072206"/>
            <a:ext cx="642942" cy="500066"/>
          </a:xfrm>
          <a:prstGeom prst="mathMultipl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p:transition advTm="10406">
    <p:sndAc>
      <p:stSnd>
        <p:snd r:embed="rId3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1928813"/>
            <a:ext cx="6429420" cy="257175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buFontTx/>
              <a:buAutoNum type="arabicPeriod"/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Крайня північна точка: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Мар</a:t>
            </a:r>
            <a:r>
              <a:rPr lang="en-US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ято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Принца Уельського;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Мерчісон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indent="-22860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40" y="1928813"/>
            <a:ext cx="7429520" cy="250031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Далеко в суходіл вдаються затоки: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Гудзонова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Мексиканська;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Біскайська</a:t>
            </a: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0083" y="1928813"/>
            <a:ext cx="7643834" cy="257175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endParaRPr lang="uk-UA" sz="3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 північ від материка знаходиться найбільший острів: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Ісландія;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Гренландія;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Юкатан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indent="-228600"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64" y="1928813"/>
            <a:ext cx="7715272" cy="285750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До Великих Антильських островів належать: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Куба, Гаїті, Ямайка;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Куба, Ванкувер, Ямайка;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Куба, Гаїті, Ньюфаундленд.</a:t>
            </a:r>
          </a:p>
          <a:p>
            <a:pPr marL="228600" indent="-228600">
              <a:defRPr/>
            </a:pP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802" y="1928813"/>
            <a:ext cx="7572396" cy="300038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Канадський Арктичний Архіпелаг лежить на: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заході;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сході;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півночі.</a:t>
            </a:r>
          </a:p>
          <a:p>
            <a:pPr marL="228600" indent="-22860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54" y="1928813"/>
            <a:ext cx="7000892" cy="292894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На півдні у море виступає великий півострів: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Юкатан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Аляска;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Куба.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картпм\Desktop\1275624413_north_america_satellite_globe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905000"/>
            <a:ext cx="9144000" cy="1066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14348" y="214290"/>
            <a:ext cx="4786346" cy="714380"/>
          </a:xfrm>
          <a:prstGeom prst="rect">
            <a:avLst/>
          </a:prstGeom>
          <a:ln w="76200"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Північна Америка</a:t>
            </a:r>
            <a:endParaRPr lang="ru-RU" sz="3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86116" y="1071546"/>
            <a:ext cx="4857784" cy="50006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uk-UA" b="1" dirty="0">
                <a:solidFill>
                  <a:srgbClr val="000000"/>
                </a:solidFill>
              </a:rPr>
              <a:t>Виберіть </a:t>
            </a:r>
            <a:r>
              <a:rPr lang="uk-UA" b="1" dirty="0" smtClean="0">
                <a:solidFill>
                  <a:srgbClr val="000000"/>
                </a:solidFill>
              </a:rPr>
              <a:t>правильну відповідь: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07257" y="1928813"/>
            <a:ext cx="6929486" cy="292894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7. Великі півострови: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а) Лабрадор, Флорида, Вікторія;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б) Лабрадор, Флорида, Каліфорнія;</a:t>
            </a:r>
          </a:p>
          <a:p>
            <a:pPr marL="228600" indent="-228600">
              <a:defRPr/>
            </a:pP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в) Аляска, Флорида, </a:t>
            </a:r>
            <a:r>
              <a:rPr lang="uk-UA" sz="3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Баффінова</a:t>
            </a:r>
            <a:r>
              <a:rPr lang="uk-UA" sz="3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Земля.</a:t>
            </a:r>
          </a:p>
          <a:p>
            <a:pPr marL="228600" indent="-228600">
              <a:defRPr/>
            </a:pP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10406"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0.9|0.8|1|1|1.5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45</TotalTime>
  <Words>540</Words>
  <Application>Microsoft Office PowerPoint</Application>
  <PresentationFormat>Экран (4:3)</PresentationFormat>
  <Paragraphs>150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Слайд 1</vt:lpstr>
      <vt:lpstr>Бланк відповідей до тесту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картпм</dc:creator>
  <cp:lastModifiedBy>картпм</cp:lastModifiedBy>
  <cp:revision>8</cp:revision>
  <dcterms:created xsi:type="dcterms:W3CDTF">2014-09-26T16:35:16Z</dcterms:created>
  <dcterms:modified xsi:type="dcterms:W3CDTF">2014-09-29T09:00:38Z</dcterms:modified>
</cp:coreProperties>
</file>