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F34E1-E79A-4452-9C86-BD9973C75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33BDB1C-F3B5-43A2-9A68-5345DE1A426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563A9EA6-8076-4508-A1FA-F3DF49A5AC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advTm="10406">
    <p:sndAc>
      <p:stSnd>
        <p:snd r:embed="rId14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&#1082;&#1072;&#1088;&#1090;&#1087;&#1084;\Desktop\Garna%20DUShEVNA%20MELOD%20Ya%20MELOD%20Ya%20MO%20DUSh%20_(mp3top100.net)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arna DUShEVNA MELOD Ya MELOD Ya MO DUSh _(mp3top100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6" descr="60238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</p:pic>
      <p:sp>
        <p:nvSpPr>
          <p:cNvPr id="3076" name="Oval 4"/>
          <p:cNvSpPr>
            <a:spLocks noChangeArrowheads="1"/>
          </p:cNvSpPr>
          <p:nvPr/>
        </p:nvSpPr>
        <p:spPr bwMode="auto">
          <a:xfrm>
            <a:off x="5759450" y="5489575"/>
            <a:ext cx="3384550" cy="13684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Вчитель О.М. Антонович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Великоканівецький НВК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Чорнобаївської районної ради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Черкаської області</a:t>
            </a:r>
            <a:endParaRPr lang="ru-RU" sz="14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7" name="WordArt 7"/>
          <p:cNvSpPr>
            <a:spLocks noChangeArrowheads="1" noChangeShapeType="1" noTextEdit="1"/>
          </p:cNvSpPr>
          <p:nvPr/>
        </p:nvSpPr>
        <p:spPr bwMode="auto">
          <a:xfrm>
            <a:off x="7235825" y="2205038"/>
            <a:ext cx="1209675" cy="8747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7 клас</a:t>
            </a:r>
          </a:p>
        </p:txBody>
      </p:sp>
      <p:sp>
        <p:nvSpPr>
          <p:cNvPr id="3078" name="WordArt 9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626225" cy="17462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Географія</a:t>
            </a:r>
          </a:p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материків і океанів</a:t>
            </a: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1500188" y="3429000"/>
            <a:ext cx="5000625" cy="1262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Тестові завдання для перевірки</a:t>
            </a:r>
          </a:p>
          <a:p>
            <a:pPr algn="ctr"/>
            <a:r>
              <a:rPr lang="ru-RU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географічної номенклатури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5214950"/>
            <a:ext cx="2214578" cy="8572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/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Частина 1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06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2143116"/>
            <a:ext cx="8215338" cy="278607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Біля узбережжя материка лежать острови: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Великобританія, Ірландія, Сицилія; 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Нова Земля, Сахалін, Мадагаскар;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Шпіцберген, Ірландія, Тасманія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2214554"/>
            <a:ext cx="5715011" cy="235744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В Україні є півострів: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Скандинавський;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Кримський;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Апеннінський.</a:t>
            </a:r>
          </a:p>
          <a:p>
            <a:pPr marL="228600" indent="-228600"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357430"/>
            <a:ext cx="6786581" cy="257175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 півночі найбільші острови: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Таймир, Чукотський;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Таймир, Корея;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Аравійський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77" y="2214554"/>
            <a:ext cx="7286647" cy="278607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11. Найбільші півострови півдня: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Аравійський, Індокитай;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Аравійський, Скандинавський;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Індокитай, Таймир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35834" y="2143116"/>
            <a:ext cx="7072333" cy="34290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Між Охотським і Беринговим морями знаходиться півострів: 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Індостан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Камчатка;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Апенінський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78776" y="2643182"/>
            <a:ext cx="5786449" cy="314326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б)          5. а)          9. б)</a:t>
            </a:r>
          </a:p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а)          6. а)          10. а)</a:t>
            </a:r>
          </a:p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а)          7. в)          11. а)</a:t>
            </a:r>
          </a:p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в)          8. а)          12. б)</a:t>
            </a:r>
            <a:endParaRPr lang="ru-RU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Лента лицом вверх 5"/>
          <p:cNvSpPr/>
          <p:nvPr/>
        </p:nvSpPr>
        <p:spPr>
          <a:xfrm>
            <a:off x="535753" y="1142984"/>
            <a:ext cx="8072494" cy="1285884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Відповіді до </a:t>
            </a: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тесту: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2588" cy="850900"/>
          </a:xfrm>
        </p:spPr>
        <p:txBody>
          <a:bodyPr/>
          <a:lstStyle/>
          <a:p>
            <a:pPr eaLnBrk="1" hangingPunct="1">
              <a:defRPr/>
            </a:pPr>
            <a:r>
              <a:rPr lang="uk-UA" smtClean="0">
                <a:solidFill>
                  <a:srgbClr val="CC0099"/>
                </a:solidFill>
              </a:rPr>
              <a:t>Бланк відповідей до тесту</a:t>
            </a:r>
            <a:endParaRPr lang="ru-RU" smtClean="0">
              <a:solidFill>
                <a:srgbClr val="CC0099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1196975"/>
            <a:ext cx="6562725" cy="1323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Материк______________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Тестовий бал__________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Прізвище_____________            ім</a:t>
            </a:r>
            <a:r>
              <a:rPr lang="en-US" sz="1400" smtClean="0"/>
              <a:t>’</a:t>
            </a:r>
            <a:r>
              <a:rPr lang="uk-UA" sz="1400" smtClean="0"/>
              <a:t>я 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Дата заповнення_______           клас 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uk-UA" sz="14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1400" smtClean="0"/>
          </a:p>
        </p:txBody>
      </p:sp>
      <p:graphicFrame>
        <p:nvGraphicFramePr>
          <p:cNvPr id="17674" name="Group 266"/>
          <p:cNvGraphicFramePr>
            <a:graphicFrameLocks noGrp="1"/>
          </p:cNvGraphicFramePr>
          <p:nvPr>
            <p:ph sz="quarter" idx="2"/>
          </p:nvPr>
        </p:nvGraphicFramePr>
        <p:xfrm>
          <a:off x="611188" y="2628900"/>
          <a:ext cx="7991475" cy="1428750"/>
        </p:xfrm>
        <a:graphic>
          <a:graphicData uri="http://schemas.openxmlformats.org/drawingml/2006/table">
            <a:tbl>
              <a:tblPr/>
              <a:tblGrid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</a:tblGrid>
              <a:tr h="4762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682" name="Group 274"/>
          <p:cNvGraphicFramePr>
            <a:graphicFrameLocks noGrp="1"/>
          </p:cNvGraphicFramePr>
          <p:nvPr>
            <p:ph sz="quarter" idx="3"/>
          </p:nvPr>
        </p:nvGraphicFramePr>
        <p:xfrm>
          <a:off x="1258888" y="5084763"/>
          <a:ext cx="1439862" cy="1554480"/>
        </p:xfrm>
        <a:graphic>
          <a:graphicData uri="http://schemas.openxmlformats.org/drawingml/2006/table">
            <a:tbl>
              <a:tblPr/>
              <a:tblGrid>
                <a:gridCol w="482600"/>
                <a:gridCol w="479425"/>
                <a:gridCol w="477837"/>
              </a:tblGrid>
              <a:tr h="22860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2" name="Прямоугольник 151"/>
          <p:cNvSpPr/>
          <p:nvPr/>
        </p:nvSpPr>
        <p:spPr>
          <a:xfrm>
            <a:off x="571500" y="4143375"/>
            <a:ext cx="8072438" cy="785813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Навпроти правильної відповіді ставимо хрестик, наприклад: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7" name="Умножение 6"/>
          <p:cNvSpPr/>
          <p:nvPr/>
        </p:nvSpPr>
        <p:spPr>
          <a:xfrm>
            <a:off x="1643042" y="6000768"/>
            <a:ext cx="642942" cy="642942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285992"/>
            <a:ext cx="6286515" cy="307182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buFontTx/>
              <a:buAutoNum type="arabicPeriod"/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Крайня західна точка: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Піай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Рока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Челюскін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28600" indent="-228600"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2500306"/>
            <a:ext cx="6357953" cy="27146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Крайня східна точка: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Дежньова;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Челюскін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Піай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214554"/>
            <a:ext cx="8143903" cy="250031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Моря на півночі 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Баренцове,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Східно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– Сибірське, Північне;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Аравійське, Балтійське, Чорне;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Баренцове, Азовське, Японське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07272" y="2214554"/>
            <a:ext cx="6929457" cy="29289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Окраїнні моря сходу: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Середземне, Аравійське, Червоне;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Південно-Китайське, Жовте, Чорне;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Японське, Жовте, Охотське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206" y="2143116"/>
            <a:ext cx="7929589" cy="27146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Глибоко вдається в материк затока на півдні: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Бенгальська;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Біскайська;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Берингова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39" y="2500306"/>
            <a:ext cx="7429523" cy="292895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Від півострова Малакка острів Суматра відокремлюється протокою: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Малаккською;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Босфор;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Гібралтарською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samfact.com/files/u2/Eurasia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595313" y="-446088"/>
            <a:ext cx="9739313" cy="730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42910" y="0"/>
            <a:ext cx="3429024" cy="100010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Євразія</a:t>
            </a:r>
          </a:p>
          <a:p>
            <a:pPr algn="ctr">
              <a:defRPr/>
            </a:pPr>
            <a:r>
              <a:rPr lang="uk-UA" sz="3200" b="1" dirty="0">
                <a:solidFill>
                  <a:schemeClr val="bg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(1 частина)</a:t>
            </a:r>
            <a:endParaRPr lang="ru-RU" sz="3200" b="1" dirty="0">
              <a:solidFill>
                <a:schemeClr val="bg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1071546"/>
            <a:ext cx="4714908" cy="4286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>
                    <a:lumMod val="75000"/>
                  </a:schemeClr>
                </a:solidFill>
              </a:rPr>
              <a:t>Виберіть </a:t>
            </a:r>
            <a:r>
              <a:rPr lang="uk-UA" b="1" dirty="0" smtClean="0">
                <a:solidFill>
                  <a:schemeClr val="bg1">
                    <a:lumMod val="75000"/>
                  </a:schemeClr>
                </a:solidFill>
              </a:rPr>
              <a:t>правильну відповідь:</a:t>
            </a:r>
            <a:endParaRPr lang="ru-RU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53" y="2143116"/>
            <a:ext cx="7000895" cy="314326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7. Від Північної Америки Євразію відокремлює протока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Дарданелли;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Ла-Манш;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Берингова.</a:t>
            </a:r>
          </a:p>
          <a:p>
            <a:pPr marL="228600" indent="-228600"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0.9|0.8|1|1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25</TotalTime>
  <Words>553</Words>
  <Application>Microsoft Office PowerPoint</Application>
  <PresentationFormat>Экран (4:3)</PresentationFormat>
  <Paragraphs>161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Слайд 1</vt:lpstr>
      <vt:lpstr>Бланк відповідей до тесту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картпм</dc:creator>
  <cp:lastModifiedBy>картпм</cp:lastModifiedBy>
  <cp:revision>6</cp:revision>
  <dcterms:created xsi:type="dcterms:W3CDTF">2014-09-26T17:37:33Z</dcterms:created>
  <dcterms:modified xsi:type="dcterms:W3CDTF">2014-09-29T09:05:41Z</dcterms:modified>
</cp:coreProperties>
</file>