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F34E1-E79A-4452-9C86-BD9973C75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E4558DF-8AA6-413B-981D-7C778958808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DFD80E0-4658-4EF8-83C0-6F35E8B0C5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advTm="10406">
    <p:sndAc>
      <p:stSnd>
        <p:snd r:embed="rId14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&#1082;&#1072;&#1088;&#1090;&#1087;&#1084;\Desktop\Garna%20DUShEVNA%20MELOD%20Ya%20MELOD%20Ya%20MO%20DUSh%20_(mp3top100.net)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6" descr="60238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</p:pic>
      <p:sp>
        <p:nvSpPr>
          <p:cNvPr id="3076" name="Oval 4"/>
          <p:cNvSpPr>
            <a:spLocks noChangeArrowheads="1"/>
          </p:cNvSpPr>
          <p:nvPr/>
        </p:nvSpPr>
        <p:spPr bwMode="auto">
          <a:xfrm>
            <a:off x="5759450" y="5489575"/>
            <a:ext cx="3384550" cy="13684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Вчитель О.М. Антонович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Великоканівецький НВК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Чорнобаївської районної ради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Черкаської області</a:t>
            </a:r>
            <a:endParaRPr lang="ru-RU" sz="14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7235825" y="2205038"/>
            <a:ext cx="1209675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7 клас</a:t>
            </a:r>
          </a:p>
        </p:txBody>
      </p:sp>
      <p:sp>
        <p:nvSpPr>
          <p:cNvPr id="3078" name="WordArt 9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626225" cy="17462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Географія</a:t>
            </a:r>
          </a:p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материків і океанів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500188" y="3429000"/>
            <a:ext cx="5000625" cy="1262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Тестові завдання для перевірки</a:t>
            </a:r>
          </a:p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географічної номенклатури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5143512"/>
            <a:ext cx="2428892" cy="928694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Євразія </a:t>
            </a:r>
          </a:p>
          <a:p>
            <a:pPr algn="ctr"/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Частина 2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6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500306"/>
            <a:ext cx="7929586" cy="278607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Вулкан 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Кракатау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знаходиться на: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півдні; 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сході;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заході.</a:t>
            </a:r>
          </a:p>
          <a:p>
            <a:pPr marL="228600" indent="-228600"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4331" y="1857364"/>
            <a:ext cx="8215338" cy="264319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 Аравійському півострові розміщена пустеля: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Гобі;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Руб-ель-Халі;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Каракуми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428868"/>
            <a:ext cx="7572396" cy="264319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По території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Західно-Сибірської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рівнини протікає річка: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Об;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Волга;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Дніпро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2285992"/>
            <a:ext cx="5857884" cy="300038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11. Річки Азії: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Янцзи, Меконг, Амур;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Інд, Євфрат, Тигр;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Лена,Рейн, Ельба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2143116"/>
            <a:ext cx="6286512" cy="264319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12. Найглибше озеро земної кулі: 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Ладозьке;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Балхаш;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Байкал.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28794" y="2928934"/>
            <a:ext cx="5286412" cy="364331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в)          5. в)          9. б)</a:t>
            </a:r>
          </a:p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а)          6. а)          10. а)</a:t>
            </a:r>
          </a:p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в)          7. б)          11. а), б)</a:t>
            </a:r>
          </a:p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а)          8. а)          12. в)</a:t>
            </a:r>
            <a:endParaRPr lang="ru-RU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Лента лицом вверх 6"/>
          <p:cNvSpPr/>
          <p:nvPr/>
        </p:nvSpPr>
        <p:spPr>
          <a:xfrm>
            <a:off x="1393009" y="1142984"/>
            <a:ext cx="6357982" cy="1357322"/>
          </a:xfrm>
          <a:prstGeom prst="ribbon2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Відповіді до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тесту: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>
                <a:solidFill>
                  <a:srgbClr val="CC0099"/>
                </a:solidFill>
              </a:rPr>
              <a:t>Бланк відповідей до тесту</a:t>
            </a:r>
            <a:endParaRPr lang="ru-RU" smtClean="0">
              <a:solidFill>
                <a:srgbClr val="CC0099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1196975"/>
            <a:ext cx="6562725" cy="1323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Материк______________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Тестовий бал__________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Прізвище_____________            ім</a:t>
            </a:r>
            <a:r>
              <a:rPr lang="en-US" sz="1400" smtClean="0"/>
              <a:t>’</a:t>
            </a:r>
            <a:r>
              <a:rPr lang="uk-UA" sz="1400" smtClean="0"/>
              <a:t>я 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Дата заповнення_______           клас 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sz="1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400" smtClean="0"/>
          </a:p>
        </p:txBody>
      </p:sp>
      <p:graphicFrame>
        <p:nvGraphicFramePr>
          <p:cNvPr id="17674" name="Group 266"/>
          <p:cNvGraphicFramePr>
            <a:graphicFrameLocks noGrp="1"/>
          </p:cNvGraphicFramePr>
          <p:nvPr>
            <p:ph sz="quarter" idx="2"/>
          </p:nvPr>
        </p:nvGraphicFramePr>
        <p:xfrm>
          <a:off x="611188" y="2628900"/>
          <a:ext cx="7991475" cy="1428750"/>
        </p:xfrm>
        <a:graphic>
          <a:graphicData uri="http://schemas.openxmlformats.org/drawingml/2006/table">
            <a:tbl>
              <a:tblPr/>
              <a:tblGrid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</a:tblGrid>
              <a:tr h="4762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682" name="Group 274"/>
          <p:cNvGraphicFramePr>
            <a:graphicFrameLocks noGrp="1"/>
          </p:cNvGraphicFramePr>
          <p:nvPr>
            <p:ph sz="quarter" idx="3"/>
          </p:nvPr>
        </p:nvGraphicFramePr>
        <p:xfrm>
          <a:off x="1258888" y="5084763"/>
          <a:ext cx="1439862" cy="1554480"/>
        </p:xfrm>
        <a:graphic>
          <a:graphicData uri="http://schemas.openxmlformats.org/drawingml/2006/table">
            <a:tbl>
              <a:tblPr/>
              <a:tblGrid>
                <a:gridCol w="482600"/>
                <a:gridCol w="479425"/>
                <a:gridCol w="477837"/>
              </a:tblGrid>
              <a:tr h="2286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2" name="Прямоугольник 151"/>
          <p:cNvSpPr/>
          <p:nvPr/>
        </p:nvSpPr>
        <p:spPr>
          <a:xfrm>
            <a:off x="571500" y="4143375"/>
            <a:ext cx="8072438" cy="785813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Навпроти правильної відповіді ставимо хрестик, наприклад: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7" name="Умножение 6"/>
          <p:cNvSpPr/>
          <p:nvPr/>
        </p:nvSpPr>
        <p:spPr>
          <a:xfrm>
            <a:off x="1643042" y="6072206"/>
            <a:ext cx="642942" cy="500066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2959" y="2571744"/>
            <a:ext cx="7358082" cy="264319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Гори розміщені в Європі: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Альпи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Піренеї, Тянь-Шань;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Апеніни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Піренеї, Гімалаї;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Альпи, Піренеї,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Апеніни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785938"/>
            <a:ext cx="9144000" cy="278607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Між Чорним і Каспійським морем лежать гори: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Кавказькі;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Карпати;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Кримські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143116"/>
            <a:ext cx="7000924" cy="292895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Найвища вершина Гімалаїв 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Монблан;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Казбек;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Джомолунгма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857364"/>
            <a:ext cx="8572560" cy="285750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Простяглися Уральські гори між рівнинами: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Східноєвропейською і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Західно-Сибірською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Прикаспійською і Причорноморською;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Східноєвропейською і Китайською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2071678"/>
            <a:ext cx="7572428" cy="2928946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Індо-Ганська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низовина розміщена на: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півночі;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сході;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півдні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214554"/>
            <a:ext cx="8572560" cy="2643194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6. На півострові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Індостан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лежить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плоскогір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Декан;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Середньосибірське;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Тянь-Шань.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neftekarta.ru/content/images/preview/76ee3de97a1b8b903319b7c013d8c877/800_518/414412288477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00113" y="0"/>
            <a:ext cx="10590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14290"/>
            <a:ext cx="3429000" cy="1000125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(2 частина)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2143116"/>
            <a:ext cx="7786710" cy="285750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 В Європі знаходяться вулкани: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Орісаба, Ельбрус, Казбек;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Гекла, Етна,Везувій;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Гекла, Етна, Фудзіяма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0.9|0.8|1|1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23</TotalTime>
  <Words>547</Words>
  <Application>Microsoft Office PowerPoint</Application>
  <PresentationFormat>Экран (4:3)</PresentationFormat>
  <Paragraphs>163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Слайд 1</vt:lpstr>
      <vt:lpstr>Бланк відповідей до тесту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картпм</dc:creator>
  <cp:lastModifiedBy>картпм</cp:lastModifiedBy>
  <cp:revision>4</cp:revision>
  <dcterms:created xsi:type="dcterms:W3CDTF">2014-09-26T17:59:53Z</dcterms:created>
  <dcterms:modified xsi:type="dcterms:W3CDTF">2014-09-29T09:09:04Z</dcterms:modified>
</cp:coreProperties>
</file>