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35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31538-01D5-45EA-BEC1-EB5B4CA83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E69425E-2731-4D9C-9BDB-893F0FD7C897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46B4712-6887-4477-9DB8-2E6BB4DF169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file:///C:\Users\&#1082;&#1072;&#1088;&#1090;&#1087;&#1084;\Downloads\Yiruma%20-%20&#1082;&#1088;&#1072;&#1089;&#1080;&#1074;&#1072;&#1103;%20&#1084;&#1091;&#1079;&#1099;&#1082;&#1072;%20&#1073;&#1077;&#1079;%20&#1089;&#1083;&#1086;&#1074;%20(mp3ostrov.com).mp3" TargetMode="External"/><Relationship Id="rId7" Type="http://schemas.openxmlformats.org/officeDocument/2006/relationships/image" Target="../media/image3.png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Yiruma - красивая музыка без слов (mp3ostrov.com)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 dirty="0" err="1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  <a:endParaRPr lang="ru-RU" sz="3600" kern="10" spc="-360" dirty="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  <a:p>
            <a:pPr algn="ctr"/>
            <a:r>
              <a:rPr lang="ru-RU" sz="3600" kern="10" spc="-360" dirty="0" err="1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</a:t>
            </a:r>
            <a:r>
              <a:rPr lang="ru-RU" sz="3600" kern="10" spc="-360" dirty="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і</a:t>
            </a:r>
            <a:r>
              <a:rPr lang="ru-RU" sz="3600" kern="10" spc="-360" dirty="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 </a:t>
            </a:r>
            <a:r>
              <a:rPr lang="ru-RU" sz="3600" kern="10" spc="-360" dirty="0" err="1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океанів</a:t>
            </a:r>
            <a:endParaRPr lang="ru-RU" sz="3600" kern="10" spc="-360" dirty="0">
              <a:ln w="12700">
                <a:solidFill>
                  <a:srgbClr val="800080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завдання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для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перевірки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географічної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номенклатури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5143512"/>
            <a:ext cx="2357454" cy="714380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5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96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162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162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051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numSld="999" showWhenStopped="0">
                <p:cTn id="2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7" y="1428736"/>
            <a:ext cx="7858179" cy="250033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До річок Африки належать: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Ніл;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Замбезі;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Амазонка.</a:t>
            </a: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7" y="1214438"/>
            <a:ext cx="6929486" cy="307181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Найбільше за площею озеро: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Чад;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Ньяса;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Вікторія.</a:t>
            </a:r>
          </a:p>
          <a:p>
            <a:pPr>
              <a:defRPr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5" y="1214438"/>
            <a:ext cx="7429551" cy="292894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Водоспад Вікторія виник на річці: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Замбезі;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Конго;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Нігер.</a:t>
            </a:r>
          </a:p>
          <a:p>
            <a:pPr>
              <a:defRPr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правильні відповіді: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0166" y="1214422"/>
            <a:ext cx="6286544" cy="235743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Найбільша пустеля: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Лівійська;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Калахарі;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Сахара.</a:t>
            </a:r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1714488"/>
            <a:ext cx="7072362" cy="278605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Напівпустеля Калахарі розміщена біля: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екватора;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північного тропіка;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південного тропіка.</a:t>
            </a: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35819" y="2786058"/>
            <a:ext cx="7072362" cy="2786058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 marL="342900" indent="-342900"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в)          5. в)          9. в)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в)          6. б)          10. а)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б)          7. б)          11. в)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а), б)     8. а), б)    12. в)</a:t>
            </a:r>
            <a:endParaRPr lang="ru-RU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Лента лицом вверх 7"/>
          <p:cNvSpPr/>
          <p:nvPr/>
        </p:nvSpPr>
        <p:spPr>
          <a:xfrm>
            <a:off x="1071538" y="642918"/>
            <a:ext cx="7715304" cy="1500198"/>
          </a:xfrm>
          <a:prstGeom prst="ribbon2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</a:t>
            </a:r>
            <a:r>
              <a:rPr lang="uk-UA" sz="32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тесту: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eaLnBrk="1" hangingPunct="1">
              <a:defRPr/>
            </a:pPr>
            <a:r>
              <a:rPr lang="uk-UA" dirty="0" smtClean="0">
                <a:solidFill>
                  <a:schemeClr val="bg1">
                    <a:lumMod val="95000"/>
                  </a:schemeClr>
                </a:solidFill>
              </a:rPr>
              <a:t>Бланк відповідей до тесту</a:t>
            </a:r>
            <a:endParaRPr lang="ru-RU" dirty="0" smtClean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dirty="0" err="1" smtClean="0"/>
              <a:t>Материк______</a:t>
            </a:r>
            <a:r>
              <a:rPr lang="uk-UA" sz="1400" dirty="0" smtClean="0"/>
              <a:t>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dirty="0" smtClean="0"/>
              <a:t>Тестовий </a:t>
            </a:r>
            <a:r>
              <a:rPr lang="uk-UA" sz="1400" dirty="0" err="1" smtClean="0"/>
              <a:t>бал______</a:t>
            </a:r>
            <a:r>
              <a:rPr lang="uk-UA" sz="1400" dirty="0" smtClean="0"/>
              <a:t>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dirty="0" err="1" smtClean="0"/>
              <a:t>Прізвище____</a:t>
            </a:r>
            <a:r>
              <a:rPr lang="uk-UA" sz="1400" dirty="0" smtClean="0"/>
              <a:t>_________            </a:t>
            </a:r>
            <a:r>
              <a:rPr lang="uk-UA" sz="1400" dirty="0" err="1" smtClean="0"/>
              <a:t>ім</a:t>
            </a:r>
            <a:r>
              <a:rPr lang="en-US" sz="1400" dirty="0" smtClean="0"/>
              <a:t>’</a:t>
            </a:r>
            <a:r>
              <a:rPr lang="uk-UA" sz="1400" dirty="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dirty="0" smtClean="0"/>
              <a:t>Дата </a:t>
            </a:r>
            <a:r>
              <a:rPr lang="uk-UA" sz="1400" dirty="0" err="1" smtClean="0"/>
              <a:t>заповнення__</a:t>
            </a:r>
            <a:r>
              <a:rPr lang="uk-UA" sz="1400" dirty="0" smtClean="0"/>
              <a:t>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dirty="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472" y="4143380"/>
            <a:ext cx="8072438" cy="785813"/>
          </a:xfrm>
          <a:prstGeom prst="rect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0" name="Умножение 9"/>
          <p:cNvSpPr/>
          <p:nvPr/>
        </p:nvSpPr>
        <p:spPr>
          <a:xfrm>
            <a:off x="1643042" y="6072206"/>
            <a:ext cx="642942" cy="642942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2143116"/>
            <a:ext cx="6572296" cy="2571768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На заході знаходиться мис: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Агульяс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Рас-Гафун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Альмаді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2428868"/>
            <a:ext cx="6858048" cy="2286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Мис </a:t>
            </a:r>
            <a:r>
              <a:rPr lang="uk-UA" sz="32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Рас-Енгела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знаходиться: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на сході;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на півдні;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на півночі.</a:t>
            </a: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55" y="1214438"/>
            <a:ext cx="8501090" cy="335757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2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Мозамбікська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протока відокремлює </a:t>
            </a:r>
          </a:p>
          <a:p>
            <a:pPr>
              <a:defRPr/>
            </a:pP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від материка острів: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Сицилія;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 Мадагаскар;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Кіпр.</a:t>
            </a: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21653" y="1214438"/>
            <a:ext cx="5500694" cy="264319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Затоки: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Гвінейська;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Аденська;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Гібралтарська.</a:t>
            </a: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1214438"/>
            <a:ext cx="5715040" cy="250031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 півдні розміщені гори: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Атлас;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Драконові;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Капські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93025" y="1357298"/>
            <a:ext cx="6357950" cy="2786082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Поблизу півострова Сомалі розміщено </a:t>
            </a:r>
            <a:r>
              <a:rPr lang="uk-UA" sz="32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нагір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Тібесті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Ефіопське;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Тубколь</a:t>
            </a: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/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D:\картинки 1\1291140957_16ert400x12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571736" y="571480"/>
            <a:ext cx="4143404" cy="4286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Виберіть </a:t>
            </a:r>
            <a:r>
              <a:rPr lang="uk-UA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правильну відповідь: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893" y="2071678"/>
            <a:ext cx="8358215" cy="2714644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400" dirty="0"/>
          </a:p>
          <a:p>
            <a:pPr>
              <a:defRPr/>
            </a:pPr>
            <a:endParaRPr lang="uk-UA" sz="3200" b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b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 території Східно-Африканського </a:t>
            </a:r>
            <a:r>
              <a:rPr lang="uk-UA" sz="3200" b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плоскогір</a:t>
            </a: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знаходиться вулкан: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Камерун;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Кіліманджаро;</a:t>
            </a:r>
          </a:p>
          <a:p>
            <a:pPr>
              <a:defRPr/>
            </a:pPr>
            <a:r>
              <a:rPr lang="uk-UA" sz="3200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Орісаба.</a:t>
            </a: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defRPr/>
            </a:pPr>
            <a:endParaRPr lang="uk-UA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14290"/>
            <a:ext cx="2357454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>
              <a:defRPr/>
            </a:pPr>
            <a:r>
              <a:rPr lang="uk-UA" sz="3200" b="1" dirty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59</TotalTime>
  <Words>459</Words>
  <Application>Microsoft Office PowerPoint</Application>
  <PresentationFormat>Экран (4:3)</PresentationFormat>
  <Paragraphs>220</Paragraphs>
  <Slides>15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12</cp:revision>
  <dcterms:created xsi:type="dcterms:W3CDTF">2014-09-21T17:08:24Z</dcterms:created>
  <dcterms:modified xsi:type="dcterms:W3CDTF">2014-09-29T09:10:39Z</dcterms:modified>
</cp:coreProperties>
</file>