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66"/>
    <a:srgbClr val="FFFF66"/>
    <a:srgbClr val="CCFFCC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4" autoAdjust="0"/>
    <p:restoredTop sz="94718" autoAdjust="0"/>
  </p:normalViewPr>
  <p:slideViewPr>
    <p:cSldViewPr>
      <p:cViewPr>
        <p:scale>
          <a:sx n="66" d="100"/>
          <a:sy n="66" d="100"/>
        </p:scale>
        <p:origin x="-5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uk-UA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CCC"/>
            </a:gs>
            <a:gs pos="50000">
              <a:schemeClr val="bg2">
                <a:lumMod val="90000"/>
              </a:schemeClr>
            </a:gs>
            <a:gs pos="100000">
              <a:srgbClr val="FFFF66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7B3A06F-1DA2-4883-87D9-1D14D13395D5}" type="datetimeFigureOut">
              <a:rPr lang="uk-UA" smtClean="0"/>
              <a:pPr/>
              <a:t>23.02.2015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FB830EB-7A79-4F04-AA77-A044617602E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714488"/>
          </a:xfrm>
        </p:spPr>
        <p:txBody>
          <a:bodyPr>
            <a:noAutofit/>
          </a:bodyPr>
          <a:lstStyle/>
          <a:p>
            <a:pPr algn="ctr"/>
            <a:r>
              <a:rPr lang="uk-UA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Тестові завдання </a:t>
            </a:r>
            <a:r>
              <a:rPr lang="uk-UA" sz="5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“Намистинкова</a:t>
            </a:r>
            <a:r>
              <a:rPr lang="uk-UA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54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доріжка”</a:t>
            </a:r>
            <a:endParaRPr lang="uk-UA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Рисунок 5" descr="derevo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2066" y="1714488"/>
            <a:ext cx="285752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e8444W5PqZQ.jpg"/>
          <p:cNvPicPr>
            <a:picLocks noChangeAspect="1"/>
          </p:cNvPicPr>
          <p:nvPr/>
        </p:nvPicPr>
        <p:blipFill>
          <a:blip r:embed="rId3" cstate="print"/>
          <a:srcRect t="8333" b="20833"/>
          <a:stretch>
            <a:fillRect/>
          </a:stretch>
        </p:blipFill>
        <p:spPr>
          <a:xfrm>
            <a:off x="2071670" y="1714488"/>
            <a:ext cx="3012982" cy="2845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2357422" y="4500570"/>
            <a:ext cx="571504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uk-UA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Скрипка Яна Петрівна,</a:t>
            </a:r>
          </a:p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dirty="0" smtClean="0">
                <a:solidFill>
                  <a:srgbClr val="002060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вчитель початкових класів,</a:t>
            </a:r>
          </a:p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Козарівський навчально-виховний комплекс «Дошкільний навчальний заклад – загальноосвітня школа I ступеня» </a:t>
            </a:r>
          </a:p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18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Канівської районної ради Черкаської області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358246" cy="1500198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8. Який бісер огранований як круглий кристал?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2285992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богемський; 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січка;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круглий.</a:t>
            </a:r>
          </a:p>
        </p:txBody>
      </p:sp>
      <p:pic>
        <p:nvPicPr>
          <p:cNvPr id="5" name="Рисунок 4" descr="1301161743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 flipV="1">
            <a:off x="3929058" y="1928802"/>
            <a:ext cx="4429156" cy="2952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8215370" cy="2000264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9. Який вид бісеру проходить хімічну обробку і повністю пристосований до світла та вологи?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857496"/>
            <a:ext cx="7324724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круглий;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тертий; 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стеклярус.</a:t>
            </a:r>
          </a:p>
        </p:txBody>
      </p:sp>
      <p:pic>
        <p:nvPicPr>
          <p:cNvPr id="5" name="Рисунок 4" descr="biser-melkij-tertyj-cvetnoj-poluprozrachnyj_2.jpg"/>
          <p:cNvPicPr>
            <a:picLocks noChangeAspect="1"/>
          </p:cNvPicPr>
          <p:nvPr/>
        </p:nvPicPr>
        <p:blipFill>
          <a:blip r:embed="rId2" cstate="print"/>
          <a:srcRect t="47656"/>
          <a:stretch>
            <a:fillRect/>
          </a:stretch>
        </p:blipFill>
        <p:spPr>
          <a:xfrm>
            <a:off x="3357554" y="2857496"/>
            <a:ext cx="4763953" cy="2493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86808" cy="2214578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10. Дрібно нарізані скляні трубочки, мають гострі грані, у яких довжина дорівнює діаметру – це…?  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3071810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тертий;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стеклярус;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січка.</a:t>
            </a:r>
          </a:p>
        </p:txBody>
      </p:sp>
      <p:pic>
        <p:nvPicPr>
          <p:cNvPr id="5" name="Рисунок 4" descr="1307152228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2786058"/>
            <a:ext cx="3908342" cy="3533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7467600" cy="1143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Відповідь до тестових завдань: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643050"/>
            <a:ext cx="7467600" cy="4929222"/>
          </a:xfrm>
        </p:spPr>
        <p:txBody>
          <a:bodyPr>
            <a:noAutofit/>
          </a:bodyPr>
          <a:lstStyle/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1. а)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в)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3. б)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4. б)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5. а)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6. а)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7. в)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8. а)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9. б)</a:t>
            </a:r>
          </a:p>
          <a:p>
            <a:pPr marL="360000"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10. в)</a:t>
            </a:r>
          </a:p>
          <a:p>
            <a:pPr marL="360000">
              <a:lnSpc>
                <a:spcPct val="160000"/>
              </a:lnSpc>
              <a:spcBef>
                <a:spcPts val="0"/>
              </a:spcBef>
              <a:buNone/>
            </a:pPr>
            <a:endParaRPr lang="uk-UA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365d54741ce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1366808"/>
            <a:ext cx="3629716" cy="3468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iser.info_58003_fialka-podarochnaja_1352524364.pre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3286123"/>
            <a:ext cx="3286148" cy="3392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285728"/>
            <a:ext cx="8358246" cy="5786478"/>
          </a:xfrm>
        </p:spPr>
        <p:txBody>
          <a:bodyPr>
            <a:noAutofit/>
          </a:bodyPr>
          <a:lstStyle/>
          <a:p>
            <a:pPr marL="360000" lvl="0" indent="457200"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ВИКОРИСТАНА ЛІТЕРАТУРА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360000" lvl="0"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Веремійчик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І.М.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Трудове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навчання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підручник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для 3-го класу/ І.М.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Веремійчик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.- </a:t>
            </a:r>
            <a:r>
              <a:rPr lang="ru-RU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К.:Генеза</a:t>
            </a: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2013.- 160с.</a:t>
            </a:r>
          </a:p>
          <a:p>
            <a:pPr marL="360000" lvl="0"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Божко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Л.А. Бісер/Л.А. </a:t>
            </a:r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Божко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– М.: «Мартин», 2001. – 120с.</a:t>
            </a:r>
          </a:p>
          <a:p>
            <a:pPr marL="360000" lvl="0"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Вірко О.В. Забавні фігурки з бісеру/О.В. Вірко. - Донецьк: СКІФ. – 64с.</a:t>
            </a:r>
          </a:p>
          <a:p>
            <a:pPr marL="360000" lvl="0" indent="45720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228600" algn="l"/>
              </a:tabLst>
            </a:pPr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Павх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С.П. Бісерне рукоділля/С.П.</a:t>
            </a:r>
            <a:r>
              <a:rPr lang="uk-UA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Павх</a:t>
            </a: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– Т.: Вид-во «Ранок», 2009. – 112с.</a:t>
            </a:r>
          </a:p>
          <a:p>
            <a:pPr marL="360000" lvl="0"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228600" algn="l"/>
              </a:tabLst>
            </a:pPr>
            <a:endParaRPr lang="uk-UA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210452" cy="1143000"/>
          </a:xfrm>
        </p:spPr>
        <p:txBody>
          <a:bodyPr>
            <a:normAutofit/>
          </a:bodyPr>
          <a:lstStyle/>
          <a:p>
            <a:pPr marL="360000"/>
            <a:r>
              <a:rPr lang="uk-UA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Мета:</a:t>
            </a:r>
            <a:endParaRPr lang="uk-UA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1285860"/>
            <a:ext cx="7715304" cy="4614882"/>
          </a:xfrm>
        </p:spPr>
        <p:txBody>
          <a:bodyPr>
            <a:normAutofit/>
          </a:bodyPr>
          <a:lstStyle/>
          <a:p>
            <a:pPr marL="360000" algn="just">
              <a:lnSpc>
                <a:spcPct val="150000"/>
              </a:lnSpc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закріпити знання про історію бісерного рукоділля, про основні прийоми плетіння бісером;</a:t>
            </a:r>
          </a:p>
          <a:p>
            <a:pPr marL="360000" lvl="1" algn="just">
              <a:lnSpc>
                <a:spcPct val="150000"/>
              </a:lnSpc>
              <a:spcBef>
                <a:spcPts val="0"/>
              </a:spcBef>
              <a:buClr>
                <a:schemeClr val="accent3"/>
              </a:buClr>
              <a:buSzPct val="70000"/>
              <a:buFont typeface="Wingdings" pitchFamily="2" charset="2"/>
              <a:buChar char="v"/>
            </a:pPr>
            <a:r>
              <a:rPr lang="uk-UA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розвивати конструктивне, художнє мислення, пам’ять, увагу, творчу уяву і художні смаки; </a:t>
            </a:r>
          </a:p>
          <a:p>
            <a:pPr marL="360000" algn="just">
              <a:lnSpc>
                <a:spcPct val="150000"/>
              </a:lnSpc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прищеплювати любов до культури та історії інших народів;</a:t>
            </a:r>
          </a:p>
          <a:p>
            <a:pPr marL="360000" algn="just">
              <a:lnSpc>
                <a:spcPct val="150000"/>
              </a:lnSpc>
              <a:spcBef>
                <a:spcPts val="0"/>
              </a:spcBef>
              <a:buClr>
                <a:schemeClr val="accent3"/>
              </a:buClr>
              <a:buFont typeface="Wingdings" pitchFamily="2" charset="2"/>
              <a:buChar char="v"/>
            </a:pPr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збагачувати словниковий запас. 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endParaRPr lang="uk-UA" b="1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endParaRPr lang="uk-UA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7467600" cy="1143000"/>
          </a:xfrm>
        </p:spPr>
        <p:txBody>
          <a:bodyPr>
            <a:normAutofit/>
          </a:bodyPr>
          <a:lstStyle/>
          <a:p>
            <a:pPr marL="360000" algn="just"/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1. Що таке </a:t>
            </a:r>
            <a:r>
              <a:rPr lang="uk-UA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“бісер”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928802"/>
            <a:ext cx="6643734" cy="2786082"/>
          </a:xfrm>
        </p:spPr>
        <p:txBody>
          <a:bodyPr>
            <a:normAutofit/>
          </a:bodyPr>
          <a:lstStyle/>
          <a:p>
            <a:pPr marL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невеликі бусинки з наскрізними отворами;</a:t>
            </a:r>
          </a:p>
          <a:p>
            <a:pPr marL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великі перлини;</a:t>
            </a:r>
          </a:p>
          <a:p>
            <a:pPr marL="36000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пластикові бусинки.</a:t>
            </a:r>
          </a:p>
        </p:txBody>
      </p:sp>
      <p:pic>
        <p:nvPicPr>
          <p:cNvPr id="6" name="Рисунок 5" descr="1028526_w640_h640_4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2857496"/>
            <a:ext cx="3619524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358246" cy="1357314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2. Яка країна є батьківщиною </a:t>
            </a:r>
            <a:r>
              <a:rPr lang="uk-UA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“бісеру”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714620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Китай;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Візантія;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Стародавній Єгипет.</a:t>
            </a:r>
          </a:p>
        </p:txBody>
      </p:sp>
      <p:pic>
        <p:nvPicPr>
          <p:cNvPr id="5" name="Рисунок 4" descr="artleo_com-303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571612"/>
            <a:ext cx="4038601" cy="252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572560" cy="1500198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3. Як звучить слово </a:t>
            </a:r>
            <a:r>
              <a:rPr lang="uk-UA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“бісер”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перекладі з арабської мови?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571744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“перл”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  <a:endParaRPr lang="uk-UA" sz="28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“бусра”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“бісер”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  <p:pic>
        <p:nvPicPr>
          <p:cNvPr id="6" name="Рисунок 5" descr="perline-colorate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2214554"/>
            <a:ext cx="3786214" cy="389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643998" cy="1357322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4. Чий одяг прикрашали бісером в Стародавньому Єгипті?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2143116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царів;</a:t>
            </a:r>
            <a:endParaRPr lang="uk-UA" sz="2800" b="1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фараонів;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імператорів.</a:t>
            </a:r>
          </a:p>
        </p:txBody>
      </p:sp>
      <p:pic>
        <p:nvPicPr>
          <p:cNvPr id="4" name="Рисунок 3" descr="89585851__17014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2000240"/>
            <a:ext cx="3929090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15370" cy="1500198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5.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Куди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Єгипту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поширилосяся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скляне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виробництво</a:t>
            </a: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285992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на Кавказ, Рим;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до Візантії, Європи;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на Україну.</a:t>
            </a:r>
          </a:p>
        </p:txBody>
      </p:sp>
      <p:pic>
        <p:nvPicPr>
          <p:cNvPr id="4" name="Рисунок 3" descr="800x60013529823878654213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182" y="3786190"/>
            <a:ext cx="3714744" cy="2789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04411858_312931_JhAh1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428736"/>
            <a:ext cx="3298307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15370" cy="2214578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6. Який вид бісероплетіння не належить до плетіння на дротяній основі 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3000372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“вишивання”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“паралельний”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</a:t>
            </a:r>
            <a:r>
              <a:rPr lang="uk-UA" sz="28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“кораловий”</a:t>
            </a: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</a:t>
            </a:r>
          </a:p>
        </p:txBody>
      </p:sp>
      <p:pic>
        <p:nvPicPr>
          <p:cNvPr id="1026" name="Picture 2" descr="D:\-----------LOOK----------\Бісер\Ира\0_69bce_cf912567_XL.jpg"/>
          <p:cNvPicPr>
            <a:picLocks noChangeAspect="1" noChangeArrowheads="1"/>
          </p:cNvPicPr>
          <p:nvPr/>
        </p:nvPicPr>
        <p:blipFill>
          <a:blip r:embed="rId2" cstate="print"/>
          <a:srcRect l="21261" t="10131" r="21670" b="25627"/>
          <a:stretch>
            <a:fillRect/>
          </a:stretch>
        </p:blipFill>
        <p:spPr bwMode="auto">
          <a:xfrm>
            <a:off x="4214810" y="2428868"/>
            <a:ext cx="4095779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429684" cy="1643074"/>
          </a:xfrm>
        </p:spPr>
        <p:txBody>
          <a:bodyPr>
            <a:noAutofit/>
          </a:bodyPr>
          <a:lstStyle/>
          <a:p>
            <a:pPr marL="360000" algn="just"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7. Бісер різного діаметру, скляні прямі чи вигнуті трубочки – це…?</a:t>
            </a:r>
            <a:endParaRPr lang="uk-UA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285992"/>
            <a:ext cx="7467600" cy="2114552"/>
          </a:xfrm>
        </p:spPr>
        <p:txBody>
          <a:bodyPr>
            <a:normAutofit/>
          </a:bodyPr>
          <a:lstStyle/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а) перли;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б) камінці;</a:t>
            </a:r>
          </a:p>
          <a:p>
            <a:pPr marL="36000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в) стеклярус.</a:t>
            </a:r>
          </a:p>
        </p:txBody>
      </p:sp>
      <p:pic>
        <p:nvPicPr>
          <p:cNvPr id="6" name="Рисунок 5" descr="glass_030_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0430" y="2428868"/>
            <a:ext cx="4452942" cy="33397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256</TotalTime>
  <Words>460</Words>
  <Application>Microsoft Office PowerPoint</Application>
  <PresentationFormat>Экран (4:3)</PresentationFormat>
  <Paragraphs>66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Тестові завдання “Намистинкова доріжка”</vt:lpstr>
      <vt:lpstr>Мета:</vt:lpstr>
      <vt:lpstr>1. Що таке “бісер”?</vt:lpstr>
      <vt:lpstr>2. Яка країна є батьківщиною “бісеру”?</vt:lpstr>
      <vt:lpstr>3. Як звучить слово “бісер” в перекладі з арабської мови?</vt:lpstr>
      <vt:lpstr>4. Чий одяг прикрашали бісером в Стародавньому Єгипті?</vt:lpstr>
      <vt:lpstr>5. Куди з Єгипту поширилосяся скляне виробництво?</vt:lpstr>
      <vt:lpstr>6. Який вид бісероплетіння не належить до плетіння на дротяній основі ?</vt:lpstr>
      <vt:lpstr>7. Бісер різного діаметру, скляні прямі чи вигнуті трубочки – це…?</vt:lpstr>
      <vt:lpstr>8. Який бісер огранований як круглий кристал?</vt:lpstr>
      <vt:lpstr>9. Який вид бісеру проходить хімічну обробку і повністю пристосований до світла та вологи?</vt:lpstr>
      <vt:lpstr>10. Дрібно нарізані скляні трубочки, мають гострі грані, у яких довжина дорівнює діаметру – це…?  </vt:lpstr>
      <vt:lpstr>Відповідь до тестових завдань: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Тестові завдання “ОРИГАМІ”</dc:title>
  <dc:creator>ЯНА</dc:creator>
  <cp:lastModifiedBy>Admin</cp:lastModifiedBy>
  <cp:revision>37</cp:revision>
  <dcterms:created xsi:type="dcterms:W3CDTF">2014-02-16T09:55:25Z</dcterms:created>
  <dcterms:modified xsi:type="dcterms:W3CDTF">2015-02-23T09:34:15Z</dcterms:modified>
</cp:coreProperties>
</file>