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0" r:id="rId2"/>
    <p:sldId id="261" r:id="rId3"/>
    <p:sldId id="262" r:id="rId4"/>
    <p:sldId id="266" r:id="rId5"/>
    <p:sldId id="267" r:id="rId6"/>
    <p:sldId id="268" r:id="rId7"/>
    <p:sldId id="263" r:id="rId8"/>
    <p:sldId id="264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A9881-8D71-4B81-813A-7A3E67D686B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EEFD6-A5C0-40BF-A61F-075C04ACD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245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EEFD6-A5C0-40BF-A61F-075C04ACDF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962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916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503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5438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922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4060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047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743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1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0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340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20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44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6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769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49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503EF-D73B-444E-B661-B89683E4C34A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7F14274-A36D-4CDE-8C01-5940411E3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4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24435" y="95534"/>
            <a:ext cx="8911687" cy="2975212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знань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творчістю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Л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Глібова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 </a:t>
            </a:r>
            <a:r>
              <a:rPr lang="ru-RU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Руданського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Глазового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077872"/>
            <a:ext cx="3057099" cy="2702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82839" y="2582839"/>
            <a:ext cx="6858000" cy="16923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950" y="1941394"/>
            <a:ext cx="2975212" cy="2838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55508" y="2621509"/>
            <a:ext cx="6857998" cy="1614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098" y="2060813"/>
            <a:ext cx="2920622" cy="2702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85142" y="500767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Дядюра Ірина Миколаївна, учитель української мови та літератури, </a:t>
            </a:r>
            <a:r>
              <a:rPr lang="uk-UA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Червонослобідської</a:t>
            </a:r>
            <a:r>
              <a:rPr lang="uk-UA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ЗОШ  І –ІІІ ступенів №1, спеціаліст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02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96889" y="532263"/>
            <a:ext cx="9990311" cy="61687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От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закінчується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Безперечно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дечого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навчилися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зрозуміли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вам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полюбилися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герої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вивчених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разом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сумували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раділи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переживали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Кожен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вас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якусь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свою думку про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прочитане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треба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зуміти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висловити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аргументувати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довести,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спираючись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текст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власні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життям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буде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завданням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нашої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80557" y="2480555"/>
            <a:ext cx="6858001" cy="189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9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8364" y="0"/>
            <a:ext cx="11973636" cy="6858000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тестових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Початковий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середній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одному балу.)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Мораль байки Л.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Глібова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«Муха і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 треба бути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працьовитим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 треба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вміти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спілкуватися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товаришами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 треба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природу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  некрасиво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займатися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пустослів’ям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Творив у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жанрі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 П.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Глазовий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 Л.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Глібов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 С.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  Т. Шевченко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Пихатість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зарозумілість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виділитися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якою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ціною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викривається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творі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свинею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 «Похвала» П.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Глазового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Найважча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роль» П.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Глазового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  «Жаба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Л.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Глібова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8683" y="2614686"/>
            <a:ext cx="6858001" cy="16286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48683" y="2614684"/>
            <a:ext cx="6858001" cy="16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6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8364" y="0"/>
            <a:ext cx="11973636" cy="6858000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тестових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Початковий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середній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одному балу.)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 У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польського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короля, за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співомовкою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Руданського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Запорожці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короля»,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козаків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частували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 пивом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м’ясом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 медом і сметаною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борщем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варениками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млинцями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вином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 «Наука доводить,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безперечно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мавпи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походить» —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рядки з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П.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Глазового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Найважча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роль»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Заморські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Еволюція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  «Похвала»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 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Закінчіть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смішного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жартівливому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добродушному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18361" y="5500047"/>
            <a:ext cx="11973635" cy="135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2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8364" y="0"/>
            <a:ext cx="11973636" cy="6858000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тестових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Достатній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1,5 бала)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 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Схарактеризуйте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запорожців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співомовками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Руданського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 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Наведіть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1–2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приклади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гумору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вивчених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79140" y="2229136"/>
            <a:ext cx="6741996" cy="228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8364" y="0"/>
            <a:ext cx="11973636" cy="6858000"/>
          </a:xfrm>
          <a:solidFill>
            <a:schemeClr val="bg2"/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тестових</a:t>
            </a: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Високий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правильну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3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бали)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Виконайте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одне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u="sng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u="sng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 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Висловіть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міркування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те, для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вміти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критично, з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почуттям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гумору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сприймати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явища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навколишньої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дійсності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самого себе.</a:t>
            </a:r>
            <a:b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 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гумореску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шкільну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тему (у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прозовій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поетичній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4790364"/>
            <a:ext cx="11973635" cy="20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42448" y="968992"/>
            <a:ext cx="10099343" cy="5472752"/>
          </a:xfrm>
        </p:spPr>
        <p:txBody>
          <a:bodyPr>
            <a:normAutofit fontScale="90000"/>
          </a:bodyPr>
          <a:lstStyle/>
          <a:p>
            <a:pPr algn="just"/>
            <a:r>
              <a:rPr lang="uk-UA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 </a:t>
            </a:r>
            <a:r>
              <a:rPr lang="uk-UA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скарбниці народної гумористики міститься невичерпне джерело жанрів. Це і українські анекдоти, жарти, дотепи, небилиці, бувальщини, байки, гуморески, жартівливі пісні, коломийки, каламбури, усмішки, смішні афоризми, веселі казки, дотепні історії. Та хіба все перелічиш! У сміху, як у сонця, — тисячі променів і промінчиків.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96487" y="2596486"/>
            <a:ext cx="6858000" cy="166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86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72758" y="170773"/>
            <a:ext cx="8911687" cy="9317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37353" y="1210563"/>
            <a:ext cx="6957417" cy="1380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Написати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твір-мініатюру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тему: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Смішний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випадок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мого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життя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rgbClr val="FFC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09" y="4079631"/>
            <a:ext cx="3657599" cy="27783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01" y="2940149"/>
            <a:ext cx="3474720" cy="39178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886" y="4079631"/>
            <a:ext cx="3695114" cy="2778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5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67288" y="610015"/>
            <a:ext cx="5850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Використана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7407" y="1819346"/>
            <a:ext cx="996007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навчання:теорія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,практика ,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досвід:Метод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Посібник.-К.,2002.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Логачевська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П.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Диференціація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.-К.,: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Заповіт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1998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 336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метод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О.М.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Пєхота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А.З.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Кіктенко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О.М,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Любарська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ред.  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 Пєхоти.-К.:А.С.К.,2001.-256с.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С.П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Бондар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Рівне:Редакційно-видавничій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Теніс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«РЕГІ»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академіка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Дем’янчука,2003.-560с.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5. Сиротенко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Г.О.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урок:інтерактивні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.-Х.: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Видав.гр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«Основа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2003.- 78с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Науково-методичний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О.І.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Помитун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Л.В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Пироженко; За ред.. О.І. Пометун.-К.:А.С.К.,2004.-192с.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4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</TotalTime>
  <Words>260</Words>
  <Application>Microsoft Office PowerPoint</Application>
  <PresentationFormat>Широкоэкранный</PresentationFormat>
  <Paragraphs>24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Легкий дым</vt:lpstr>
      <vt:lpstr>Перевірка знань за творчістю                     Л. Глібова, С. Руданського,                          П. Глазового </vt:lpstr>
      <vt:lpstr> От і закінчується навчальний рік. Безперечно, ви багато дечого навчилися, зрозуміли; вам полюбилися герої вивчених творів, з якими ви всі разом сумували й раділи, переживали різні пригоди. Кожен із вас має якусь свою думку про прочитане, треба лише зуміти висловити її, аргументувати, довести, спираючись на текст твору та власні спостереження за життям. Це й буде завданням нашої роботи.  </vt:lpstr>
      <vt:lpstr> Виконання тестових завдань  Початковий і середній рівні (За кожну правильну відповідь учні отримують по одному балу.)  1.   Мораль байки Л. Глібова «Муха і Бджола» А   треба бути працьовитим Б   треба вміти спілкуватися з товаришами В   треба любити природу Г   некрасиво займатися пустослів’ям 2.   Творив у жанрі співомовки А   П. Глазовий Б   Л. Глібов В   С. Руданський Г   Т. Шевченко 3.   Пихатість, зарозумілість, бажання виділитися будь-якою ціною викривається у творі А   «Свиня свинею» С. Руданського Б   «Похвала» П. Глазового В «Найважча роль» П. Глазового Г   «Жаба і Віл» Л. Глібова </vt:lpstr>
      <vt:lpstr> Виконання тестових завдань  Початковий і середній рівні (За кожну правильну відповідь учні отримують по одному балу.)  4.   У польського короля, за співомовкою С. Руданського «Запорожці у короля», козаків частували А   пивом і м’ясом Б   медом і сметаною В   борщем і варениками Г   млинцями й вином 5.   «Наука доводить, Що людина, безперечно, Від мавпи походить» — ці рядки з твору П. Глазового А   «Найважча роль» Б   «Заморські гості» В «Еволюція» Г   «Похвала» 6.   Закінчіть речення. Зображення смішного в жартівливому, добродушному тоні називається… </vt:lpstr>
      <vt:lpstr> Виконання тестових завдань  Достатній рівень (За кожну правильну відповідь учні отримують по 1,5 бала)  7.   Схарактеризуйте запорожців за співомовками С. Руданського.   8.   Наведіть 1–2 приклади гумору з вивчених творів.  </vt:lpstr>
      <vt:lpstr> Виконання тестових завдань  Високий рівень (За кожну правильну відповідь учні отримують по 3 бали)  9.   Виконайте одне із завдань. А   Висловіть свої міркування про те, для чого потрібно вміти критично, з почуттям гумору сприймати явища навколишньої дійсності й самого себе. Б   Складіть гумореску на шкільну тему (у прозовій чи поетичній формі).  </vt:lpstr>
      <vt:lpstr> У скарбниці народної гумористики міститься невичерпне джерело жанрів. Це і українські анекдоти, жарти, дотепи, небилиці, бувальщини, байки, гуморески, жартівливі пісні, коломийки, каламбури, усмішки, смішні афоризми, веселі казки, дотепні історії. Та хіба все перелічиш! У сміху, як у сонця, — тисячі променів і промінчиків. </vt:lpstr>
      <vt:lpstr>Домашнє завдання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Тима</dc:creator>
  <cp:lastModifiedBy>Тима</cp:lastModifiedBy>
  <cp:revision>10</cp:revision>
  <dcterms:created xsi:type="dcterms:W3CDTF">2015-02-17T16:39:31Z</dcterms:created>
  <dcterms:modified xsi:type="dcterms:W3CDTF">2015-03-17T20:40:53Z</dcterms:modified>
</cp:coreProperties>
</file>