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3414365-F4D7-4188-AA96-4B85346790C6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978C57-546F-4839-8F95-0235C899F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38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4365-F4D7-4188-AA96-4B85346790C6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8C57-546F-4839-8F95-0235C899F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4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4365-F4D7-4188-AA96-4B85346790C6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8C57-546F-4839-8F95-0235C899F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3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4365-F4D7-4188-AA96-4B85346790C6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8C57-546F-4839-8F95-0235C899F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90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3414365-F4D7-4188-AA96-4B85346790C6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73978C57-546F-4839-8F95-0235C899F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299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4365-F4D7-4188-AA96-4B85346790C6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8C57-546F-4839-8F95-0235C899F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6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4365-F4D7-4188-AA96-4B85346790C6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8C57-546F-4839-8F95-0235C899F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1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4365-F4D7-4188-AA96-4B85346790C6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8C57-546F-4839-8F95-0235C899F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15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4365-F4D7-4188-AA96-4B85346790C6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8C57-546F-4839-8F95-0235C899F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87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4365-F4D7-4188-AA96-4B85346790C6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978C57-546F-4839-8F95-0235C899F00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220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3414365-F4D7-4188-AA96-4B85346790C6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978C57-546F-4839-8F95-0235C899F0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253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414365-F4D7-4188-AA96-4B85346790C6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978C57-546F-4839-8F95-0235C899F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10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1378424"/>
            <a:ext cx="9068586" cy="4176215"/>
          </a:xfrm>
        </p:spPr>
        <p:txBody>
          <a:bodyPr/>
          <a:lstStyle/>
          <a:p>
            <a:pPr algn="r"/>
            <a:r>
              <a:rPr lang="uk-UA" sz="4800" b="1" dirty="0" smtClean="0"/>
              <a:t>Тренінг</a:t>
            </a:r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4800" dirty="0" smtClean="0"/>
              <a:t>з основ</a:t>
            </a:r>
            <a:br>
              <a:rPr lang="uk-UA" sz="4800" dirty="0" smtClean="0"/>
            </a:br>
            <a:r>
              <a:rPr lang="uk-UA" sz="4800" dirty="0" smtClean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6000" dirty="0" smtClean="0"/>
              <a:t>тайм-менеджменту</a:t>
            </a:r>
            <a:br>
              <a:rPr lang="uk-UA" sz="6000" dirty="0" smtClean="0"/>
            </a:br>
            <a:r>
              <a:rPr lang="uk-UA" sz="6000" dirty="0"/>
              <a:t/>
            </a:r>
            <a:br>
              <a:rPr lang="uk-UA" sz="6000" dirty="0"/>
            </a:br>
            <a:r>
              <a:rPr lang="uk-UA" sz="2400" b="1" i="1" dirty="0" smtClean="0"/>
              <a:t>Овчаренко О. В.</a:t>
            </a:r>
            <a:r>
              <a:rPr lang="uk-UA" sz="2400" i="1" dirty="0" smtClean="0"/>
              <a:t>, доцент кафедри психології </a:t>
            </a:r>
            <a:br>
              <a:rPr lang="uk-UA" sz="2400" i="1" dirty="0" smtClean="0"/>
            </a:br>
            <a:r>
              <a:rPr lang="uk-UA" sz="2400" i="1" dirty="0" smtClean="0"/>
              <a:t>КНЗ «ЧОІПОПП», </a:t>
            </a:r>
            <a:r>
              <a:rPr lang="uk-UA" sz="2400" i="1" smtClean="0"/>
              <a:t>кандидат психологічних наук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612255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28" y="1803037"/>
            <a:ext cx="10304108" cy="390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Навіщо тайм-менеджмент?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53530">
            <a:off x="297798" y="1733660"/>
            <a:ext cx="2518789" cy="24886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5280" t="26818" r="31085" b="15719"/>
          <a:stretch/>
        </p:blipFill>
        <p:spPr>
          <a:xfrm>
            <a:off x="2597162" y="2676486"/>
            <a:ext cx="5104263" cy="377911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4511" t="28312" r="33182" b="24860"/>
          <a:stretch/>
        </p:blipFill>
        <p:spPr>
          <a:xfrm rot="595205">
            <a:off x="7424383" y="2237923"/>
            <a:ext cx="4203510" cy="342558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507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19864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Базові техніки тайм-менеджменту:</a:t>
            </a:r>
            <a:br>
              <a:rPr lang="uk-UA" dirty="0" smtClean="0"/>
            </a:br>
            <a:r>
              <a:rPr lang="uk-UA" b="1" dirty="0" smtClean="0">
                <a:solidFill>
                  <a:srgbClr val="00B050"/>
                </a:solidFill>
              </a:rPr>
              <a:t/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sz="2200" b="1" dirty="0" smtClean="0">
                <a:solidFill>
                  <a:srgbClr val="0070C0"/>
                </a:solidFill>
              </a:rPr>
              <a:t>Принцип </a:t>
            </a:r>
            <a:r>
              <a:rPr lang="uk-UA" sz="2200" b="1" dirty="0" err="1" smtClean="0">
                <a:solidFill>
                  <a:srgbClr val="0070C0"/>
                </a:solidFill>
              </a:rPr>
              <a:t>Парето</a:t>
            </a:r>
            <a:r>
              <a:rPr lang="uk-UA" sz="2200" b="1" dirty="0" smtClean="0">
                <a:solidFill>
                  <a:srgbClr val="0070C0"/>
                </a:solidFill>
              </a:rPr>
              <a:t> </a:t>
            </a:r>
            <a:r>
              <a:rPr lang="uk-UA" sz="2200" b="1" dirty="0" smtClean="0">
                <a:solidFill>
                  <a:srgbClr val="00B050"/>
                </a:solidFill>
              </a:rPr>
              <a:t/>
            </a:r>
            <a:br>
              <a:rPr lang="uk-UA" sz="2200" b="1" dirty="0" smtClean="0">
                <a:solidFill>
                  <a:srgbClr val="00B050"/>
                </a:solidFill>
              </a:rPr>
            </a:br>
            <a:r>
              <a:rPr lang="uk-UA" sz="2200" dirty="0" smtClean="0"/>
              <a:t>(автор: італійський економіст та соціолог </a:t>
            </a:r>
            <a:r>
              <a:rPr lang="uk-UA" sz="2200" dirty="0" err="1" smtClean="0"/>
              <a:t>Вільфредо</a:t>
            </a:r>
            <a:r>
              <a:rPr lang="uk-UA" sz="2200" dirty="0" smtClean="0"/>
              <a:t> </a:t>
            </a:r>
            <a:r>
              <a:rPr lang="uk-UA" sz="2200" dirty="0" err="1" smtClean="0"/>
              <a:t>Парето</a:t>
            </a:r>
            <a:r>
              <a:rPr lang="uk-UA" sz="2200" dirty="0" smtClean="0"/>
              <a:t>)</a:t>
            </a:r>
            <a:br>
              <a:rPr lang="uk-UA" sz="2200" dirty="0" smtClean="0"/>
            </a:br>
            <a:r>
              <a:rPr lang="uk-UA" sz="2200" dirty="0" smtClean="0"/>
              <a:t>полягає в тому, що 20% зусиль приносять 80% результату,</a:t>
            </a:r>
            <a:br>
              <a:rPr lang="uk-UA" sz="2200" dirty="0" smtClean="0"/>
            </a:br>
            <a:r>
              <a:rPr lang="uk-UA" sz="2200" dirty="0" smtClean="0"/>
              <a:t>			а 80% зусиль приносять 20% результату. </a:t>
            </a:r>
            <a:br>
              <a:rPr lang="uk-UA" sz="2200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2200" dirty="0" err="1" smtClean="0"/>
              <a:t>В.Парето</a:t>
            </a:r>
            <a:r>
              <a:rPr lang="uk-UA" sz="2200" dirty="0" smtClean="0"/>
              <a:t> довів, що нам потрібно приділяти кожній сфері лише 20% нашого часу, щоб бути успішними в тому, що ми робимо</a:t>
            </a:r>
            <a:r>
              <a:rPr lang="ru-RU" sz="2200" dirty="0" smtClean="0"/>
              <a:t>. </a:t>
            </a:r>
            <a:r>
              <a:rPr lang="uk-UA" sz="2200" dirty="0" smtClean="0"/>
              <a:t>Головне – зосередитись саме на 20% завдань, тобто</a:t>
            </a:r>
            <a:r>
              <a:rPr lang="ru-RU" sz="2200" dirty="0" smtClean="0"/>
              <a:t>, </a:t>
            </a:r>
            <a:r>
              <a:rPr lang="ru-RU" sz="2200" dirty="0"/>
              <a:t>на </a:t>
            </a:r>
            <a:r>
              <a:rPr lang="uk-UA" sz="2200" dirty="0" smtClean="0"/>
              <a:t>найбільш ефективних завданнях</a:t>
            </a:r>
            <a:r>
              <a:rPr lang="ru-RU" sz="2200" dirty="0" smtClean="0"/>
              <a:t>. </a:t>
            </a: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08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Матриця Ейзенхауера 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(автор: Девід Ейзенхауер, американський діяч, 34-й президент США)</a:t>
            </a:r>
            <a:br>
              <a:rPr lang="uk-UA" sz="2000" dirty="0" smtClean="0"/>
            </a:br>
            <a:r>
              <a:rPr lang="uk-UA" sz="2000" dirty="0" smtClean="0"/>
              <a:t>це метод розставлення пріоритетів щодо терміновості та важливості </a:t>
            </a:r>
            <a:r>
              <a:rPr lang="ru-RU" sz="2000" dirty="0" smtClean="0"/>
              <a:t>справ</a:t>
            </a:r>
            <a:r>
              <a:rPr lang="ru-RU" sz="2000" dirty="0"/>
              <a:t>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5909" t="40251" r="20805" b="18331"/>
          <a:stretch/>
        </p:blipFill>
        <p:spPr>
          <a:xfrm>
            <a:off x="1372767" y="1883392"/>
            <a:ext cx="9587614" cy="418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227149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Піраміда Франкліна 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(автор: американський вчений, політик, бізнесмен Бенджамін Франклін)</a:t>
            </a:r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549" y="1627475"/>
            <a:ext cx="8285259" cy="495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86206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Метод АБВГД </a:t>
            </a:r>
            <a:br>
              <a:rPr lang="uk-UA" sz="2000" b="1" dirty="0" smtClean="0">
                <a:solidFill>
                  <a:srgbClr val="0070C0"/>
                </a:solidFill>
              </a:rPr>
            </a:br>
            <a:r>
              <a:rPr lang="uk-UA" sz="2000" dirty="0" smtClean="0"/>
              <a:t>(автор: американський тренер, мотиваційний спікер </a:t>
            </a:r>
            <a:r>
              <a:rPr lang="uk-UA" sz="2000" dirty="0" err="1" smtClean="0"/>
              <a:t>Брайан</a:t>
            </a:r>
            <a:r>
              <a:rPr lang="uk-UA" sz="2000" dirty="0" smtClean="0"/>
              <a:t> </a:t>
            </a:r>
            <a:r>
              <a:rPr lang="uk-UA" sz="2000" dirty="0" err="1" smtClean="0"/>
              <a:t>Трейсі</a:t>
            </a:r>
            <a:r>
              <a:rPr lang="uk-UA" sz="2000" dirty="0" smtClean="0"/>
              <a:t>)</a:t>
            </a:r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973" y="1665027"/>
            <a:ext cx="5431809" cy="482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2138"/>
            <a:ext cx="10058400" cy="131086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Методика </a:t>
            </a:r>
            <a:r>
              <a:rPr lang="en-AU" sz="2000" b="1" dirty="0">
                <a:solidFill>
                  <a:srgbClr val="0070C0"/>
                </a:solidFill>
              </a:rPr>
              <a:t>GTD (Getting Thinks Done) 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en-AU" sz="2000" dirty="0" smtClean="0"/>
              <a:t>(</a:t>
            </a:r>
            <a:r>
              <a:rPr lang="ru-RU" sz="2000" dirty="0"/>
              <a:t>автор: </a:t>
            </a:r>
            <a:r>
              <a:rPr lang="uk-UA" sz="2000" dirty="0" smtClean="0"/>
              <a:t>американський експерт Девід </a:t>
            </a:r>
            <a:r>
              <a:rPr lang="ru-RU" sz="2000" dirty="0" smtClean="0"/>
              <a:t>Аллен</a:t>
            </a:r>
            <a:r>
              <a:rPr lang="ru-RU" sz="2000" dirty="0"/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89252">
            <a:off x="4090561" y="2038784"/>
            <a:ext cx="3223717" cy="4086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058" y="1818189"/>
            <a:ext cx="5227093" cy="36514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55" y="1659352"/>
            <a:ext cx="3571875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85947">
            <a:off x="8281403" y="3993440"/>
            <a:ext cx="3541451" cy="22801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95055">
            <a:off x="1654157" y="4361297"/>
            <a:ext cx="2945358" cy="19674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16626">
            <a:off x="4576030" y="3721398"/>
            <a:ext cx="2017827" cy="290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64024"/>
            <a:ext cx="8909713" cy="928048"/>
          </a:xfrm>
        </p:spPr>
        <p:txBody>
          <a:bodyPr>
            <a:normAutofit fontScale="90000"/>
          </a:bodyPr>
          <a:lstStyle/>
          <a:p>
            <a:r>
              <a:rPr lang="uk-UA" sz="2700" b="1" dirty="0" smtClean="0">
                <a:solidFill>
                  <a:srgbClr val="0070C0"/>
                </a:solidFill>
              </a:rPr>
              <a:t>Поглиначі вашого часу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985" y="1392072"/>
            <a:ext cx="4444369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ветящийся край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60</TotalTime>
  <Words>24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Century Gothic</vt:lpstr>
      <vt:lpstr>Garamond</vt:lpstr>
      <vt:lpstr>Savon</vt:lpstr>
      <vt:lpstr>Тренінг з основ   тайм-менеджменту  Овчаренко О. В., доцент кафедри психології  КНЗ «ЧОІПОПП», кандидат психологічних наук</vt:lpstr>
      <vt:lpstr>Презентация PowerPoint</vt:lpstr>
      <vt:lpstr>Навіщо тайм-менеджмент?</vt:lpstr>
      <vt:lpstr>Базові техніки тайм-менеджменту:  Принцип Парето  (автор: італійський економіст та соціолог Вільфредо Парето) полягає в тому, що 20% зусиль приносять 80% результату,    а 80% зусиль приносять 20% результату.   В.Парето довів, що нам потрібно приділяти кожній сфері лише 20% нашого часу, щоб бути успішними в тому, що ми робимо. Головне – зосередитись саме на 20% завдань, тобто, на найбільш ефективних завданнях.   </vt:lpstr>
      <vt:lpstr>Матриця Ейзенхауера  (автор: Девід Ейзенхауер, американський діяч, 34-й президент США) це метод розставлення пріоритетів щодо терміновості та важливості справ. </vt:lpstr>
      <vt:lpstr>Піраміда Франкліна  (автор: американський вчений, політик, бізнесмен Бенджамін Франклін)</vt:lpstr>
      <vt:lpstr>Метод АБВГД  (автор: американський тренер, мотиваційний спікер Брайан Трейсі)</vt:lpstr>
      <vt:lpstr>Методика GTD (Getting Thinks Done)  (автор: американський експерт Девід Аллен)</vt:lpstr>
      <vt:lpstr>Поглиначі вашого часу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8</cp:revision>
  <dcterms:created xsi:type="dcterms:W3CDTF">2019-09-12T06:07:33Z</dcterms:created>
  <dcterms:modified xsi:type="dcterms:W3CDTF">2019-09-24T07:40:09Z</dcterms:modified>
</cp:coreProperties>
</file>