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1BA0B-499D-477E-B960-A32C0D0617EB}" type="doc">
      <dgm:prSet loTypeId="urn:microsoft.com/office/officeart/2005/8/layout/cycle4#1" loCatId="relationship" qsTypeId="urn:microsoft.com/office/officeart/2005/8/quickstyle/3d3" qsCatId="3D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4541E203-576B-449B-97E9-2BE142F996FE}">
      <dgm:prSet phldrT="[Текст]" custT="1"/>
      <dgm:spPr/>
      <dgm:t>
        <a:bodyPr/>
        <a:lstStyle/>
        <a:p>
          <a:r>
            <a:rPr lang="uk-UA" sz="3200" dirty="0" smtClean="0"/>
            <a:t>Урок 1</a:t>
          </a:r>
          <a:endParaRPr lang="ru-RU" sz="3200" dirty="0"/>
        </a:p>
      </dgm:t>
    </dgm:pt>
    <dgm:pt modelId="{4F15C3CF-D125-46CD-9B83-6E7FDEDC6CA0}" type="parTrans" cxnId="{35988134-E437-4215-967E-8D93D7AE76FC}">
      <dgm:prSet/>
      <dgm:spPr/>
      <dgm:t>
        <a:bodyPr/>
        <a:lstStyle/>
        <a:p>
          <a:endParaRPr lang="ru-RU"/>
        </a:p>
      </dgm:t>
    </dgm:pt>
    <dgm:pt modelId="{F65171CF-F67A-4DEA-BBF8-17AB48181DE8}" type="sibTrans" cxnId="{35988134-E437-4215-967E-8D93D7AE76FC}">
      <dgm:prSet/>
      <dgm:spPr/>
      <dgm:t>
        <a:bodyPr/>
        <a:lstStyle/>
        <a:p>
          <a:endParaRPr lang="ru-RU"/>
        </a:p>
      </dgm:t>
    </dgm:pt>
    <dgm:pt modelId="{848B7872-27F7-497E-86F7-CBE8B2C04EE2}">
      <dgm:prSet phldrT="[Текст]"/>
      <dgm:spPr/>
      <dgm:t>
        <a:bodyPr/>
        <a:lstStyle/>
        <a:p>
          <a:r>
            <a:rPr lang="uk-UA" dirty="0" smtClean="0"/>
            <a:t>Урок 2</a:t>
          </a:r>
          <a:endParaRPr lang="ru-RU" dirty="0"/>
        </a:p>
      </dgm:t>
    </dgm:pt>
    <dgm:pt modelId="{420C3507-76FC-48ED-8210-4DDB6F37A510}" type="parTrans" cxnId="{10867CE9-0D16-4BE0-9470-059ACBAE8F95}">
      <dgm:prSet/>
      <dgm:spPr/>
      <dgm:t>
        <a:bodyPr/>
        <a:lstStyle/>
        <a:p>
          <a:endParaRPr lang="ru-RU"/>
        </a:p>
      </dgm:t>
    </dgm:pt>
    <dgm:pt modelId="{CDBAD471-F252-42C2-B680-561DAA9D7953}" type="sibTrans" cxnId="{10867CE9-0D16-4BE0-9470-059ACBAE8F95}">
      <dgm:prSet/>
      <dgm:spPr/>
      <dgm:t>
        <a:bodyPr/>
        <a:lstStyle/>
        <a:p>
          <a:endParaRPr lang="ru-RU"/>
        </a:p>
      </dgm:t>
    </dgm:pt>
    <dgm:pt modelId="{FB2068FA-B833-4D35-ACCF-FD95E7F0F7AB}">
      <dgm:prSet phldrT="[Текст]" custT="1"/>
      <dgm:spPr/>
      <dgm:t>
        <a:bodyPr/>
        <a:lstStyle/>
        <a:p>
          <a:r>
            <a:rPr lang="ru-RU" sz="1600" b="1" dirty="0" err="1" smtClean="0">
              <a:latin typeface="Comic Sans MS" panose="030F0702030302020204" pitchFamily="66" charset="0"/>
            </a:rPr>
            <a:t>Буктрейлер</a:t>
          </a:r>
          <a:r>
            <a:rPr lang="ru-RU" sz="1600" b="1" dirty="0" smtClean="0">
              <a:latin typeface="Comic Sans MS" panose="030F0702030302020204" pitchFamily="66" charset="0"/>
            </a:rPr>
            <a:t> </a:t>
          </a:r>
          <a:r>
            <a:rPr lang="ru-RU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« </a:t>
          </a:r>
          <a:r>
            <a:rPr lang="uk-UA" sz="1600" b="1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  <a:t>Сучасна література</a:t>
          </a:r>
          <a:br>
            <a:rPr lang="uk-UA" sz="1600" b="1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</a:br>
          <a:r>
            <a:rPr lang="uk-UA" sz="1600" b="1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  <a:t>у колі добрих героїв»</a:t>
          </a:r>
          <a:endParaRPr lang="ru-RU" sz="1600" b="1" dirty="0">
            <a:solidFill>
              <a:srgbClr val="FF0000"/>
            </a:solidFill>
            <a:latin typeface="Comic Sans MS" panose="030F0702030302020204" pitchFamily="66" charset="0"/>
          </a:endParaRPr>
        </a:p>
      </dgm:t>
    </dgm:pt>
    <dgm:pt modelId="{932F9C5C-E936-457F-92E6-D3853BBEE08B}" type="parTrans" cxnId="{F1537984-EDA4-47FE-ABA5-1A92D996DB5F}">
      <dgm:prSet/>
      <dgm:spPr/>
      <dgm:t>
        <a:bodyPr/>
        <a:lstStyle/>
        <a:p>
          <a:endParaRPr lang="ru-RU"/>
        </a:p>
      </dgm:t>
    </dgm:pt>
    <dgm:pt modelId="{970DD0B5-B9F3-4E79-A057-CB82BDB0182B}" type="sibTrans" cxnId="{F1537984-EDA4-47FE-ABA5-1A92D996DB5F}">
      <dgm:prSet/>
      <dgm:spPr/>
      <dgm:t>
        <a:bodyPr/>
        <a:lstStyle/>
        <a:p>
          <a:endParaRPr lang="ru-RU"/>
        </a:p>
      </dgm:t>
    </dgm:pt>
    <dgm:pt modelId="{6D5375DE-87C0-49D2-8A3D-77ED36D3A9F1}">
      <dgm:prSet phldrT="[Текст]"/>
      <dgm:spPr/>
      <dgm:t>
        <a:bodyPr/>
        <a:lstStyle/>
        <a:p>
          <a:r>
            <a:rPr lang="uk-UA" dirty="0" smtClean="0"/>
            <a:t>Урок 4</a:t>
          </a:r>
          <a:endParaRPr lang="ru-RU" dirty="0"/>
        </a:p>
      </dgm:t>
    </dgm:pt>
    <dgm:pt modelId="{4FC75B90-6E4F-4520-B2A0-9EE34C145AB8}" type="parTrans" cxnId="{CC6F1D9F-9C4E-47B9-8D6E-AC45657624B6}">
      <dgm:prSet/>
      <dgm:spPr/>
      <dgm:t>
        <a:bodyPr/>
        <a:lstStyle/>
        <a:p>
          <a:endParaRPr lang="ru-RU"/>
        </a:p>
      </dgm:t>
    </dgm:pt>
    <dgm:pt modelId="{1A5C14A3-7255-44D5-B6FE-5EC0721C99FC}" type="sibTrans" cxnId="{CC6F1D9F-9C4E-47B9-8D6E-AC45657624B6}">
      <dgm:prSet/>
      <dgm:spPr/>
      <dgm:t>
        <a:bodyPr/>
        <a:lstStyle/>
        <a:p>
          <a:endParaRPr lang="ru-RU"/>
        </a:p>
      </dgm:t>
    </dgm:pt>
    <dgm:pt modelId="{C8E17728-F9A7-4477-9A9B-EF84445C945C}">
      <dgm:prSet phldrT="[Текст]" custT="1"/>
      <dgm:spPr/>
      <dgm:t>
        <a:bodyPr/>
        <a:lstStyle/>
        <a:p>
          <a:r>
            <a:rPr lang="ru-RU" sz="1600" b="1" dirty="0" err="1" smtClean="0">
              <a:latin typeface="Comic Sans MS" panose="030F0702030302020204" pitchFamily="66" charset="0"/>
            </a:rPr>
            <a:t>Тестівник</a:t>
          </a:r>
          <a:r>
            <a:rPr lang="ru-RU" sz="1600" b="1" dirty="0" smtClean="0">
              <a:latin typeface="Comic Sans MS" panose="030F0702030302020204" pitchFamily="66" charset="0"/>
            </a:rPr>
            <a:t> </a:t>
          </a:r>
          <a:r>
            <a:rPr lang="ru-RU" sz="1600" b="1" dirty="0" err="1" smtClean="0">
              <a:latin typeface="Comic Sans MS" panose="030F0702030302020204" pitchFamily="66" charset="0"/>
            </a:rPr>
            <a:t>електронний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0D971B11-D2A2-4A0B-B7C6-9C5843B4419A}" type="parTrans" cxnId="{D14D8867-F80D-4DCB-B2B9-2958C26C342B}">
      <dgm:prSet/>
      <dgm:spPr/>
      <dgm:t>
        <a:bodyPr/>
        <a:lstStyle/>
        <a:p>
          <a:endParaRPr lang="ru-RU"/>
        </a:p>
      </dgm:t>
    </dgm:pt>
    <dgm:pt modelId="{25EC46B5-CAAF-4955-8692-71DD28B87782}" type="sibTrans" cxnId="{D14D8867-F80D-4DCB-B2B9-2958C26C342B}">
      <dgm:prSet/>
      <dgm:spPr/>
      <dgm:t>
        <a:bodyPr/>
        <a:lstStyle/>
        <a:p>
          <a:endParaRPr lang="ru-RU"/>
        </a:p>
      </dgm:t>
    </dgm:pt>
    <dgm:pt modelId="{3BF62BC6-E812-407C-8E83-A81FD75816FC}">
      <dgm:prSet phldrT="[Текст]"/>
      <dgm:spPr/>
      <dgm:t>
        <a:bodyPr/>
        <a:lstStyle/>
        <a:p>
          <a:r>
            <a:rPr lang="uk-UA" dirty="0" smtClean="0"/>
            <a:t>Урок 3</a:t>
          </a:r>
          <a:endParaRPr lang="ru-RU" dirty="0"/>
        </a:p>
      </dgm:t>
    </dgm:pt>
    <dgm:pt modelId="{5DB8BCF2-AC2E-4AA2-8693-82010C75F934}" type="parTrans" cxnId="{6C62BFA8-D58E-4A10-8102-464A4328E127}">
      <dgm:prSet/>
      <dgm:spPr/>
      <dgm:t>
        <a:bodyPr/>
        <a:lstStyle/>
        <a:p>
          <a:endParaRPr lang="ru-RU"/>
        </a:p>
      </dgm:t>
    </dgm:pt>
    <dgm:pt modelId="{216CCBF4-BB58-4122-A444-F620C49739C6}" type="sibTrans" cxnId="{6C62BFA8-D58E-4A10-8102-464A4328E127}">
      <dgm:prSet/>
      <dgm:spPr/>
      <dgm:t>
        <a:bodyPr/>
        <a:lstStyle/>
        <a:p>
          <a:endParaRPr lang="ru-RU"/>
        </a:p>
      </dgm:t>
    </dgm:pt>
    <dgm:pt modelId="{061DFE81-0E7A-4074-9978-324B16CFF7CB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uk-UA" sz="1600" b="1" dirty="0" smtClean="0">
              <a:latin typeface="Comic Sans MS" panose="030F0702030302020204" pitchFamily="66" charset="0"/>
            </a:rPr>
            <a:t>Презентація </a:t>
          </a:r>
          <a:r>
            <a:rPr lang="uk-UA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«Завдання за твором </a:t>
          </a:r>
          <a:r>
            <a:rPr lang="uk-UA" sz="1600" b="1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Р.Дала</a:t>
          </a:r>
          <a:r>
            <a:rPr lang="uk-UA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.»</a:t>
          </a:r>
          <a:endParaRPr lang="ru-RU" sz="1600" b="1" dirty="0">
            <a:solidFill>
              <a:srgbClr val="FF0000"/>
            </a:solidFill>
            <a:latin typeface="Comic Sans MS" panose="030F0702030302020204" pitchFamily="66" charset="0"/>
          </a:endParaRPr>
        </a:p>
      </dgm:t>
    </dgm:pt>
    <dgm:pt modelId="{42421DDC-67C3-476B-99D5-F72798917E9A}" type="parTrans" cxnId="{E6F18D17-E2AF-4ED7-8180-91DA89BF3E1B}">
      <dgm:prSet/>
      <dgm:spPr/>
      <dgm:t>
        <a:bodyPr/>
        <a:lstStyle/>
        <a:p>
          <a:endParaRPr lang="ru-RU"/>
        </a:p>
      </dgm:t>
    </dgm:pt>
    <dgm:pt modelId="{67B2EEC9-DF62-462D-B5B5-E910C53B6594}" type="sibTrans" cxnId="{E6F18D17-E2AF-4ED7-8180-91DA89BF3E1B}">
      <dgm:prSet/>
      <dgm:spPr/>
      <dgm:t>
        <a:bodyPr/>
        <a:lstStyle/>
        <a:p>
          <a:endParaRPr lang="ru-RU"/>
        </a:p>
      </dgm:t>
    </dgm:pt>
    <dgm:pt modelId="{CD3AE01A-EFAD-4077-B615-E4118CB95983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pPr algn="l"/>
          <a:r>
            <a:rPr lang="ru-RU" sz="1600" b="1" dirty="0" err="1" smtClean="0">
              <a:latin typeface="Comic Sans MS" panose="030F0702030302020204" pitchFamily="66" charset="0"/>
            </a:rPr>
            <a:t>Аудіофайли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42D52A24-75FF-4505-B5DA-AFF0D9C07AAB}" type="parTrans" cxnId="{34849E2D-1263-4FA8-BB2F-59B0F2F44067}">
      <dgm:prSet/>
      <dgm:spPr/>
      <dgm:t>
        <a:bodyPr/>
        <a:lstStyle/>
        <a:p>
          <a:endParaRPr lang="ru-RU"/>
        </a:p>
      </dgm:t>
    </dgm:pt>
    <dgm:pt modelId="{A72E00A5-7383-44FC-919B-A279DE1DC4E5}" type="sibTrans" cxnId="{34849E2D-1263-4FA8-BB2F-59B0F2F44067}">
      <dgm:prSet/>
      <dgm:spPr/>
      <dgm:t>
        <a:bodyPr/>
        <a:lstStyle/>
        <a:p>
          <a:endParaRPr lang="ru-RU"/>
        </a:p>
      </dgm:t>
    </dgm:pt>
    <dgm:pt modelId="{6759F298-A7FC-4A00-AD9A-B24F70DCC58B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pPr algn="l"/>
          <a:r>
            <a:rPr lang="ru-RU" sz="1600" b="1" dirty="0" err="1" smtClean="0">
              <a:latin typeface="Comic Sans MS" panose="030F0702030302020204" pitchFamily="66" charset="0"/>
            </a:rPr>
            <a:t>Буктрейлер</a:t>
          </a:r>
          <a:r>
            <a:rPr lang="ru-RU" sz="1600" b="1" dirty="0" smtClean="0">
              <a:latin typeface="Comic Sans MS" panose="030F0702030302020204" pitchFamily="66" charset="0"/>
            </a:rPr>
            <a:t>  </a:t>
          </a:r>
          <a:r>
            <a:rPr lang="ru-RU" sz="1600" b="1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Роальд</a:t>
          </a:r>
          <a:r>
            <a:rPr lang="ru-RU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 Дал «</a:t>
          </a:r>
          <a:r>
            <a:rPr lang="ru-RU" sz="1600" b="1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Чарлі</a:t>
          </a:r>
          <a:r>
            <a:rPr lang="ru-RU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 і </a:t>
          </a:r>
          <a:r>
            <a:rPr lang="ru-RU" sz="1600" b="1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шоколадна</a:t>
          </a:r>
          <a:r>
            <a:rPr lang="ru-RU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 фабрика»</a:t>
          </a:r>
          <a:endParaRPr lang="ru-RU" sz="1600" b="1" dirty="0">
            <a:solidFill>
              <a:srgbClr val="FF0000"/>
            </a:solidFill>
            <a:latin typeface="Comic Sans MS" panose="030F0702030302020204" pitchFamily="66" charset="0"/>
          </a:endParaRPr>
        </a:p>
      </dgm:t>
    </dgm:pt>
    <dgm:pt modelId="{CFE1F411-3C2F-4C8F-AE58-F56EDD5CD6BD}" type="parTrans" cxnId="{86474EB7-3B91-49FB-8644-C9ECCD8A911B}">
      <dgm:prSet/>
      <dgm:spPr/>
      <dgm:t>
        <a:bodyPr/>
        <a:lstStyle/>
        <a:p>
          <a:endParaRPr lang="ru-RU"/>
        </a:p>
      </dgm:t>
    </dgm:pt>
    <dgm:pt modelId="{8C977DDF-CB47-4A13-8297-FD5F4C74A9D9}" type="sibTrans" cxnId="{86474EB7-3B91-49FB-8644-C9ECCD8A911B}">
      <dgm:prSet/>
      <dgm:spPr/>
      <dgm:t>
        <a:bodyPr/>
        <a:lstStyle/>
        <a:p>
          <a:endParaRPr lang="ru-RU"/>
        </a:p>
      </dgm:t>
    </dgm:pt>
    <dgm:pt modelId="{D8726C29-BA77-4572-B2AA-FDAF9BF0F5AC}">
      <dgm:prSet phldrT="[Текст]" custT="1"/>
      <dgm:spPr/>
      <dgm:t>
        <a:bodyPr/>
        <a:lstStyle/>
        <a:p>
          <a:r>
            <a:rPr lang="uk-UA" sz="1600" b="1" dirty="0" smtClean="0">
              <a:latin typeface="Comic Sans MS" panose="030F0702030302020204" pitchFamily="66" charset="0"/>
            </a:rPr>
            <a:t>Завдання (урок 2)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B001C7F2-5A5F-4C35-9E7D-968E12AF0F8C}" type="parTrans" cxnId="{2885A68D-648F-43D0-B123-7464F872331F}">
      <dgm:prSet/>
      <dgm:spPr/>
      <dgm:t>
        <a:bodyPr/>
        <a:lstStyle/>
        <a:p>
          <a:endParaRPr lang="ru-RU"/>
        </a:p>
      </dgm:t>
    </dgm:pt>
    <dgm:pt modelId="{C67D3F74-4F8A-4230-A038-951DCC8EEDFB}" type="sibTrans" cxnId="{2885A68D-648F-43D0-B123-7464F872331F}">
      <dgm:prSet/>
      <dgm:spPr/>
      <dgm:t>
        <a:bodyPr/>
        <a:lstStyle/>
        <a:p>
          <a:endParaRPr lang="ru-RU"/>
        </a:p>
      </dgm:t>
    </dgm:pt>
    <dgm:pt modelId="{FCA1405B-9CCF-4063-8CAD-C3FD7137D6D8}">
      <dgm:prSet phldrT="[Текст]" custT="1"/>
      <dgm:spPr/>
      <dgm:t>
        <a:bodyPr/>
        <a:lstStyle/>
        <a:p>
          <a:r>
            <a:rPr lang="uk-UA" sz="1600" b="1" dirty="0" smtClean="0">
              <a:latin typeface="Comic Sans MS" panose="030F0702030302020204" pitchFamily="66" charset="0"/>
            </a:rPr>
            <a:t>Кластер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1D51901D-E307-4EE7-AF56-EC98C3539D3C}" type="parTrans" cxnId="{06856624-A6E6-4EA0-833D-CDE9437A4C01}">
      <dgm:prSet/>
      <dgm:spPr/>
      <dgm:t>
        <a:bodyPr/>
        <a:lstStyle/>
        <a:p>
          <a:endParaRPr lang="ru-RU"/>
        </a:p>
      </dgm:t>
    </dgm:pt>
    <dgm:pt modelId="{CD04819C-FB21-4193-AF62-DF0EBDC4EC62}" type="sibTrans" cxnId="{06856624-A6E6-4EA0-833D-CDE9437A4C01}">
      <dgm:prSet/>
      <dgm:spPr/>
      <dgm:t>
        <a:bodyPr/>
        <a:lstStyle/>
        <a:p>
          <a:endParaRPr lang="ru-RU"/>
        </a:p>
      </dgm:t>
    </dgm:pt>
    <dgm:pt modelId="{BC36932C-C5D3-4DFC-B102-488BDEAB1717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r>
            <a:rPr lang="uk-UA" sz="1600" b="1" dirty="0" smtClean="0">
              <a:latin typeface="Comic Sans MS" panose="030F0702030302020204" pitchFamily="66" charset="0"/>
            </a:rPr>
            <a:t>Ребуси (урок 3)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6E46431A-8F8B-4CB2-A087-A2E49B69E290}" type="parTrans" cxnId="{B2F5788B-8DE7-48F9-9FD0-8148E0EDFCE8}">
      <dgm:prSet/>
      <dgm:spPr/>
      <dgm:t>
        <a:bodyPr/>
        <a:lstStyle/>
        <a:p>
          <a:endParaRPr lang="ru-RU"/>
        </a:p>
      </dgm:t>
    </dgm:pt>
    <dgm:pt modelId="{CEA71A19-B393-4829-9704-253E249FA3E8}" type="sibTrans" cxnId="{B2F5788B-8DE7-48F9-9FD0-8148E0EDFCE8}">
      <dgm:prSet/>
      <dgm:spPr/>
      <dgm:t>
        <a:bodyPr/>
        <a:lstStyle/>
        <a:p>
          <a:endParaRPr lang="ru-RU"/>
        </a:p>
      </dgm:t>
    </dgm:pt>
    <dgm:pt modelId="{B142001C-6C4A-4B01-B748-40336A6BDD5A}">
      <dgm:prSet phldrT="[Текст]" custT="1"/>
      <dgm:spPr/>
      <dgm:t>
        <a:bodyPr/>
        <a:lstStyle/>
        <a:p>
          <a:r>
            <a:rPr lang="ru-RU" sz="1600" b="1" dirty="0" err="1" smtClean="0">
              <a:latin typeface="Comic Sans MS" panose="030F0702030302020204" pitchFamily="66" charset="0"/>
            </a:rPr>
            <a:t>Літературна</a:t>
          </a:r>
          <a:r>
            <a:rPr lang="ru-RU" sz="1600" b="1" dirty="0" smtClean="0">
              <a:latin typeface="Comic Sans MS" panose="030F0702030302020204" pitchFamily="66" charset="0"/>
            </a:rPr>
            <a:t> </a:t>
          </a:r>
          <a:r>
            <a:rPr lang="ru-RU" sz="1600" b="1" dirty="0" err="1" smtClean="0">
              <a:latin typeface="Comic Sans MS" panose="030F0702030302020204" pitchFamily="66" charset="0"/>
            </a:rPr>
            <a:t>вікторина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BC92520E-7F2A-4082-AA48-1D29EE7785FF}" type="parTrans" cxnId="{C552F50D-5625-4A93-A21A-0758975AF187}">
      <dgm:prSet/>
      <dgm:spPr/>
      <dgm:t>
        <a:bodyPr/>
        <a:lstStyle/>
        <a:p>
          <a:endParaRPr lang="ru-RU"/>
        </a:p>
      </dgm:t>
    </dgm:pt>
    <dgm:pt modelId="{ED97E48C-714A-4DCE-9C93-50A9BF6216AB}" type="sibTrans" cxnId="{C552F50D-5625-4A93-A21A-0758975AF187}">
      <dgm:prSet/>
      <dgm:spPr/>
      <dgm:t>
        <a:bodyPr/>
        <a:lstStyle/>
        <a:p>
          <a:endParaRPr lang="ru-RU"/>
        </a:p>
      </dgm:t>
    </dgm:pt>
    <dgm:pt modelId="{738C8307-7886-4A22-AFB1-9D713518248E}">
      <dgm:prSet phldrT="[Текст]" custT="1"/>
      <dgm:spPr/>
      <dgm:t>
        <a:bodyPr/>
        <a:lstStyle/>
        <a:p>
          <a:r>
            <a:rPr lang="ru-RU" sz="1600" b="1" dirty="0" err="1" smtClean="0">
              <a:latin typeface="Comic Sans MS" panose="030F0702030302020204" pitchFamily="66" charset="0"/>
            </a:rPr>
            <a:t>Пізнавальні</a:t>
          </a:r>
          <a:r>
            <a:rPr lang="ru-RU" sz="1600" b="1" dirty="0" smtClean="0">
              <a:latin typeface="Comic Sans MS" panose="030F0702030302020204" pitchFamily="66" charset="0"/>
            </a:rPr>
            <a:t> </a:t>
          </a:r>
          <a:r>
            <a:rPr lang="ru-RU" sz="1600" b="1" dirty="0" err="1" smtClean="0">
              <a:latin typeface="Comic Sans MS" panose="030F0702030302020204" pitchFamily="66" charset="0"/>
            </a:rPr>
            <a:t>завдання</a:t>
          </a:r>
          <a:r>
            <a:rPr lang="ru-RU" sz="1600" b="1" dirty="0" smtClean="0">
              <a:latin typeface="Comic Sans MS" panose="030F0702030302020204" pitchFamily="66" charset="0"/>
            </a:rPr>
            <a:t> (урок 4)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E161058B-1E10-4D7C-9EF6-7FC5E00199A9}" type="parTrans" cxnId="{9EAE9243-325F-4717-A9EC-466368F75A28}">
      <dgm:prSet/>
      <dgm:spPr/>
      <dgm:t>
        <a:bodyPr/>
        <a:lstStyle/>
        <a:p>
          <a:endParaRPr lang="ru-RU"/>
        </a:p>
      </dgm:t>
    </dgm:pt>
    <dgm:pt modelId="{0E2C5083-20D5-4AD3-B415-D0D18E575999}" type="sibTrans" cxnId="{9EAE9243-325F-4717-A9EC-466368F75A28}">
      <dgm:prSet/>
      <dgm:spPr/>
      <dgm:t>
        <a:bodyPr/>
        <a:lstStyle/>
        <a:p>
          <a:endParaRPr lang="ru-RU"/>
        </a:p>
      </dgm:t>
    </dgm:pt>
    <dgm:pt modelId="{FE50E85E-A015-46B5-9F45-A04AEE5CFE46}">
      <dgm:prSet phldrT="[Текст]" custT="1"/>
      <dgm:spPr/>
      <dgm:t>
        <a:bodyPr/>
        <a:lstStyle/>
        <a:p>
          <a:r>
            <a:rPr lang="uk-UA" sz="1600" b="1" dirty="0" smtClean="0">
              <a:latin typeface="Comic Sans MS" panose="030F0702030302020204" pitchFamily="66" charset="0"/>
            </a:rPr>
            <a:t>Ребуси (урок 4)</a:t>
          </a:r>
          <a:endParaRPr lang="ru-RU" sz="1600" b="1" dirty="0">
            <a:latin typeface="Comic Sans MS" panose="030F0702030302020204" pitchFamily="66" charset="0"/>
          </a:endParaRPr>
        </a:p>
      </dgm:t>
    </dgm:pt>
    <dgm:pt modelId="{A6380A2B-C782-4257-BA58-857EC999026F}" type="parTrans" cxnId="{ACD14768-EC0A-4C5E-A166-4258FDB2C011}">
      <dgm:prSet/>
      <dgm:spPr/>
      <dgm:t>
        <a:bodyPr/>
        <a:lstStyle/>
        <a:p>
          <a:endParaRPr lang="ru-RU"/>
        </a:p>
      </dgm:t>
    </dgm:pt>
    <dgm:pt modelId="{9222ED63-162F-4E44-9AE5-0C789ADFC5B8}" type="sibTrans" cxnId="{ACD14768-EC0A-4C5E-A166-4258FDB2C011}">
      <dgm:prSet/>
      <dgm:spPr/>
      <dgm:t>
        <a:bodyPr/>
        <a:lstStyle/>
        <a:p>
          <a:endParaRPr lang="ru-RU"/>
        </a:p>
      </dgm:t>
    </dgm:pt>
    <dgm:pt modelId="{67F56FD1-B7D4-491F-9A8A-1825E7905FD3}">
      <dgm:prSet phldrT="[Текст]" custT="1"/>
      <dgm:spPr>
        <a:ln>
          <a:solidFill>
            <a:srgbClr val="FF0000"/>
          </a:solidFill>
        </a:ln>
      </dgm:spPr>
      <dgm:t>
        <a:bodyPr/>
        <a:lstStyle/>
        <a:p>
          <a:pPr algn="l"/>
          <a:r>
            <a:rPr lang="uk-UA" sz="1600" b="1" dirty="0" smtClean="0">
              <a:latin typeface="Comic Sans MS" panose="030F0702030302020204" pitchFamily="66" charset="0"/>
            </a:rPr>
            <a:t>Презентація </a:t>
          </a:r>
          <a:r>
            <a:rPr lang="uk-UA" sz="1600" b="1" dirty="0" smtClean="0">
              <a:solidFill>
                <a:srgbClr val="FF0000"/>
              </a:solidFill>
              <a:latin typeface="Comic Sans MS" panose="030F0702030302020204" pitchFamily="66" charset="0"/>
            </a:rPr>
            <a:t>«Пізнавальні завдання»</a:t>
          </a:r>
          <a:endParaRPr lang="ru-RU" sz="1600" b="1" dirty="0">
            <a:solidFill>
              <a:srgbClr val="FF0000"/>
            </a:solidFill>
            <a:latin typeface="Comic Sans MS" panose="030F0702030302020204" pitchFamily="66" charset="0"/>
          </a:endParaRPr>
        </a:p>
      </dgm:t>
    </dgm:pt>
    <dgm:pt modelId="{27B4DA03-1F99-4B89-9AF4-7D68E68AE7F5}" type="sibTrans" cxnId="{202DA707-EB80-4514-B879-F9A162A5BA82}">
      <dgm:prSet/>
      <dgm:spPr/>
      <dgm:t>
        <a:bodyPr/>
        <a:lstStyle/>
        <a:p>
          <a:endParaRPr lang="ru-RU"/>
        </a:p>
      </dgm:t>
    </dgm:pt>
    <dgm:pt modelId="{5920C303-10D5-42BD-8BF0-C41D6EAA68FD}" type="parTrans" cxnId="{202DA707-EB80-4514-B879-F9A162A5BA82}">
      <dgm:prSet/>
      <dgm:spPr/>
      <dgm:t>
        <a:bodyPr/>
        <a:lstStyle/>
        <a:p>
          <a:endParaRPr lang="ru-RU"/>
        </a:p>
      </dgm:t>
    </dgm:pt>
    <dgm:pt modelId="{56F2BCD1-82CF-4E2C-9BCD-46BB203974DD}" type="pres">
      <dgm:prSet presAssocID="{DF51BA0B-499D-477E-B960-A32C0D0617E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01ECBF-7EAE-4348-BC2B-AB49C63492CF}" type="pres">
      <dgm:prSet presAssocID="{DF51BA0B-499D-477E-B960-A32C0D0617EB}" presName="children" presStyleCnt="0"/>
      <dgm:spPr/>
    </dgm:pt>
    <dgm:pt modelId="{34CD7690-0256-4CFE-9D3D-F1E2B0E2837C}" type="pres">
      <dgm:prSet presAssocID="{DF51BA0B-499D-477E-B960-A32C0D0617EB}" presName="child1group" presStyleCnt="0"/>
      <dgm:spPr/>
    </dgm:pt>
    <dgm:pt modelId="{5E758624-8885-445D-9B2A-3634EBEB8007}" type="pres">
      <dgm:prSet presAssocID="{DF51BA0B-499D-477E-B960-A32C0D0617EB}" presName="child1" presStyleLbl="bgAcc1" presStyleIdx="0" presStyleCnt="4" custScaleX="151878" custScaleY="122554" custLinFactNeighborX="-55401" custLinFactNeighborY="45204"/>
      <dgm:spPr/>
      <dgm:t>
        <a:bodyPr/>
        <a:lstStyle/>
        <a:p>
          <a:endParaRPr lang="ru-RU"/>
        </a:p>
      </dgm:t>
    </dgm:pt>
    <dgm:pt modelId="{AE211FB2-FC65-4992-ACD4-2B06D812B62D}" type="pres">
      <dgm:prSet presAssocID="{DF51BA0B-499D-477E-B960-A32C0D0617E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61BA0-1999-4B53-B8B1-18F9BC3EFDAD}" type="pres">
      <dgm:prSet presAssocID="{DF51BA0B-499D-477E-B960-A32C0D0617EB}" presName="child2group" presStyleCnt="0"/>
      <dgm:spPr/>
    </dgm:pt>
    <dgm:pt modelId="{6FE27152-39E7-4466-AF58-42EE18EC0EEB}" type="pres">
      <dgm:prSet presAssocID="{DF51BA0B-499D-477E-B960-A32C0D0617EB}" presName="child2" presStyleLbl="bgAcc1" presStyleIdx="1" presStyleCnt="4" custScaleX="141065" custLinFactNeighborX="87224" custLinFactNeighborY="45204"/>
      <dgm:spPr/>
      <dgm:t>
        <a:bodyPr/>
        <a:lstStyle/>
        <a:p>
          <a:endParaRPr lang="ru-RU"/>
        </a:p>
      </dgm:t>
    </dgm:pt>
    <dgm:pt modelId="{31B7A402-D86B-4D55-B4BC-75BDC16C24EE}" type="pres">
      <dgm:prSet presAssocID="{DF51BA0B-499D-477E-B960-A32C0D0617E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5374A1-67EB-46BC-98D7-B8B84F77E8CA}" type="pres">
      <dgm:prSet presAssocID="{DF51BA0B-499D-477E-B960-A32C0D0617EB}" presName="child3group" presStyleCnt="0"/>
      <dgm:spPr/>
    </dgm:pt>
    <dgm:pt modelId="{F31D0D61-659A-4006-AF2E-DB1E563B9C85}" type="pres">
      <dgm:prSet presAssocID="{DF51BA0B-499D-477E-B960-A32C0D0617EB}" presName="child3" presStyleLbl="bgAcc1" presStyleIdx="2" presStyleCnt="4" custScaleX="150748" custScaleY="124683" custLinFactNeighborX="51299" custLinFactNeighborY="-28648"/>
      <dgm:spPr/>
      <dgm:t>
        <a:bodyPr/>
        <a:lstStyle/>
        <a:p>
          <a:endParaRPr lang="ru-RU"/>
        </a:p>
      </dgm:t>
    </dgm:pt>
    <dgm:pt modelId="{45B38563-8BF4-47B1-A43E-3EFF5708E7D4}" type="pres">
      <dgm:prSet presAssocID="{DF51BA0B-499D-477E-B960-A32C0D0617E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95E3D7-DCB4-417B-8714-1F938DBBA2BA}" type="pres">
      <dgm:prSet presAssocID="{DF51BA0B-499D-477E-B960-A32C0D0617EB}" presName="child4group" presStyleCnt="0"/>
      <dgm:spPr/>
    </dgm:pt>
    <dgm:pt modelId="{668B09F7-FBCF-4FEF-9C7E-EB57C6094C1E}" type="pres">
      <dgm:prSet presAssocID="{DF51BA0B-499D-477E-B960-A32C0D0617EB}" presName="child4" presStyleLbl="bgAcc1" presStyleIdx="3" presStyleCnt="4" custScaleX="158046" custScaleY="119218" custLinFactNeighborX="-48264" custLinFactNeighborY="-20482"/>
      <dgm:spPr/>
      <dgm:t>
        <a:bodyPr/>
        <a:lstStyle/>
        <a:p>
          <a:endParaRPr lang="ru-RU"/>
        </a:p>
      </dgm:t>
    </dgm:pt>
    <dgm:pt modelId="{63517FCB-20A0-4E85-B129-CF6146A4AF4C}" type="pres">
      <dgm:prSet presAssocID="{DF51BA0B-499D-477E-B960-A32C0D0617E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E8FA14-426F-453E-9A40-CAE2D6654535}" type="pres">
      <dgm:prSet presAssocID="{DF51BA0B-499D-477E-B960-A32C0D0617EB}" presName="childPlaceholder" presStyleCnt="0"/>
      <dgm:spPr/>
    </dgm:pt>
    <dgm:pt modelId="{5690A9C1-E1FB-43D0-A5B7-B6E0FA2A4F4A}" type="pres">
      <dgm:prSet presAssocID="{DF51BA0B-499D-477E-B960-A32C0D0617EB}" presName="circle" presStyleCnt="0"/>
      <dgm:spPr/>
    </dgm:pt>
    <dgm:pt modelId="{118FEE50-B934-4D18-98FD-6BC561741A77}" type="pres">
      <dgm:prSet presAssocID="{DF51BA0B-499D-477E-B960-A32C0D0617EB}" presName="quadrant1" presStyleLbl="node1" presStyleIdx="0" presStyleCnt="4" custScaleY="70596" custLinFactNeighborX="1059" custLinFactNeighborY="35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E458DD-1481-40C6-91AF-5602B273B2E9}" type="pres">
      <dgm:prSet presAssocID="{DF51BA0B-499D-477E-B960-A32C0D0617EB}" presName="quadrant2" presStyleLbl="node1" presStyleIdx="1" presStyleCnt="4" custScaleY="67485" custLinFactNeighborX="735" custLinFactNeighborY="220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7ACB5-483F-45B1-9F1A-F1BB5BEBF48A}" type="pres">
      <dgm:prSet presAssocID="{DF51BA0B-499D-477E-B960-A32C0D0617EB}" presName="quadrant3" presStyleLbl="node1" presStyleIdx="2" presStyleCnt="4" custScaleY="66344" custLinFactNeighborX="1838" custLinFactNeighborY="-261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B7BC84-14F5-44B3-8D84-6B5A4BFA4233}" type="pres">
      <dgm:prSet presAssocID="{DF51BA0B-499D-477E-B960-A32C0D0617EB}" presName="quadrant4" presStyleLbl="node1" presStyleIdx="3" presStyleCnt="4" custScaleY="67080" custLinFactNeighborX="735" custLinFactNeighborY="-261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048166-B840-4B0E-8465-68B78C693447}" type="pres">
      <dgm:prSet presAssocID="{DF51BA0B-499D-477E-B960-A32C0D0617EB}" presName="quadrantPlaceholder" presStyleCnt="0"/>
      <dgm:spPr/>
    </dgm:pt>
    <dgm:pt modelId="{1C5029A2-677B-42EB-9175-AE8F6C910FF9}" type="pres">
      <dgm:prSet presAssocID="{DF51BA0B-499D-477E-B960-A32C0D0617EB}" presName="center1" presStyleLbl="fgShp" presStyleIdx="0" presStyleCnt="2" custLinFactNeighborX="6163" custLinFactNeighborY="-36738"/>
      <dgm:spPr/>
    </dgm:pt>
    <dgm:pt modelId="{C383264B-327D-491B-9F10-9E1D43C4CDA5}" type="pres">
      <dgm:prSet presAssocID="{DF51BA0B-499D-477E-B960-A32C0D0617EB}" presName="center2" presStyleLbl="fgShp" presStyleIdx="1" presStyleCnt="2" custLinFactNeighborX="839" custLinFactNeighborY="-35514"/>
      <dgm:spPr/>
    </dgm:pt>
  </dgm:ptLst>
  <dgm:cxnLst>
    <dgm:cxn modelId="{7ADD712C-F9B1-4959-AEE2-B2835F97FD80}" type="presOf" srcId="{738C8307-7886-4A22-AFB1-9D713518248E}" destId="{45B38563-8BF4-47B1-A43E-3EFF5708E7D4}" srcOrd="1" destOrd="2" presId="urn:microsoft.com/office/officeart/2005/8/layout/cycle4#1"/>
    <dgm:cxn modelId="{CC6F1D9F-9C4E-47B9-8D6E-AC45657624B6}" srcId="{DF51BA0B-499D-477E-B960-A32C0D0617EB}" destId="{6D5375DE-87C0-49D2-8A3D-77ED36D3A9F1}" srcOrd="2" destOrd="0" parTransId="{4FC75B90-6E4F-4520-B2A0-9EE34C145AB8}" sibTransId="{1A5C14A3-7255-44D5-B6FE-5EC0721C99FC}"/>
    <dgm:cxn modelId="{9EAE9243-325F-4717-A9EC-466368F75A28}" srcId="{6D5375DE-87C0-49D2-8A3D-77ED36D3A9F1}" destId="{738C8307-7886-4A22-AFB1-9D713518248E}" srcOrd="2" destOrd="0" parTransId="{E161058B-1E10-4D7C-9EF6-7FC5E00199A9}" sibTransId="{0E2C5083-20D5-4AD3-B415-D0D18E575999}"/>
    <dgm:cxn modelId="{D1BEE67C-09CE-4315-81C4-F8256A143998}" type="presOf" srcId="{061DFE81-0E7A-4074-9978-324B16CFF7CB}" destId="{668B09F7-FBCF-4FEF-9C7E-EB57C6094C1E}" srcOrd="0" destOrd="0" presId="urn:microsoft.com/office/officeart/2005/8/layout/cycle4#1"/>
    <dgm:cxn modelId="{D567987F-CF9B-43FD-81F6-5309CE9DC0EF}" type="presOf" srcId="{BC36932C-C5D3-4DFC-B102-488BDEAB1717}" destId="{668B09F7-FBCF-4FEF-9C7E-EB57C6094C1E}" srcOrd="0" destOrd="1" presId="urn:microsoft.com/office/officeart/2005/8/layout/cycle4#1"/>
    <dgm:cxn modelId="{A730D1F4-7758-405B-88D5-B7128FE96FEC}" type="presOf" srcId="{B142001C-6C4A-4B01-B748-40336A6BDD5A}" destId="{F31D0D61-659A-4006-AF2E-DB1E563B9C85}" srcOrd="0" destOrd="1" presId="urn:microsoft.com/office/officeart/2005/8/layout/cycle4#1"/>
    <dgm:cxn modelId="{2A5A4B63-7981-4FBC-898F-A8A22F32F6E9}" type="presOf" srcId="{D8726C29-BA77-4572-B2AA-FDAF9BF0F5AC}" destId="{6FE27152-39E7-4466-AF58-42EE18EC0EEB}" srcOrd="0" destOrd="1" presId="urn:microsoft.com/office/officeart/2005/8/layout/cycle4#1"/>
    <dgm:cxn modelId="{82F830B9-28D6-4908-9FEF-427CB48E1173}" type="presOf" srcId="{D8726C29-BA77-4572-B2AA-FDAF9BF0F5AC}" destId="{31B7A402-D86B-4D55-B4BC-75BDC16C24EE}" srcOrd="1" destOrd="1" presId="urn:microsoft.com/office/officeart/2005/8/layout/cycle4#1"/>
    <dgm:cxn modelId="{202DA707-EB80-4514-B879-F9A162A5BA82}" srcId="{4541E203-576B-449B-97E9-2BE142F996FE}" destId="{67F56FD1-B7D4-491F-9A8A-1825E7905FD3}" srcOrd="2" destOrd="0" parTransId="{5920C303-10D5-42BD-8BF0-C41D6EAA68FD}" sibTransId="{27B4DA03-1F99-4B89-9AF4-7D68E68AE7F5}"/>
    <dgm:cxn modelId="{5480B35A-F392-4F08-A89F-3ED4D7791102}" type="presOf" srcId="{FE50E85E-A015-46B5-9F45-A04AEE5CFE46}" destId="{45B38563-8BF4-47B1-A43E-3EFF5708E7D4}" srcOrd="1" destOrd="3" presId="urn:microsoft.com/office/officeart/2005/8/layout/cycle4#1"/>
    <dgm:cxn modelId="{2CABDF9F-2555-46A1-88B4-B9B8B6318169}" type="presOf" srcId="{848B7872-27F7-497E-86F7-CBE8B2C04EE2}" destId="{22E458DD-1481-40C6-91AF-5602B273B2E9}" srcOrd="0" destOrd="0" presId="urn:microsoft.com/office/officeart/2005/8/layout/cycle4#1"/>
    <dgm:cxn modelId="{E96CD58F-7FFA-47DE-B3F2-0168F9552C58}" type="presOf" srcId="{FB2068FA-B833-4D35-ACCF-FD95E7F0F7AB}" destId="{31B7A402-D86B-4D55-B4BC-75BDC16C24EE}" srcOrd="1" destOrd="0" presId="urn:microsoft.com/office/officeart/2005/8/layout/cycle4#1"/>
    <dgm:cxn modelId="{10867CE9-0D16-4BE0-9470-059ACBAE8F95}" srcId="{DF51BA0B-499D-477E-B960-A32C0D0617EB}" destId="{848B7872-27F7-497E-86F7-CBE8B2C04EE2}" srcOrd="1" destOrd="0" parTransId="{420C3507-76FC-48ED-8210-4DDB6F37A510}" sibTransId="{CDBAD471-F252-42C2-B680-561DAA9D7953}"/>
    <dgm:cxn modelId="{5C18D133-7496-455F-8DA0-38BB3C7A251D}" type="presOf" srcId="{FB2068FA-B833-4D35-ACCF-FD95E7F0F7AB}" destId="{6FE27152-39E7-4466-AF58-42EE18EC0EEB}" srcOrd="0" destOrd="0" presId="urn:microsoft.com/office/officeart/2005/8/layout/cycle4#1"/>
    <dgm:cxn modelId="{797F94DE-C567-45F0-8A96-C92021E66629}" type="presOf" srcId="{4541E203-576B-449B-97E9-2BE142F996FE}" destId="{118FEE50-B934-4D18-98FD-6BC561741A77}" srcOrd="0" destOrd="0" presId="urn:microsoft.com/office/officeart/2005/8/layout/cycle4#1"/>
    <dgm:cxn modelId="{67E203F6-3666-4232-92C8-4958FA338754}" type="presOf" srcId="{FCA1405B-9CCF-4063-8CAD-C3FD7137D6D8}" destId="{6FE27152-39E7-4466-AF58-42EE18EC0EEB}" srcOrd="0" destOrd="2" presId="urn:microsoft.com/office/officeart/2005/8/layout/cycle4#1"/>
    <dgm:cxn modelId="{9D0602B2-FC8D-4D67-892D-30B311CEC73D}" type="presOf" srcId="{061DFE81-0E7A-4074-9978-324B16CFF7CB}" destId="{63517FCB-20A0-4E85-B129-CF6146A4AF4C}" srcOrd="1" destOrd="0" presId="urn:microsoft.com/office/officeart/2005/8/layout/cycle4#1"/>
    <dgm:cxn modelId="{F18AB145-D6C1-4E21-9CFD-EEBDA6CCE34F}" type="presOf" srcId="{CD3AE01A-EFAD-4077-B615-E4118CB95983}" destId="{5E758624-8885-445D-9B2A-3634EBEB8007}" srcOrd="0" destOrd="0" presId="urn:microsoft.com/office/officeart/2005/8/layout/cycle4#1"/>
    <dgm:cxn modelId="{F1537984-EDA4-47FE-ABA5-1A92D996DB5F}" srcId="{848B7872-27F7-497E-86F7-CBE8B2C04EE2}" destId="{FB2068FA-B833-4D35-ACCF-FD95E7F0F7AB}" srcOrd="0" destOrd="0" parTransId="{932F9C5C-E936-457F-92E6-D3853BBEE08B}" sibTransId="{970DD0B5-B9F3-4E79-A057-CB82BDB0182B}"/>
    <dgm:cxn modelId="{86DE8E27-7169-43F9-B0D5-69FE721EF607}" type="presOf" srcId="{FCA1405B-9CCF-4063-8CAD-C3FD7137D6D8}" destId="{31B7A402-D86B-4D55-B4BC-75BDC16C24EE}" srcOrd="1" destOrd="2" presId="urn:microsoft.com/office/officeart/2005/8/layout/cycle4#1"/>
    <dgm:cxn modelId="{4260FFF0-1A99-45D2-AFE7-9FB5A3434A45}" type="presOf" srcId="{C8E17728-F9A7-4477-9A9B-EF84445C945C}" destId="{F31D0D61-659A-4006-AF2E-DB1E563B9C85}" srcOrd="0" destOrd="0" presId="urn:microsoft.com/office/officeart/2005/8/layout/cycle4#1"/>
    <dgm:cxn modelId="{EB49AA7A-516C-4C32-A792-F0428CEE355D}" type="presOf" srcId="{CD3AE01A-EFAD-4077-B615-E4118CB95983}" destId="{AE211FB2-FC65-4992-ACD4-2B06D812B62D}" srcOrd="1" destOrd="0" presId="urn:microsoft.com/office/officeart/2005/8/layout/cycle4#1"/>
    <dgm:cxn modelId="{2885A68D-648F-43D0-B123-7464F872331F}" srcId="{848B7872-27F7-497E-86F7-CBE8B2C04EE2}" destId="{D8726C29-BA77-4572-B2AA-FDAF9BF0F5AC}" srcOrd="1" destOrd="0" parTransId="{B001C7F2-5A5F-4C35-9E7D-968E12AF0F8C}" sibTransId="{C67D3F74-4F8A-4230-A038-951DCC8EEDFB}"/>
    <dgm:cxn modelId="{D61AD38C-0316-4CB2-BFB7-92F1538858A8}" type="presOf" srcId="{738C8307-7886-4A22-AFB1-9D713518248E}" destId="{F31D0D61-659A-4006-AF2E-DB1E563B9C85}" srcOrd="0" destOrd="2" presId="urn:microsoft.com/office/officeart/2005/8/layout/cycle4#1"/>
    <dgm:cxn modelId="{B8B5E630-7D29-48B5-B302-FA44E9448BAB}" type="presOf" srcId="{DF51BA0B-499D-477E-B960-A32C0D0617EB}" destId="{56F2BCD1-82CF-4E2C-9BCD-46BB203974DD}" srcOrd="0" destOrd="0" presId="urn:microsoft.com/office/officeart/2005/8/layout/cycle4#1"/>
    <dgm:cxn modelId="{88307066-C0BF-45A1-9924-85445E9E4625}" type="presOf" srcId="{C8E17728-F9A7-4477-9A9B-EF84445C945C}" destId="{45B38563-8BF4-47B1-A43E-3EFF5708E7D4}" srcOrd="1" destOrd="0" presId="urn:microsoft.com/office/officeart/2005/8/layout/cycle4#1"/>
    <dgm:cxn modelId="{34849E2D-1263-4FA8-BB2F-59B0F2F44067}" srcId="{4541E203-576B-449B-97E9-2BE142F996FE}" destId="{CD3AE01A-EFAD-4077-B615-E4118CB95983}" srcOrd="0" destOrd="0" parTransId="{42D52A24-75FF-4505-B5DA-AFF0D9C07AAB}" sibTransId="{A72E00A5-7383-44FC-919B-A279DE1DC4E5}"/>
    <dgm:cxn modelId="{609E51A8-7F86-4AA8-8AEC-71789686428A}" type="presOf" srcId="{67F56FD1-B7D4-491F-9A8A-1825E7905FD3}" destId="{5E758624-8885-445D-9B2A-3634EBEB8007}" srcOrd="0" destOrd="2" presId="urn:microsoft.com/office/officeart/2005/8/layout/cycle4#1"/>
    <dgm:cxn modelId="{6A2115CA-477B-48A7-9AC3-4A884BAF73F1}" type="presOf" srcId="{6D5375DE-87C0-49D2-8A3D-77ED36D3A9F1}" destId="{EBF7ACB5-483F-45B1-9F1A-F1BB5BEBF48A}" srcOrd="0" destOrd="0" presId="urn:microsoft.com/office/officeart/2005/8/layout/cycle4#1"/>
    <dgm:cxn modelId="{B2F5788B-8DE7-48F9-9FD0-8148E0EDFCE8}" srcId="{3BF62BC6-E812-407C-8E83-A81FD75816FC}" destId="{BC36932C-C5D3-4DFC-B102-488BDEAB1717}" srcOrd="1" destOrd="0" parTransId="{6E46431A-8F8B-4CB2-A087-A2E49B69E290}" sibTransId="{CEA71A19-B393-4829-9704-253E249FA3E8}"/>
    <dgm:cxn modelId="{7CE93871-AC52-4D0B-86F4-82CA117448F4}" type="presOf" srcId="{FE50E85E-A015-46B5-9F45-A04AEE5CFE46}" destId="{F31D0D61-659A-4006-AF2E-DB1E563B9C85}" srcOrd="0" destOrd="3" presId="urn:microsoft.com/office/officeart/2005/8/layout/cycle4#1"/>
    <dgm:cxn modelId="{06856624-A6E6-4EA0-833D-CDE9437A4C01}" srcId="{848B7872-27F7-497E-86F7-CBE8B2C04EE2}" destId="{FCA1405B-9CCF-4063-8CAD-C3FD7137D6D8}" srcOrd="2" destOrd="0" parTransId="{1D51901D-E307-4EE7-AF56-EC98C3539D3C}" sibTransId="{CD04819C-FB21-4193-AF62-DF0EBDC4EC62}"/>
    <dgm:cxn modelId="{E6F18D17-E2AF-4ED7-8180-91DA89BF3E1B}" srcId="{3BF62BC6-E812-407C-8E83-A81FD75816FC}" destId="{061DFE81-0E7A-4074-9978-324B16CFF7CB}" srcOrd="0" destOrd="0" parTransId="{42421DDC-67C3-476B-99D5-F72798917E9A}" sibTransId="{67B2EEC9-DF62-462D-B5B5-E910C53B6594}"/>
    <dgm:cxn modelId="{6C62BFA8-D58E-4A10-8102-464A4328E127}" srcId="{DF51BA0B-499D-477E-B960-A32C0D0617EB}" destId="{3BF62BC6-E812-407C-8E83-A81FD75816FC}" srcOrd="3" destOrd="0" parTransId="{5DB8BCF2-AC2E-4AA2-8693-82010C75F934}" sibTransId="{216CCBF4-BB58-4122-A444-F620C49739C6}"/>
    <dgm:cxn modelId="{86474EB7-3B91-49FB-8644-C9ECCD8A911B}" srcId="{4541E203-576B-449B-97E9-2BE142F996FE}" destId="{6759F298-A7FC-4A00-AD9A-B24F70DCC58B}" srcOrd="1" destOrd="0" parTransId="{CFE1F411-3C2F-4C8F-AE58-F56EDD5CD6BD}" sibTransId="{8C977DDF-CB47-4A13-8297-FD5F4C74A9D9}"/>
    <dgm:cxn modelId="{F7C8C563-730B-455C-A005-42EE0EF2AA4D}" type="presOf" srcId="{6759F298-A7FC-4A00-AD9A-B24F70DCC58B}" destId="{5E758624-8885-445D-9B2A-3634EBEB8007}" srcOrd="0" destOrd="1" presId="urn:microsoft.com/office/officeart/2005/8/layout/cycle4#1"/>
    <dgm:cxn modelId="{FA0A40EF-6A10-4EB2-989F-325D81EE6694}" type="presOf" srcId="{BC36932C-C5D3-4DFC-B102-488BDEAB1717}" destId="{63517FCB-20A0-4E85-B129-CF6146A4AF4C}" srcOrd="1" destOrd="1" presId="urn:microsoft.com/office/officeart/2005/8/layout/cycle4#1"/>
    <dgm:cxn modelId="{18D8DF20-19F2-4C82-871C-B795376AFFFC}" type="presOf" srcId="{B142001C-6C4A-4B01-B748-40336A6BDD5A}" destId="{45B38563-8BF4-47B1-A43E-3EFF5708E7D4}" srcOrd="1" destOrd="1" presId="urn:microsoft.com/office/officeart/2005/8/layout/cycle4#1"/>
    <dgm:cxn modelId="{D14D8867-F80D-4DCB-B2B9-2958C26C342B}" srcId="{6D5375DE-87C0-49D2-8A3D-77ED36D3A9F1}" destId="{C8E17728-F9A7-4477-9A9B-EF84445C945C}" srcOrd="0" destOrd="0" parTransId="{0D971B11-D2A2-4A0B-B7C6-9C5843B4419A}" sibTransId="{25EC46B5-CAAF-4955-8692-71DD28B87782}"/>
    <dgm:cxn modelId="{FF96F9D8-D541-4738-BFBA-A2A1D0560810}" type="presOf" srcId="{67F56FD1-B7D4-491F-9A8A-1825E7905FD3}" destId="{AE211FB2-FC65-4992-ACD4-2B06D812B62D}" srcOrd="1" destOrd="2" presId="urn:microsoft.com/office/officeart/2005/8/layout/cycle4#1"/>
    <dgm:cxn modelId="{35988134-E437-4215-967E-8D93D7AE76FC}" srcId="{DF51BA0B-499D-477E-B960-A32C0D0617EB}" destId="{4541E203-576B-449B-97E9-2BE142F996FE}" srcOrd="0" destOrd="0" parTransId="{4F15C3CF-D125-46CD-9B83-6E7FDEDC6CA0}" sibTransId="{F65171CF-F67A-4DEA-BBF8-17AB48181DE8}"/>
    <dgm:cxn modelId="{C552F50D-5625-4A93-A21A-0758975AF187}" srcId="{6D5375DE-87C0-49D2-8A3D-77ED36D3A9F1}" destId="{B142001C-6C4A-4B01-B748-40336A6BDD5A}" srcOrd="1" destOrd="0" parTransId="{BC92520E-7F2A-4082-AA48-1D29EE7785FF}" sibTransId="{ED97E48C-714A-4DCE-9C93-50A9BF6216AB}"/>
    <dgm:cxn modelId="{6C359413-3363-41ED-81F1-A0F852C25F00}" type="presOf" srcId="{3BF62BC6-E812-407C-8E83-A81FD75816FC}" destId="{92B7BC84-14F5-44B3-8D84-6B5A4BFA4233}" srcOrd="0" destOrd="0" presId="urn:microsoft.com/office/officeart/2005/8/layout/cycle4#1"/>
    <dgm:cxn modelId="{ACD14768-EC0A-4C5E-A166-4258FDB2C011}" srcId="{6D5375DE-87C0-49D2-8A3D-77ED36D3A9F1}" destId="{FE50E85E-A015-46B5-9F45-A04AEE5CFE46}" srcOrd="3" destOrd="0" parTransId="{A6380A2B-C782-4257-BA58-857EC999026F}" sibTransId="{9222ED63-162F-4E44-9AE5-0C789ADFC5B8}"/>
    <dgm:cxn modelId="{596293CB-3924-4C0F-80C8-226605A14813}" type="presOf" srcId="{6759F298-A7FC-4A00-AD9A-B24F70DCC58B}" destId="{AE211FB2-FC65-4992-ACD4-2B06D812B62D}" srcOrd="1" destOrd="1" presId="urn:microsoft.com/office/officeart/2005/8/layout/cycle4#1"/>
    <dgm:cxn modelId="{94C66E51-0C4D-458D-8F47-C962E90D2C81}" type="presParOf" srcId="{56F2BCD1-82CF-4E2C-9BCD-46BB203974DD}" destId="{9001ECBF-7EAE-4348-BC2B-AB49C63492CF}" srcOrd="0" destOrd="0" presId="urn:microsoft.com/office/officeart/2005/8/layout/cycle4#1"/>
    <dgm:cxn modelId="{11195B44-6A19-4BD7-ADA1-C3615F4CC60D}" type="presParOf" srcId="{9001ECBF-7EAE-4348-BC2B-AB49C63492CF}" destId="{34CD7690-0256-4CFE-9D3D-F1E2B0E2837C}" srcOrd="0" destOrd="0" presId="urn:microsoft.com/office/officeart/2005/8/layout/cycle4#1"/>
    <dgm:cxn modelId="{65054219-6D6C-4A85-A597-175904FD245D}" type="presParOf" srcId="{34CD7690-0256-4CFE-9D3D-F1E2B0E2837C}" destId="{5E758624-8885-445D-9B2A-3634EBEB8007}" srcOrd="0" destOrd="0" presId="urn:microsoft.com/office/officeart/2005/8/layout/cycle4#1"/>
    <dgm:cxn modelId="{6F9178FF-5680-432C-B082-6B3CD7699D4B}" type="presParOf" srcId="{34CD7690-0256-4CFE-9D3D-F1E2B0E2837C}" destId="{AE211FB2-FC65-4992-ACD4-2B06D812B62D}" srcOrd="1" destOrd="0" presId="urn:microsoft.com/office/officeart/2005/8/layout/cycle4#1"/>
    <dgm:cxn modelId="{ADB82F94-5DC3-4C55-95CF-98434E98BD9E}" type="presParOf" srcId="{9001ECBF-7EAE-4348-BC2B-AB49C63492CF}" destId="{E9E61BA0-1999-4B53-B8B1-18F9BC3EFDAD}" srcOrd="1" destOrd="0" presId="urn:microsoft.com/office/officeart/2005/8/layout/cycle4#1"/>
    <dgm:cxn modelId="{213A349F-ABAF-455F-826F-DC9A5396924B}" type="presParOf" srcId="{E9E61BA0-1999-4B53-B8B1-18F9BC3EFDAD}" destId="{6FE27152-39E7-4466-AF58-42EE18EC0EEB}" srcOrd="0" destOrd="0" presId="urn:microsoft.com/office/officeart/2005/8/layout/cycle4#1"/>
    <dgm:cxn modelId="{E05D47D6-3F7E-4B43-8032-FD14CCD43CEA}" type="presParOf" srcId="{E9E61BA0-1999-4B53-B8B1-18F9BC3EFDAD}" destId="{31B7A402-D86B-4D55-B4BC-75BDC16C24EE}" srcOrd="1" destOrd="0" presId="urn:microsoft.com/office/officeart/2005/8/layout/cycle4#1"/>
    <dgm:cxn modelId="{406AD8CB-F114-4662-8A96-104FF2B97D38}" type="presParOf" srcId="{9001ECBF-7EAE-4348-BC2B-AB49C63492CF}" destId="{105374A1-67EB-46BC-98D7-B8B84F77E8CA}" srcOrd="2" destOrd="0" presId="urn:microsoft.com/office/officeart/2005/8/layout/cycle4#1"/>
    <dgm:cxn modelId="{153C94B9-D545-4DE4-AFE5-2E41174C420C}" type="presParOf" srcId="{105374A1-67EB-46BC-98D7-B8B84F77E8CA}" destId="{F31D0D61-659A-4006-AF2E-DB1E563B9C85}" srcOrd="0" destOrd="0" presId="urn:microsoft.com/office/officeart/2005/8/layout/cycle4#1"/>
    <dgm:cxn modelId="{CE4713F1-9FBC-4FD1-A3E6-E3E3AA2C20C4}" type="presParOf" srcId="{105374A1-67EB-46BC-98D7-B8B84F77E8CA}" destId="{45B38563-8BF4-47B1-A43E-3EFF5708E7D4}" srcOrd="1" destOrd="0" presId="urn:microsoft.com/office/officeart/2005/8/layout/cycle4#1"/>
    <dgm:cxn modelId="{D162FFC0-C047-49A8-B535-9AC94EF66733}" type="presParOf" srcId="{9001ECBF-7EAE-4348-BC2B-AB49C63492CF}" destId="{B895E3D7-DCB4-417B-8714-1F938DBBA2BA}" srcOrd="3" destOrd="0" presId="urn:microsoft.com/office/officeart/2005/8/layout/cycle4#1"/>
    <dgm:cxn modelId="{39E73A2A-505D-43D9-8685-B36AA230D321}" type="presParOf" srcId="{B895E3D7-DCB4-417B-8714-1F938DBBA2BA}" destId="{668B09F7-FBCF-4FEF-9C7E-EB57C6094C1E}" srcOrd="0" destOrd="0" presId="urn:microsoft.com/office/officeart/2005/8/layout/cycle4#1"/>
    <dgm:cxn modelId="{585D201A-C218-45E1-BC47-84307D6202BD}" type="presParOf" srcId="{B895E3D7-DCB4-417B-8714-1F938DBBA2BA}" destId="{63517FCB-20A0-4E85-B129-CF6146A4AF4C}" srcOrd="1" destOrd="0" presId="urn:microsoft.com/office/officeart/2005/8/layout/cycle4#1"/>
    <dgm:cxn modelId="{36E99F8A-734F-4E2B-AB10-9173F4AA8AB4}" type="presParOf" srcId="{9001ECBF-7EAE-4348-BC2B-AB49C63492CF}" destId="{29E8FA14-426F-453E-9A40-CAE2D6654535}" srcOrd="4" destOrd="0" presId="urn:microsoft.com/office/officeart/2005/8/layout/cycle4#1"/>
    <dgm:cxn modelId="{3EA370E8-15C8-4E10-85A9-BB113E488B1B}" type="presParOf" srcId="{56F2BCD1-82CF-4E2C-9BCD-46BB203974DD}" destId="{5690A9C1-E1FB-43D0-A5B7-B6E0FA2A4F4A}" srcOrd="1" destOrd="0" presId="urn:microsoft.com/office/officeart/2005/8/layout/cycle4#1"/>
    <dgm:cxn modelId="{D24172FC-2C3D-4BBB-8F7C-652BCDBAF8E1}" type="presParOf" srcId="{5690A9C1-E1FB-43D0-A5B7-B6E0FA2A4F4A}" destId="{118FEE50-B934-4D18-98FD-6BC561741A77}" srcOrd="0" destOrd="0" presId="urn:microsoft.com/office/officeart/2005/8/layout/cycle4#1"/>
    <dgm:cxn modelId="{E44CAB29-0DEA-491A-94A7-4FF654F0EB08}" type="presParOf" srcId="{5690A9C1-E1FB-43D0-A5B7-B6E0FA2A4F4A}" destId="{22E458DD-1481-40C6-91AF-5602B273B2E9}" srcOrd="1" destOrd="0" presId="urn:microsoft.com/office/officeart/2005/8/layout/cycle4#1"/>
    <dgm:cxn modelId="{DAF44456-CF22-4229-823C-EDA3151E24B1}" type="presParOf" srcId="{5690A9C1-E1FB-43D0-A5B7-B6E0FA2A4F4A}" destId="{EBF7ACB5-483F-45B1-9F1A-F1BB5BEBF48A}" srcOrd="2" destOrd="0" presId="urn:microsoft.com/office/officeart/2005/8/layout/cycle4#1"/>
    <dgm:cxn modelId="{47B1AB21-B5E3-4861-A42B-43A03BA012D8}" type="presParOf" srcId="{5690A9C1-E1FB-43D0-A5B7-B6E0FA2A4F4A}" destId="{92B7BC84-14F5-44B3-8D84-6B5A4BFA4233}" srcOrd="3" destOrd="0" presId="urn:microsoft.com/office/officeart/2005/8/layout/cycle4#1"/>
    <dgm:cxn modelId="{23DDB81F-C7CD-4255-9689-BC360997B164}" type="presParOf" srcId="{5690A9C1-E1FB-43D0-A5B7-B6E0FA2A4F4A}" destId="{27048166-B840-4B0E-8465-68B78C693447}" srcOrd="4" destOrd="0" presId="urn:microsoft.com/office/officeart/2005/8/layout/cycle4#1"/>
    <dgm:cxn modelId="{037A6F2B-DA50-49ED-BC09-5066533DF6FD}" type="presParOf" srcId="{56F2BCD1-82CF-4E2C-9BCD-46BB203974DD}" destId="{1C5029A2-677B-42EB-9175-AE8F6C910FF9}" srcOrd="2" destOrd="0" presId="urn:microsoft.com/office/officeart/2005/8/layout/cycle4#1"/>
    <dgm:cxn modelId="{ED0ED37F-4187-4B45-B8F3-F82D7146581D}" type="presParOf" srcId="{56F2BCD1-82CF-4E2C-9BCD-46BB203974DD}" destId="{C383264B-327D-491B-9F10-9E1D43C4CDA5}" srcOrd="3" destOrd="0" presId="urn:microsoft.com/office/officeart/2005/8/layout/cycle4#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1D0D61-659A-4006-AF2E-DB1E563B9C85}">
      <dsp:nvSpPr>
        <dsp:cNvPr id="0" name=""/>
        <dsp:cNvSpPr/>
      </dsp:nvSpPr>
      <dsp:spPr>
        <a:xfrm>
          <a:off x="7248415" y="3057965"/>
          <a:ext cx="4155705" cy="22265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>
              <a:latin typeface="Comic Sans MS" panose="030F0702030302020204" pitchFamily="66" charset="0"/>
            </a:rPr>
            <a:t>Тестівник</a:t>
          </a:r>
          <a:r>
            <a:rPr lang="ru-RU" sz="1600" b="1" kern="1200" dirty="0" smtClean="0">
              <a:latin typeface="Comic Sans MS" panose="030F0702030302020204" pitchFamily="66" charset="0"/>
            </a:rPr>
            <a:t> </a:t>
          </a:r>
          <a:r>
            <a:rPr lang="ru-RU" sz="1600" b="1" kern="1200" dirty="0" err="1" smtClean="0">
              <a:latin typeface="Comic Sans MS" panose="030F0702030302020204" pitchFamily="66" charset="0"/>
            </a:rPr>
            <a:t>електронний</a:t>
          </a:r>
          <a:endParaRPr lang="ru-RU" sz="1600" b="1" kern="1200" dirty="0"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>
              <a:latin typeface="Comic Sans MS" panose="030F0702030302020204" pitchFamily="66" charset="0"/>
            </a:rPr>
            <a:t>Літературна</a:t>
          </a:r>
          <a:r>
            <a:rPr lang="ru-RU" sz="1600" b="1" kern="1200" dirty="0" smtClean="0">
              <a:latin typeface="Comic Sans MS" panose="030F0702030302020204" pitchFamily="66" charset="0"/>
            </a:rPr>
            <a:t> </a:t>
          </a:r>
          <a:r>
            <a:rPr lang="ru-RU" sz="1600" b="1" kern="1200" dirty="0" err="1" smtClean="0">
              <a:latin typeface="Comic Sans MS" panose="030F0702030302020204" pitchFamily="66" charset="0"/>
            </a:rPr>
            <a:t>вікторина</a:t>
          </a:r>
          <a:endParaRPr lang="ru-RU" sz="1600" b="1" kern="1200" dirty="0"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>
              <a:latin typeface="Comic Sans MS" panose="030F0702030302020204" pitchFamily="66" charset="0"/>
            </a:rPr>
            <a:t>Пізнавальні</a:t>
          </a:r>
          <a:r>
            <a:rPr lang="ru-RU" sz="1600" b="1" kern="1200" dirty="0" smtClean="0">
              <a:latin typeface="Comic Sans MS" panose="030F0702030302020204" pitchFamily="66" charset="0"/>
            </a:rPr>
            <a:t> </a:t>
          </a:r>
          <a:r>
            <a:rPr lang="ru-RU" sz="1600" b="1" kern="1200" dirty="0" err="1" smtClean="0">
              <a:latin typeface="Comic Sans MS" panose="030F0702030302020204" pitchFamily="66" charset="0"/>
            </a:rPr>
            <a:t>завдання</a:t>
          </a:r>
          <a:r>
            <a:rPr lang="ru-RU" sz="1600" b="1" kern="1200" dirty="0" smtClean="0">
              <a:latin typeface="Comic Sans MS" panose="030F0702030302020204" pitchFamily="66" charset="0"/>
            </a:rPr>
            <a:t> (урок 4)</a:t>
          </a:r>
          <a:endParaRPr lang="ru-RU" sz="1600" b="1" kern="1200" dirty="0"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latin typeface="Comic Sans MS" panose="030F0702030302020204" pitchFamily="66" charset="0"/>
            </a:rPr>
            <a:t>Ребуси (урок 4)</a:t>
          </a:r>
          <a:endParaRPr lang="ru-RU" sz="1600" b="1" kern="1200" dirty="0">
            <a:latin typeface="Comic Sans MS" panose="030F0702030302020204" pitchFamily="66" charset="0"/>
          </a:endParaRPr>
        </a:p>
      </dsp:txBody>
      <dsp:txXfrm>
        <a:off x="8544036" y="3663499"/>
        <a:ext cx="2811175" cy="1572059"/>
      </dsp:txXfrm>
    </dsp:sp>
    <dsp:sp modelId="{668B09F7-FBCF-4FEF-9C7E-EB57C6094C1E}">
      <dsp:nvSpPr>
        <dsp:cNvPr id="0" name=""/>
        <dsp:cNvSpPr/>
      </dsp:nvSpPr>
      <dsp:spPr>
        <a:xfrm>
          <a:off x="0" y="3252582"/>
          <a:ext cx="4356890" cy="212891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rgbClr val="FF00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latin typeface="Comic Sans MS" panose="030F0702030302020204" pitchFamily="66" charset="0"/>
            </a:rPr>
            <a:t>Презентація </a:t>
          </a:r>
          <a:r>
            <a:rPr lang="uk-UA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«Завдання за твором </a:t>
          </a:r>
          <a:r>
            <a:rPr lang="uk-UA" sz="1600" b="1" kern="1200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Р.Дала</a:t>
          </a:r>
          <a:r>
            <a:rPr lang="uk-UA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.»</a:t>
          </a:r>
          <a:endParaRPr lang="ru-RU" sz="1600" b="1" kern="1200" dirty="0">
            <a:solidFill>
              <a:srgbClr val="FF0000"/>
            </a:solidFill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latin typeface="Comic Sans MS" panose="030F0702030302020204" pitchFamily="66" charset="0"/>
            </a:rPr>
            <a:t>Ребуси (урок 3)</a:t>
          </a:r>
          <a:endParaRPr lang="ru-RU" sz="1600" b="1" kern="1200" dirty="0">
            <a:latin typeface="Comic Sans MS" panose="030F0702030302020204" pitchFamily="66" charset="0"/>
          </a:endParaRPr>
        </a:p>
      </dsp:txBody>
      <dsp:txXfrm>
        <a:off x="46765" y="3831576"/>
        <a:ext cx="2956293" cy="1503155"/>
      </dsp:txXfrm>
    </dsp:sp>
    <dsp:sp modelId="{6FE27152-39E7-4466-AF58-42EE18EC0EEB}">
      <dsp:nvSpPr>
        <dsp:cNvPr id="0" name=""/>
        <dsp:cNvSpPr/>
      </dsp:nvSpPr>
      <dsp:spPr>
        <a:xfrm>
          <a:off x="7515349" y="802469"/>
          <a:ext cx="3888771" cy="17857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>
              <a:latin typeface="Comic Sans MS" panose="030F0702030302020204" pitchFamily="66" charset="0"/>
            </a:rPr>
            <a:t>Буктрейлер</a:t>
          </a:r>
          <a:r>
            <a:rPr lang="ru-RU" sz="1600" b="1" kern="1200" dirty="0" smtClean="0">
              <a:latin typeface="Comic Sans MS" panose="030F0702030302020204" pitchFamily="66" charset="0"/>
            </a:rPr>
            <a:t> </a:t>
          </a:r>
          <a:r>
            <a:rPr lang="ru-RU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« </a:t>
          </a:r>
          <a:r>
            <a:rPr lang="uk-UA" sz="1600" b="1" kern="1200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  <a:t>Сучасна література</a:t>
          </a:r>
          <a:br>
            <a:rPr lang="uk-UA" sz="1600" b="1" kern="1200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</a:br>
          <a:r>
            <a:rPr lang="uk-UA" sz="1600" b="1" kern="1200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rPr>
            <a:t>у колі добрих героїв»</a:t>
          </a:r>
          <a:endParaRPr lang="ru-RU" sz="1600" b="1" kern="1200" dirty="0">
            <a:solidFill>
              <a:srgbClr val="FF0000"/>
            </a:solidFill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latin typeface="Comic Sans MS" panose="030F0702030302020204" pitchFamily="66" charset="0"/>
            </a:rPr>
            <a:t>Завдання (урок 2)</a:t>
          </a:r>
          <a:endParaRPr lang="ru-RU" sz="1600" b="1" kern="1200" dirty="0"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latin typeface="Comic Sans MS" panose="030F0702030302020204" pitchFamily="66" charset="0"/>
            </a:rPr>
            <a:t>Кластер</a:t>
          </a:r>
          <a:endParaRPr lang="ru-RU" sz="1600" b="1" kern="1200" dirty="0">
            <a:latin typeface="Comic Sans MS" panose="030F0702030302020204" pitchFamily="66" charset="0"/>
          </a:endParaRPr>
        </a:p>
      </dsp:txBody>
      <dsp:txXfrm>
        <a:off x="8721207" y="841696"/>
        <a:ext cx="2643686" cy="1260844"/>
      </dsp:txXfrm>
    </dsp:sp>
    <dsp:sp modelId="{5E758624-8885-445D-9B2A-3634EBEB8007}">
      <dsp:nvSpPr>
        <dsp:cNvPr id="0" name=""/>
        <dsp:cNvSpPr/>
      </dsp:nvSpPr>
      <dsp:spPr>
        <a:xfrm>
          <a:off x="0" y="601092"/>
          <a:ext cx="4186856" cy="21884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solidFill>
            <a:srgbClr val="FF00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>
              <a:latin typeface="Comic Sans MS" panose="030F0702030302020204" pitchFamily="66" charset="0"/>
            </a:rPr>
            <a:t>Аудіофайли</a:t>
          </a:r>
          <a:endParaRPr lang="ru-RU" sz="1600" b="1" kern="1200" dirty="0"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err="1" smtClean="0">
              <a:latin typeface="Comic Sans MS" panose="030F0702030302020204" pitchFamily="66" charset="0"/>
            </a:rPr>
            <a:t>Буктрейлер</a:t>
          </a:r>
          <a:r>
            <a:rPr lang="ru-RU" sz="1600" b="1" kern="1200" dirty="0" smtClean="0">
              <a:latin typeface="Comic Sans MS" panose="030F0702030302020204" pitchFamily="66" charset="0"/>
            </a:rPr>
            <a:t>  </a:t>
          </a:r>
          <a:r>
            <a:rPr lang="ru-RU" sz="1600" b="1" kern="1200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Роальд</a:t>
          </a:r>
          <a:r>
            <a:rPr lang="ru-RU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 Дал «</a:t>
          </a:r>
          <a:r>
            <a:rPr lang="ru-RU" sz="1600" b="1" kern="1200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Чарлі</a:t>
          </a:r>
          <a:r>
            <a:rPr lang="ru-RU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 і </a:t>
          </a:r>
          <a:r>
            <a:rPr lang="ru-RU" sz="1600" b="1" kern="1200" dirty="0" err="1" smtClean="0">
              <a:solidFill>
                <a:srgbClr val="FF0000"/>
              </a:solidFill>
              <a:latin typeface="Comic Sans MS" panose="030F0702030302020204" pitchFamily="66" charset="0"/>
            </a:rPr>
            <a:t>шоколадна</a:t>
          </a:r>
          <a:r>
            <a:rPr lang="ru-RU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 фабрика»</a:t>
          </a:r>
          <a:endParaRPr lang="ru-RU" sz="1600" b="1" kern="1200" dirty="0">
            <a:solidFill>
              <a:srgbClr val="FF0000"/>
            </a:solidFill>
            <a:latin typeface="Comic Sans MS" panose="030F0702030302020204" pitchFamily="66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1600" b="1" kern="1200" dirty="0" smtClean="0">
              <a:latin typeface="Comic Sans MS" panose="030F0702030302020204" pitchFamily="66" charset="0"/>
            </a:rPr>
            <a:t>Презентація </a:t>
          </a:r>
          <a:r>
            <a:rPr lang="uk-UA" sz="1600" b="1" kern="1200" dirty="0" smtClean="0">
              <a:solidFill>
                <a:srgbClr val="FF0000"/>
              </a:solidFill>
              <a:latin typeface="Comic Sans MS" panose="030F0702030302020204" pitchFamily="66" charset="0"/>
            </a:rPr>
            <a:t>«Пізнавальні завдання»</a:t>
          </a:r>
          <a:endParaRPr lang="ru-RU" sz="1600" b="1" kern="1200" dirty="0">
            <a:solidFill>
              <a:srgbClr val="FF0000"/>
            </a:solidFill>
            <a:latin typeface="Comic Sans MS" panose="030F0702030302020204" pitchFamily="66" charset="0"/>
          </a:endParaRPr>
        </a:p>
      </dsp:txBody>
      <dsp:txXfrm>
        <a:off x="48074" y="649166"/>
        <a:ext cx="2834651" cy="1545216"/>
      </dsp:txXfrm>
    </dsp:sp>
    <dsp:sp modelId="{118FEE50-B934-4D18-98FD-6BC561741A77}">
      <dsp:nvSpPr>
        <dsp:cNvPr id="0" name=""/>
        <dsp:cNvSpPr/>
      </dsp:nvSpPr>
      <dsp:spPr>
        <a:xfrm>
          <a:off x="3255527" y="764127"/>
          <a:ext cx="2416318" cy="1705823"/>
        </a:xfrm>
        <a:prstGeom prst="pieWedge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dirty="0" smtClean="0"/>
            <a:t>Урок 1</a:t>
          </a:r>
          <a:endParaRPr lang="ru-RU" sz="3200" kern="1200" dirty="0"/>
        </a:p>
      </dsp:txBody>
      <dsp:txXfrm>
        <a:off x="3963250" y="1263751"/>
        <a:ext cx="1708595" cy="1206199"/>
      </dsp:txXfrm>
    </dsp:sp>
    <dsp:sp modelId="{22E458DD-1481-40C6-91AF-5602B273B2E9}">
      <dsp:nvSpPr>
        <dsp:cNvPr id="0" name=""/>
        <dsp:cNvSpPr/>
      </dsp:nvSpPr>
      <dsp:spPr>
        <a:xfrm rot="5400000">
          <a:off x="6168457" y="376139"/>
          <a:ext cx="1630652" cy="2416318"/>
        </a:xfrm>
        <a:prstGeom prst="pieWedge">
          <a:avLst/>
        </a:prstGeom>
        <a:solidFill>
          <a:schemeClr val="accent1">
            <a:shade val="50000"/>
            <a:hueOff val="7587"/>
            <a:satOff val="-26690"/>
            <a:lumOff val="252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kern="1200" dirty="0" smtClean="0"/>
            <a:t>Урок 2</a:t>
          </a:r>
          <a:endParaRPr lang="ru-RU" sz="3500" kern="1200" dirty="0"/>
        </a:p>
      </dsp:txBody>
      <dsp:txXfrm rot="-5400000">
        <a:off x="5775624" y="1246579"/>
        <a:ext cx="1708595" cy="1153045"/>
      </dsp:txXfrm>
    </dsp:sp>
    <dsp:sp modelId="{EBF7ACB5-483F-45B1-9F1A-F1BB5BEBF48A}">
      <dsp:nvSpPr>
        <dsp:cNvPr id="0" name=""/>
        <dsp:cNvSpPr/>
      </dsp:nvSpPr>
      <dsp:spPr>
        <a:xfrm rot="10800000">
          <a:off x="5802276" y="2626624"/>
          <a:ext cx="2416318" cy="1603082"/>
        </a:xfrm>
        <a:prstGeom prst="pieWedge">
          <a:avLst/>
        </a:prstGeom>
        <a:solidFill>
          <a:schemeClr val="accent1">
            <a:shade val="50000"/>
            <a:hueOff val="15174"/>
            <a:satOff val="-53380"/>
            <a:lumOff val="50484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kern="1200" dirty="0" smtClean="0"/>
            <a:t>Урок 4</a:t>
          </a:r>
          <a:endParaRPr lang="ru-RU" sz="3500" kern="1200" dirty="0"/>
        </a:p>
      </dsp:txBody>
      <dsp:txXfrm rot="10800000">
        <a:off x="5802276" y="2626624"/>
        <a:ext cx="1708595" cy="1133550"/>
      </dsp:txXfrm>
    </dsp:sp>
    <dsp:sp modelId="{92B7BC84-14F5-44B3-8D84-6B5A4BFA4233}">
      <dsp:nvSpPr>
        <dsp:cNvPr id="0" name=""/>
        <dsp:cNvSpPr/>
      </dsp:nvSpPr>
      <dsp:spPr>
        <a:xfrm rot="16200000">
          <a:off x="3645424" y="2220006"/>
          <a:ext cx="1620866" cy="2416318"/>
        </a:xfrm>
        <a:prstGeom prst="pieWedge">
          <a:avLst/>
        </a:prstGeom>
        <a:solidFill>
          <a:schemeClr val="accent1">
            <a:shade val="50000"/>
            <a:hueOff val="7587"/>
            <a:satOff val="-26690"/>
            <a:lumOff val="25242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500" kern="1200" dirty="0" smtClean="0"/>
            <a:t>Урок 3</a:t>
          </a:r>
          <a:endParaRPr lang="ru-RU" sz="3500" kern="1200" dirty="0"/>
        </a:p>
      </dsp:txBody>
      <dsp:txXfrm rot="5400000">
        <a:off x="3955421" y="2617732"/>
        <a:ext cx="1708595" cy="1146125"/>
      </dsp:txXfrm>
    </dsp:sp>
    <dsp:sp modelId="{1C5029A2-677B-42EB-9175-AE8F6C910FF9}">
      <dsp:nvSpPr>
        <dsp:cNvPr id="0" name=""/>
        <dsp:cNvSpPr/>
      </dsp:nvSpPr>
      <dsp:spPr>
        <a:xfrm>
          <a:off x="5336340" y="2026203"/>
          <a:ext cx="834271" cy="725453"/>
        </a:xfrm>
        <a:prstGeom prst="circular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3264B-327D-491B-9F10-9E1D43C4CDA5}">
      <dsp:nvSpPr>
        <dsp:cNvPr id="0" name=""/>
        <dsp:cNvSpPr/>
      </dsp:nvSpPr>
      <dsp:spPr>
        <a:xfrm rot="10800000">
          <a:off x="5291924" y="2314103"/>
          <a:ext cx="834271" cy="725453"/>
        </a:xfrm>
        <a:prstGeom prst="circularArrow">
          <a:avLst/>
        </a:prstGeom>
        <a:solidFill>
          <a:schemeClr val="accent1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1579999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46180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931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828873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6296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0627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78865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5884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4352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0180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1441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16904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20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5586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5792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2043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1684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C442CFA-1643-4840-9CAA-5B03F1978BB4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E7A5FF5-B9B3-4E8B-BA2F-BF0219F937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08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hyperlink" Target="&#1059;&#1088;&#1086;&#1082;%201/&#1055;&#1088;&#1077;&#1079;&#1077;&#1085;&#1090;&#1072;&#1094;&#1110;&#1103;.pptx" TargetMode="External"/><Relationship Id="rId3" Type="http://schemas.openxmlformats.org/officeDocument/2006/relationships/diagramData" Target="../diagrams/data1.xml"/><Relationship Id="rId7" Type="http://schemas.openxmlformats.org/officeDocument/2006/relationships/hyperlink" Target="&#1059;&#1088;&#1086;&#1082;%204/&#1083;&#1110;&#1090;&#1077;&#1088;&#1072;&#1090;&#1091;&#1088;&#1085;&#1072;%20&#1074;&#1110;&#1082;&#1090;&#1086;&#1088;&#1080;&#1085;&#1072;.ppt" TargetMode="External"/><Relationship Id="rId12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hyperlink" Target="&#1059;&#1088;&#1086;&#1082;%202/&#1041;&#1091;&#1082;&#1090;&#1088;&#1077;&#1081;&#1083;&#1077;&#1088;.pptx" TargetMode="Externa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hyperlink" Target="&#1059;&#1088;&#1086;&#1082;%203/&#1087;&#1088;&#1077;&#1079;&#1077;&#1085;&#1090;&#1072;&#1094;&#1110;&#1103;.ppt" TargetMode="External"/><Relationship Id="rId14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88417" y="-4546"/>
            <a:ext cx="6432625" cy="1067829"/>
          </a:xfrm>
        </p:spPr>
        <p:txBody>
          <a:bodyPr>
            <a:normAutofit/>
          </a:bodyPr>
          <a:lstStyle/>
          <a:p>
            <a: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МІНІСТЕРСТВО ОСВІТИ І НАУКИ УКРАЇНИ</a:t>
            </a:r>
            <a:b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ГОЛОВНЕ УПРАВЛІННЯ ОСВІТИ І НАУКИ</a:t>
            </a:r>
            <a:b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ЧЕРКАСЬКОЇ ОБЛАСНОЇ ДЕРЖАВНОЇ АДМІНІСТРАЦІЇ</a:t>
            </a:r>
            <a:b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відділ освіти Черкаської районної державної адміністрації</a:t>
            </a:r>
            <a:br>
              <a:rPr lang="uk-UA" altLang="ru-RU" sz="1200" b="1" cap="none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9688" y="822348"/>
            <a:ext cx="6190788" cy="980528"/>
          </a:xfrm>
        </p:spPr>
        <p:txBody>
          <a:bodyPr/>
          <a:lstStyle/>
          <a:p>
            <a:pPr algn="ctr">
              <a:spcBef>
                <a:spcPts val="0"/>
              </a:spcBef>
            </a:pPr>
            <a:r>
              <a:rPr lang="uk-UA" altLang="ru-RU" sz="2400" cap="none" dirty="0">
                <a:solidFill>
                  <a:srgbClr val="0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Зарубіжна література. 5 клас. </a:t>
            </a:r>
            <a:endParaRPr lang="uk-UA" altLang="ru-RU" sz="2400" cap="none" dirty="0" smtClean="0">
              <a:solidFill>
                <a:srgbClr val="000000"/>
              </a:solidFill>
              <a:latin typeface="Comic Sans MS" panose="030F0702030302020204" pitchFamily="66" charset="0"/>
              <a:ea typeface="+mj-ea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uk-UA" altLang="ru-RU" sz="2400" cap="none" dirty="0" smtClean="0">
                <a:solidFill>
                  <a:srgbClr val="0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Сучасна </a:t>
            </a:r>
            <a:r>
              <a:rPr lang="uk-UA" altLang="ru-RU" sz="2400" cap="none" dirty="0">
                <a:solidFill>
                  <a:srgbClr val="0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література в колі добрих героїв.</a:t>
            </a:r>
            <a:r>
              <a:rPr lang="uk-UA" sz="2400" i="1" dirty="0">
                <a:solidFill>
                  <a:srgbClr val="B80E0F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 </a:t>
            </a:r>
            <a:endParaRPr lang="ru-RU" sz="4400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2526" y="1890177"/>
            <a:ext cx="80552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Творча група вчителів </a:t>
            </a:r>
            <a:r>
              <a:rPr lang="uk-UA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зарубіжної </a:t>
            </a:r>
            <a:r>
              <a:rPr lang="uk-UA" sz="2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літератури </a:t>
            </a:r>
            <a:r>
              <a:rPr lang="uk-UA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Черкаського району</a:t>
            </a:r>
            <a:endParaRPr lang="ru-RU" sz="2800" b="1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Керівник</a:t>
            </a: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:</a:t>
            </a:r>
            <a:r>
              <a:rPr lang="en-US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Давиденко Людмила </a:t>
            </a:r>
            <a:r>
              <a:rPr lang="ru-RU" sz="2800" b="1" dirty="0" err="1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Іванівна</a:t>
            </a:r>
            <a:endParaRPr lang="uk-UA" sz="2800" b="1" dirty="0" smtClean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err="1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Роальд</a:t>
            </a: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Дал «</a:t>
            </a:r>
            <a:r>
              <a:rPr lang="ru-RU" sz="2800" b="1" dirty="0" err="1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Чарлі</a:t>
            </a: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і </a:t>
            </a:r>
            <a:r>
              <a:rPr lang="ru-RU" sz="2800" b="1" dirty="0" err="1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шоколадна</a:t>
            </a:r>
            <a:r>
              <a:rPr lang="ru-RU" sz="2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фабрика</a:t>
            </a:r>
            <a:r>
              <a:rPr lang="ru-RU" sz="2800" b="1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7211" y="3793360"/>
            <a:ext cx="5478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Серія цифрових ресурсів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до уроків 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зарубіжної </a:t>
            </a:r>
            <a:r>
              <a:rPr lang="uk-UA" dirty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літератури у 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5 класі</a:t>
            </a:r>
            <a:r>
              <a:rPr lang="uk-UA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uk-UA" dirty="0">
              <a:solidFill>
                <a:schemeClr val="tx1">
                  <a:lumMod val="65000"/>
                  <a:lumOff val="35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5562" y="4439691"/>
            <a:ext cx="526211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altLang="ru-RU" sz="2400" i="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Кучеренко Ірина Петрівна,</a:t>
            </a:r>
          </a:p>
          <a:p>
            <a:pPr algn="r"/>
            <a:r>
              <a:rPr lang="uk-UA" altLang="ru-RU" sz="2400" i="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uk-UA" altLang="ru-RU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методист районного методичного кабінету </a:t>
            </a:r>
            <a:endParaRPr lang="en-US" altLang="ru-RU" i="1" dirty="0" smtClean="0"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r"/>
            <a:r>
              <a:rPr lang="uk-UA" altLang="ru-RU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м.</a:t>
            </a:r>
            <a:r>
              <a:rPr lang="en-US" altLang="ru-RU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uk-UA" altLang="ru-RU" i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Черкаси, 2018</a:t>
            </a:r>
          </a:p>
          <a:p>
            <a:pPr algn="r"/>
            <a:endParaRPr lang="ru-RU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038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597629" flipH="1">
            <a:off x="3851402" y="5342384"/>
            <a:ext cx="1734947" cy="7868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84168">
            <a:off x="3170780" y="1220787"/>
            <a:ext cx="1832609" cy="749873"/>
          </a:xfrm>
          <a:prstGeom prst="rect">
            <a:avLst/>
          </a:prstGeom>
        </p:spPr>
      </p:pic>
      <p:sp>
        <p:nvSpPr>
          <p:cNvPr id="6" name="Выгнутая вверх стрелка 5"/>
          <p:cNvSpPr/>
          <p:nvPr/>
        </p:nvSpPr>
        <p:spPr>
          <a:xfrm rot="1161671">
            <a:off x="3370226" y="1270365"/>
            <a:ext cx="1703689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низ стрелка 11"/>
          <p:cNvSpPr/>
          <p:nvPr/>
        </p:nvSpPr>
        <p:spPr>
          <a:xfrm rot="1231018" flipH="1">
            <a:off x="6553449" y="5432223"/>
            <a:ext cx="1583320" cy="707364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649" y="0"/>
            <a:ext cx="11343736" cy="108692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uk-UA" altLang="ru-RU" sz="14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uk-UA" altLang="ru-RU" sz="14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uk-UA" altLang="ru-RU" sz="14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Зарубіжна </a:t>
            </a:r>
            <a:r>
              <a:rPr lang="uk-UA" altLang="ru-RU" sz="1400" cap="none" dirty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література. 5 </a:t>
            </a:r>
            <a:r>
              <a:rPr lang="uk-UA" altLang="ru-RU" sz="1400" cap="none" dirty="0" err="1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клас.Сучасна</a:t>
            </a:r>
            <a:r>
              <a:rPr lang="uk-UA" altLang="ru-RU" sz="14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uk-UA" altLang="ru-RU" sz="1400" cap="none" dirty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література в колі добрих </a:t>
            </a:r>
            <a:r>
              <a:rPr lang="uk-UA" altLang="ru-RU" sz="14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героїв.</a:t>
            </a:r>
            <a:br>
              <a:rPr lang="uk-UA" altLang="ru-RU" sz="14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uk-UA" altLang="ru-RU" sz="18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Творча група вчителів зарубіжної літератури Черкаського району </a:t>
            </a:r>
            <a:br>
              <a:rPr lang="uk-UA" altLang="ru-RU" sz="18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uk-UA" altLang="ru-RU" sz="18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Керівник: Давиденко Людмила Іванівна</a:t>
            </a:r>
            <a:r>
              <a:rPr lang="uk-UA" altLang="ru-RU" sz="1800" cap="none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br>
              <a:rPr lang="uk-UA" altLang="ru-RU" sz="1800" cap="none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r>
              <a:rPr lang="uk-UA" altLang="ru-RU" sz="1800" cap="none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Роальд</a:t>
            </a:r>
            <a:r>
              <a:rPr lang="uk-UA" altLang="ru-RU" sz="18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uk-UA" altLang="ru-RU" sz="1800" cap="none" dirty="0" err="1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Дал</a:t>
            </a:r>
            <a:r>
              <a:rPr lang="uk-UA" altLang="ru-RU" sz="1800" cap="none" dirty="0" smtClean="0">
                <a:solidFill>
                  <a:schemeClr val="bg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«Чарлі і шоколадна фабрика»</a:t>
            </a:r>
            <a:r>
              <a:rPr lang="ru-RU" sz="1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899672366"/>
              </p:ext>
            </p:extLst>
          </p:nvPr>
        </p:nvGraphicFramePr>
        <p:xfrm>
          <a:off x="146648" y="1086929"/>
          <a:ext cx="11404121" cy="5589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866626" y="1283316"/>
            <a:ext cx="2039587" cy="749873"/>
          </a:xfrm>
          <a:prstGeom prst="rect">
            <a:avLst/>
          </a:prstGeom>
        </p:spPr>
      </p:pic>
      <p:pic>
        <p:nvPicPr>
          <p:cNvPr id="10" name="Рисунок 9" descr="press_button-svg-hi.png">
            <a:hlinkClick r:id="rId7" action="ppaction://hlinkpres?slideindex=1&amp;slidetitle=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5998480" y="4474464"/>
            <a:ext cx="991616" cy="743712"/>
          </a:xfrm>
          <a:prstGeom prst="rect">
            <a:avLst/>
          </a:prstGeom>
        </p:spPr>
      </p:pic>
      <p:pic>
        <p:nvPicPr>
          <p:cNvPr id="11" name="Рисунок 10" descr="press_button-svg-hi.png">
            <a:hlinkClick r:id="rId9" action="ppaction://hlinkpres?slideindex=1&amp;slidetitle=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700016" y="4422648"/>
            <a:ext cx="1056624" cy="792468"/>
          </a:xfrm>
          <a:prstGeom prst="rect">
            <a:avLst/>
          </a:prstGeom>
        </p:spPr>
      </p:pic>
      <p:pic>
        <p:nvPicPr>
          <p:cNvPr id="13" name="Рисунок 12" descr="press_button-svg-hi.png">
            <a:hlinkClick r:id="rId11" action="ppaction://hlinkpres?slideindex=1&amp;slidetitle="/>
          </p:cNvPr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flipH="1">
            <a:off x="5955808" y="1964448"/>
            <a:ext cx="1054592" cy="790944"/>
          </a:xfrm>
          <a:prstGeom prst="rect">
            <a:avLst/>
          </a:prstGeom>
        </p:spPr>
      </p:pic>
      <p:pic>
        <p:nvPicPr>
          <p:cNvPr id="14" name="Рисунок 13" descr="press_button-svg-hi.png">
            <a:hlinkClick r:id="rId13" action="ppaction://hlinkpres?slideindex=1&amp;slidetitle="/>
          </p:cNvPr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608576" y="1965960"/>
            <a:ext cx="1056624" cy="7924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561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155</TotalTime>
  <Words>115</Words>
  <Application>Microsoft Office PowerPoint</Application>
  <PresentationFormat>Произвольный</PresentationFormat>
  <Paragraphs>27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Главное мероприятие</vt:lpstr>
      <vt:lpstr>МІНІСТЕРСТВО ОСВІТИ І НАУКИ УКРАЇНИ ГОЛОВНЕ УПРАВЛІННЯ ОСВІТИ І НАУКИ ЧЕРКАСЬКОЇ ОБЛАСНОЇ ДЕРЖАВНОЇ АДМІНІСТРАЦІЇ відділ освіти Черкаської районної державної адміністрації </vt:lpstr>
      <vt:lpstr> Зарубіжна література. 5 клас.Сучасна література в колі добрих героїв. Творча група вчителів зарубіжної літератури Черкаського району  Керівник: Давиденко Людмила Іванівна.  Роальд Дал «Чарлі і шоколадна фабрика»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Inna</cp:lastModifiedBy>
  <cp:revision>20</cp:revision>
  <dcterms:created xsi:type="dcterms:W3CDTF">2018-02-17T23:44:19Z</dcterms:created>
  <dcterms:modified xsi:type="dcterms:W3CDTF">2018-02-20T22:04:20Z</dcterms:modified>
</cp:coreProperties>
</file>