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drawing12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5.xml" ContentType="application/vnd.ms-office.drawingml.diagramDrawing+xml"/>
  <Override PartName="/ppt/diagrams/drawing10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6.xml" ContentType="application/vnd.ms-office.drawingml.diagramDrawing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diagrams/data11.xml" ContentType="application/vnd.openxmlformats-officedocument.drawingml.diagramData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8" r:id="rId1"/>
  </p:sldMasterIdLst>
  <p:sldIdLst>
    <p:sldId id="256" r:id="rId2"/>
    <p:sldId id="258" r:id="rId3"/>
    <p:sldId id="257" r:id="rId4"/>
    <p:sldId id="259" r:id="rId5"/>
    <p:sldId id="260" r:id="rId6"/>
    <p:sldId id="276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5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>
        <p:scale>
          <a:sx n="62" d="100"/>
          <a:sy n="62" d="100"/>
        </p:scale>
        <p:origin x="-714" y="-10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image" Target="../media/image7.jpe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21.jpeg"/><Relationship Id="rId1" Type="http://schemas.openxmlformats.org/officeDocument/2006/relationships/image" Target="../media/image71.jpeg"/><Relationship Id="rId6" Type="http://schemas.openxmlformats.org/officeDocument/2006/relationships/image" Target="../media/image161.jpeg"/><Relationship Id="rId5" Type="http://schemas.openxmlformats.org/officeDocument/2006/relationships/image" Target="../media/image151.jpeg"/><Relationship Id="rId4" Type="http://schemas.openxmlformats.org/officeDocument/2006/relationships/image" Target="../media/image14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0CB524-F8D7-45A7-88BD-53AAD6FD1A11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4F85DB-CADA-460E-9A8C-8D38DEBCD3A2}">
      <dgm:prSet custT="1"/>
      <dgm:spPr/>
      <dgm:t>
        <a:bodyPr/>
        <a:lstStyle/>
        <a:p>
          <a:pPr rtl="0"/>
          <a:endParaRPr lang="en-US" sz="3200" baseline="0" dirty="0" smtClean="0"/>
        </a:p>
        <a:p>
          <a:pPr rtl="0"/>
          <a:endParaRPr lang="en-US" sz="3200" baseline="0" dirty="0" smtClean="0"/>
        </a:p>
        <a:p>
          <a:pPr rtl="0"/>
          <a:endParaRPr lang="en-US" sz="3200" baseline="0" dirty="0" smtClean="0"/>
        </a:p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«Діти знають, що я на їх боці»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3AB34D49-5FA7-4A82-9493-37FC51C3E3AD}" type="parTrans" cxnId="{B605E2C4-2671-42DF-A465-D90153F3C93B}">
      <dgm:prSet/>
      <dgm:spPr/>
      <dgm:t>
        <a:bodyPr/>
        <a:lstStyle/>
        <a:p>
          <a:endParaRPr lang="ru-RU"/>
        </a:p>
      </dgm:t>
    </dgm:pt>
    <dgm:pt modelId="{44B76C15-4320-4279-98E2-A44E31320BCC}" type="sibTrans" cxnId="{B605E2C4-2671-42DF-A465-D90153F3C93B}">
      <dgm:prSet/>
      <dgm:spPr/>
      <dgm:t>
        <a:bodyPr/>
        <a:lstStyle/>
        <a:p>
          <a:endParaRPr lang="ru-RU"/>
        </a:p>
      </dgm:t>
    </dgm:pt>
    <dgm:pt modelId="{FF608165-686F-4A21-904C-AE21D1EA17E9}">
      <dgm:prSet custT="1"/>
      <dgm:spPr/>
      <dgm:t>
        <a:bodyPr/>
        <a:lstStyle/>
        <a:p>
          <a:pPr algn="ctr" rtl="0"/>
          <a:r>
            <a:rPr lang="uk-UA" sz="3200" b="1" i="0" baseline="0" dirty="0" err="1" smtClean="0">
              <a:latin typeface="Comic Sans MS" panose="030F0702030302020204" pitchFamily="66" charset="0"/>
            </a:rPr>
            <a:t>Роальд</a:t>
          </a:r>
          <a:r>
            <a:rPr lang="uk-UA" sz="3200" b="1" i="0" baseline="0" dirty="0" smtClean="0">
              <a:latin typeface="Comic Sans MS" panose="030F0702030302020204" pitchFamily="66" charset="0"/>
            </a:rPr>
            <a:t> </a:t>
          </a:r>
          <a:r>
            <a:rPr lang="uk-UA" sz="3200" b="1" i="0" baseline="0" dirty="0" err="1" smtClean="0">
              <a:latin typeface="Comic Sans MS" panose="030F0702030302020204" pitchFamily="66" charset="0"/>
            </a:rPr>
            <a:t>Дал</a:t>
          </a:r>
          <a:endParaRPr lang="ru-RU" sz="3200" b="1" i="0" dirty="0">
            <a:latin typeface="Comic Sans MS" panose="030F0702030302020204" pitchFamily="66" charset="0"/>
          </a:endParaRPr>
        </a:p>
      </dgm:t>
    </dgm:pt>
    <dgm:pt modelId="{CB1C1518-8783-4845-B213-80545D6FA592}" type="parTrans" cxnId="{73A67CFA-7B24-4E69-9D07-F16ADB3C2719}">
      <dgm:prSet/>
      <dgm:spPr/>
      <dgm:t>
        <a:bodyPr/>
        <a:lstStyle/>
        <a:p>
          <a:endParaRPr lang="ru-RU"/>
        </a:p>
      </dgm:t>
    </dgm:pt>
    <dgm:pt modelId="{BE487FC7-2170-4FED-9336-751E5A78E5BE}" type="sibTrans" cxnId="{73A67CFA-7B24-4E69-9D07-F16ADB3C2719}">
      <dgm:prSet/>
      <dgm:spPr/>
      <dgm:t>
        <a:bodyPr/>
        <a:lstStyle/>
        <a:p>
          <a:endParaRPr lang="ru-RU"/>
        </a:p>
      </dgm:t>
    </dgm:pt>
    <dgm:pt modelId="{8AA6C097-F7B2-43A7-A4C7-529B430661B0}">
      <dgm:prSet custT="1"/>
      <dgm:spPr/>
      <dgm:t>
        <a:bodyPr/>
        <a:lstStyle/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Що хотів </a:t>
          </a:r>
          <a:r>
            <a:rPr lang="en-US" sz="3200" b="1" baseline="0" dirty="0" smtClean="0">
              <a:latin typeface="Comic Sans MS" panose="030F0702030302020204" pitchFamily="66" charset="0"/>
            </a:rPr>
            <a:t> </a:t>
          </a:r>
          <a:r>
            <a:rPr lang="uk-UA" sz="3200" b="1" baseline="0" dirty="0" smtClean="0">
              <a:latin typeface="Comic Sans MS" panose="030F0702030302020204" pitchFamily="66" charset="0"/>
            </a:rPr>
            <a:t>сказати </a:t>
          </a:r>
          <a:r>
            <a:rPr lang="uk-UA" sz="3200" b="1" baseline="0" dirty="0" err="1" smtClean="0">
              <a:latin typeface="Comic Sans MS" panose="030F0702030302020204" pitchFamily="66" charset="0"/>
            </a:rPr>
            <a:t>Роальд</a:t>
          </a:r>
          <a:r>
            <a:rPr lang="uk-UA" sz="3200" b="1" baseline="0" dirty="0" smtClean="0">
              <a:latin typeface="Comic Sans MS" panose="030F0702030302020204" pitchFamily="66" charset="0"/>
            </a:rPr>
            <a:t> </a:t>
          </a:r>
          <a:r>
            <a:rPr lang="en-US" sz="3200" b="1" baseline="0" dirty="0" smtClean="0">
              <a:latin typeface="Comic Sans MS" panose="030F0702030302020204" pitchFamily="66" charset="0"/>
            </a:rPr>
            <a:t> </a:t>
          </a:r>
          <a:r>
            <a:rPr lang="uk-UA" sz="3200" b="1" baseline="0" dirty="0" err="1" smtClean="0">
              <a:latin typeface="Comic Sans MS" panose="030F0702030302020204" pitchFamily="66" charset="0"/>
            </a:rPr>
            <a:t>Дал</a:t>
          </a:r>
          <a:r>
            <a:rPr lang="uk-UA" sz="3200" b="1" baseline="0" dirty="0" smtClean="0">
              <a:latin typeface="Comic Sans MS" panose="030F0702030302020204" pitchFamily="66" charset="0"/>
            </a:rPr>
            <a:t> цим </a:t>
          </a:r>
          <a:r>
            <a:rPr lang="en-US" sz="3200" b="1" baseline="0" dirty="0" smtClean="0">
              <a:latin typeface="Comic Sans MS" panose="030F0702030302020204" pitchFamily="66" charset="0"/>
            </a:rPr>
            <a:t> </a:t>
          </a:r>
          <a:r>
            <a:rPr lang="uk-UA" sz="3200" b="1" baseline="0" dirty="0" smtClean="0">
              <a:latin typeface="Comic Sans MS" panose="030F0702030302020204" pitchFamily="66" charset="0"/>
            </a:rPr>
            <a:t>висловом</a:t>
          </a:r>
          <a:r>
            <a:rPr lang="en-US" sz="3200" b="1" baseline="0" dirty="0" smtClean="0">
              <a:latin typeface="Comic Sans MS" panose="030F0702030302020204" pitchFamily="66" charset="0"/>
            </a:rPr>
            <a:t> </a:t>
          </a:r>
          <a:r>
            <a:rPr lang="uk-UA" sz="3200" b="1" baseline="0" dirty="0" smtClean="0">
              <a:latin typeface="Comic Sans MS" panose="030F0702030302020204" pitchFamily="66" charset="0"/>
            </a:rPr>
            <a:t>?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6EC06292-6CA2-4C0D-B8EC-BEE0B8E8FF03}" type="parTrans" cxnId="{9009A45F-9736-438B-8AA5-15DC8A45BBE4}">
      <dgm:prSet/>
      <dgm:spPr/>
      <dgm:t>
        <a:bodyPr/>
        <a:lstStyle/>
        <a:p>
          <a:endParaRPr lang="ru-RU"/>
        </a:p>
      </dgm:t>
    </dgm:pt>
    <dgm:pt modelId="{67437AF0-2F8B-49E2-9AF8-D42FDB8820FF}" type="sibTrans" cxnId="{9009A45F-9736-438B-8AA5-15DC8A45BBE4}">
      <dgm:prSet/>
      <dgm:spPr/>
      <dgm:t>
        <a:bodyPr/>
        <a:lstStyle/>
        <a:p>
          <a:endParaRPr lang="ru-RU"/>
        </a:p>
      </dgm:t>
    </dgm:pt>
    <dgm:pt modelId="{CF35C73A-1CF1-4F05-BA0B-1629053FED77}" type="pres">
      <dgm:prSet presAssocID="{F30CB524-F8D7-45A7-88BD-53AAD6FD1A1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171EA5-CE37-4DDC-9660-83B2354E23BD}" type="pres">
      <dgm:prSet presAssocID="{F30CB524-F8D7-45A7-88BD-53AAD6FD1A11}" presName="arrow" presStyleLbl="bgShp" presStyleIdx="0" presStyleCnt="1"/>
      <dgm:spPr/>
    </dgm:pt>
    <dgm:pt modelId="{C69D32FF-EA44-4283-9C48-7F4D0E9278BD}" type="pres">
      <dgm:prSet presAssocID="{F30CB524-F8D7-45A7-88BD-53AAD6FD1A11}" presName="points" presStyleCnt="0"/>
      <dgm:spPr/>
    </dgm:pt>
    <dgm:pt modelId="{68788700-C0B4-49BA-A1DA-83971CF40ED3}" type="pres">
      <dgm:prSet presAssocID="{534F85DB-CADA-460E-9A8C-8D38DEBCD3A2}" presName="compositeA" presStyleCnt="0"/>
      <dgm:spPr/>
    </dgm:pt>
    <dgm:pt modelId="{45E14F3F-7A87-412E-A998-39971912E186}" type="pres">
      <dgm:prSet presAssocID="{534F85DB-CADA-460E-9A8C-8D38DEBCD3A2}" presName="textA" presStyleLbl="revTx" presStyleIdx="0" presStyleCnt="3" custScaleX="169277" custScaleY="120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CF4396-063B-4AD0-BC09-ABF749171B0F}" type="pres">
      <dgm:prSet presAssocID="{534F85DB-CADA-460E-9A8C-8D38DEBCD3A2}" presName="circleA" presStyleLbl="node1" presStyleIdx="0" presStyleCnt="3"/>
      <dgm:spPr/>
    </dgm:pt>
    <dgm:pt modelId="{53BA6FA8-B6AA-4497-8E29-581CFAAF3E38}" type="pres">
      <dgm:prSet presAssocID="{534F85DB-CADA-460E-9A8C-8D38DEBCD3A2}" presName="spaceA" presStyleCnt="0"/>
      <dgm:spPr/>
    </dgm:pt>
    <dgm:pt modelId="{22FE473E-4C09-4025-8C7E-4C5766337CF9}" type="pres">
      <dgm:prSet presAssocID="{44B76C15-4320-4279-98E2-A44E31320BCC}" presName="space" presStyleCnt="0"/>
      <dgm:spPr/>
    </dgm:pt>
    <dgm:pt modelId="{32D3381A-9C15-44B6-A402-E51A828FFAC5}" type="pres">
      <dgm:prSet presAssocID="{FF608165-686F-4A21-904C-AE21D1EA17E9}" presName="compositeB" presStyleCnt="0"/>
      <dgm:spPr/>
    </dgm:pt>
    <dgm:pt modelId="{F5720327-1B12-4963-A1F6-487619F2F354}" type="pres">
      <dgm:prSet presAssocID="{FF608165-686F-4A21-904C-AE21D1EA17E9}" presName="textB" presStyleLbl="revTx" presStyleIdx="1" presStyleCnt="3" custScaleX="173098" custScaleY="54413" custLinFactNeighborX="37554" custLinFactNeighborY="1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C2A965-9C33-4328-9923-732AD0F8F2AD}" type="pres">
      <dgm:prSet presAssocID="{FF608165-686F-4A21-904C-AE21D1EA17E9}" presName="circleB" presStyleLbl="node1" presStyleIdx="1" presStyleCnt="3" custLinFactNeighborX="14192" custLinFactNeighborY="18574"/>
      <dgm:spPr/>
    </dgm:pt>
    <dgm:pt modelId="{0CF1297A-3EA2-4FD4-B5DC-3141DD92A7D7}" type="pres">
      <dgm:prSet presAssocID="{FF608165-686F-4A21-904C-AE21D1EA17E9}" presName="spaceB" presStyleCnt="0"/>
      <dgm:spPr/>
    </dgm:pt>
    <dgm:pt modelId="{32BA6AAF-5652-412D-88E8-8447E02AB2C5}" type="pres">
      <dgm:prSet presAssocID="{BE487FC7-2170-4FED-9336-751E5A78E5BE}" presName="space" presStyleCnt="0"/>
      <dgm:spPr/>
    </dgm:pt>
    <dgm:pt modelId="{4FFC5477-C0E5-453F-A4FD-F2FD9FEA5C37}" type="pres">
      <dgm:prSet presAssocID="{8AA6C097-F7B2-43A7-A4C7-529B430661B0}" presName="compositeA" presStyleCnt="0"/>
      <dgm:spPr/>
    </dgm:pt>
    <dgm:pt modelId="{B0E20F04-546C-4E6D-B57D-0DBCE7BE1F8F}" type="pres">
      <dgm:prSet presAssocID="{8AA6C097-F7B2-43A7-A4C7-529B430661B0}" presName="textA" presStyleLbl="revTx" presStyleIdx="2" presStyleCnt="3" custScaleX="226111" custScaleY="174691" custLinFactNeighborX="59923" custLinFactNeighborY="1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1D6119-E633-46D6-9505-BDB7180E8CCF}" type="pres">
      <dgm:prSet presAssocID="{8AA6C097-F7B2-43A7-A4C7-529B430661B0}" presName="circleA" presStyleLbl="node1" presStyleIdx="2" presStyleCnt="3" custLinFactX="100000" custLinFactNeighborX="132744" custLinFactNeighborY="71610"/>
      <dgm:spPr/>
    </dgm:pt>
    <dgm:pt modelId="{97252F66-B4FE-4843-AF61-24FB747B22F5}" type="pres">
      <dgm:prSet presAssocID="{8AA6C097-F7B2-43A7-A4C7-529B430661B0}" presName="spaceA" presStyleCnt="0"/>
      <dgm:spPr/>
    </dgm:pt>
  </dgm:ptLst>
  <dgm:cxnLst>
    <dgm:cxn modelId="{73A67CFA-7B24-4E69-9D07-F16ADB3C2719}" srcId="{F30CB524-F8D7-45A7-88BD-53AAD6FD1A11}" destId="{FF608165-686F-4A21-904C-AE21D1EA17E9}" srcOrd="1" destOrd="0" parTransId="{CB1C1518-8783-4845-B213-80545D6FA592}" sibTransId="{BE487FC7-2170-4FED-9336-751E5A78E5BE}"/>
    <dgm:cxn modelId="{9009A45F-9736-438B-8AA5-15DC8A45BBE4}" srcId="{F30CB524-F8D7-45A7-88BD-53AAD6FD1A11}" destId="{8AA6C097-F7B2-43A7-A4C7-529B430661B0}" srcOrd="2" destOrd="0" parTransId="{6EC06292-6CA2-4C0D-B8EC-BEE0B8E8FF03}" sibTransId="{67437AF0-2F8B-49E2-9AF8-D42FDB8820FF}"/>
    <dgm:cxn modelId="{AA09F786-7D4B-4D43-BAE3-F95C346ED915}" type="presOf" srcId="{F30CB524-F8D7-45A7-88BD-53AAD6FD1A11}" destId="{CF35C73A-1CF1-4F05-BA0B-1629053FED77}" srcOrd="0" destOrd="0" presId="urn:microsoft.com/office/officeart/2005/8/layout/hProcess11"/>
    <dgm:cxn modelId="{B605E2C4-2671-42DF-A465-D90153F3C93B}" srcId="{F30CB524-F8D7-45A7-88BD-53AAD6FD1A11}" destId="{534F85DB-CADA-460E-9A8C-8D38DEBCD3A2}" srcOrd="0" destOrd="0" parTransId="{3AB34D49-5FA7-4A82-9493-37FC51C3E3AD}" sibTransId="{44B76C15-4320-4279-98E2-A44E31320BCC}"/>
    <dgm:cxn modelId="{5253DB92-88CF-49D8-A10A-27E4D7902934}" type="presOf" srcId="{FF608165-686F-4A21-904C-AE21D1EA17E9}" destId="{F5720327-1B12-4963-A1F6-487619F2F354}" srcOrd="0" destOrd="0" presId="urn:microsoft.com/office/officeart/2005/8/layout/hProcess11"/>
    <dgm:cxn modelId="{C4C48B14-D67A-4AEA-BC20-650DD29B3BA6}" type="presOf" srcId="{8AA6C097-F7B2-43A7-A4C7-529B430661B0}" destId="{B0E20F04-546C-4E6D-B57D-0DBCE7BE1F8F}" srcOrd="0" destOrd="0" presId="urn:microsoft.com/office/officeart/2005/8/layout/hProcess11"/>
    <dgm:cxn modelId="{5FBD80CA-AAAF-4EB2-BA01-704A107AD201}" type="presOf" srcId="{534F85DB-CADA-460E-9A8C-8D38DEBCD3A2}" destId="{45E14F3F-7A87-412E-A998-39971912E186}" srcOrd="0" destOrd="0" presId="urn:microsoft.com/office/officeart/2005/8/layout/hProcess11"/>
    <dgm:cxn modelId="{2AB7579A-C355-40C0-A5BD-11F8B62BE041}" type="presParOf" srcId="{CF35C73A-1CF1-4F05-BA0B-1629053FED77}" destId="{EE171EA5-CE37-4DDC-9660-83B2354E23BD}" srcOrd="0" destOrd="0" presId="urn:microsoft.com/office/officeart/2005/8/layout/hProcess11"/>
    <dgm:cxn modelId="{112D87F1-8FAC-4198-954E-D18866AF6A94}" type="presParOf" srcId="{CF35C73A-1CF1-4F05-BA0B-1629053FED77}" destId="{C69D32FF-EA44-4283-9C48-7F4D0E9278BD}" srcOrd="1" destOrd="0" presId="urn:microsoft.com/office/officeart/2005/8/layout/hProcess11"/>
    <dgm:cxn modelId="{B3ACD54F-E584-4488-9BCB-7B9F8617CC1D}" type="presParOf" srcId="{C69D32FF-EA44-4283-9C48-7F4D0E9278BD}" destId="{68788700-C0B4-49BA-A1DA-83971CF40ED3}" srcOrd="0" destOrd="0" presId="urn:microsoft.com/office/officeart/2005/8/layout/hProcess11"/>
    <dgm:cxn modelId="{D5382C2D-AE98-4AED-80F7-09A791AB0E95}" type="presParOf" srcId="{68788700-C0B4-49BA-A1DA-83971CF40ED3}" destId="{45E14F3F-7A87-412E-A998-39971912E186}" srcOrd="0" destOrd="0" presId="urn:microsoft.com/office/officeart/2005/8/layout/hProcess11"/>
    <dgm:cxn modelId="{FFA6D8BA-9D60-415F-BDE5-D11423461ABA}" type="presParOf" srcId="{68788700-C0B4-49BA-A1DA-83971CF40ED3}" destId="{2ACF4396-063B-4AD0-BC09-ABF749171B0F}" srcOrd="1" destOrd="0" presId="urn:microsoft.com/office/officeart/2005/8/layout/hProcess11"/>
    <dgm:cxn modelId="{A8D6095C-43A9-4E18-AD8D-D4604EFCE93A}" type="presParOf" srcId="{68788700-C0B4-49BA-A1DA-83971CF40ED3}" destId="{53BA6FA8-B6AA-4497-8E29-581CFAAF3E38}" srcOrd="2" destOrd="0" presId="urn:microsoft.com/office/officeart/2005/8/layout/hProcess11"/>
    <dgm:cxn modelId="{4D2D48AA-D0F4-4521-BF7D-CD3D9E9B97E3}" type="presParOf" srcId="{C69D32FF-EA44-4283-9C48-7F4D0E9278BD}" destId="{22FE473E-4C09-4025-8C7E-4C5766337CF9}" srcOrd="1" destOrd="0" presId="urn:microsoft.com/office/officeart/2005/8/layout/hProcess11"/>
    <dgm:cxn modelId="{7060B4BC-C915-45F4-8E58-F27615F2F86A}" type="presParOf" srcId="{C69D32FF-EA44-4283-9C48-7F4D0E9278BD}" destId="{32D3381A-9C15-44B6-A402-E51A828FFAC5}" srcOrd="2" destOrd="0" presId="urn:microsoft.com/office/officeart/2005/8/layout/hProcess11"/>
    <dgm:cxn modelId="{4DD9F99A-A822-4B14-B149-63D0C10E75B3}" type="presParOf" srcId="{32D3381A-9C15-44B6-A402-E51A828FFAC5}" destId="{F5720327-1B12-4963-A1F6-487619F2F354}" srcOrd="0" destOrd="0" presId="urn:microsoft.com/office/officeart/2005/8/layout/hProcess11"/>
    <dgm:cxn modelId="{D70B37DC-8A82-4F99-97EA-6E7808091462}" type="presParOf" srcId="{32D3381A-9C15-44B6-A402-E51A828FFAC5}" destId="{A9C2A965-9C33-4328-9923-732AD0F8F2AD}" srcOrd="1" destOrd="0" presId="urn:microsoft.com/office/officeart/2005/8/layout/hProcess11"/>
    <dgm:cxn modelId="{26A0254A-6011-451A-A163-CDFE6672F8F2}" type="presParOf" srcId="{32D3381A-9C15-44B6-A402-E51A828FFAC5}" destId="{0CF1297A-3EA2-4FD4-B5DC-3141DD92A7D7}" srcOrd="2" destOrd="0" presId="urn:microsoft.com/office/officeart/2005/8/layout/hProcess11"/>
    <dgm:cxn modelId="{0C5CD110-B7B6-4217-B934-248A5F4CC2C6}" type="presParOf" srcId="{C69D32FF-EA44-4283-9C48-7F4D0E9278BD}" destId="{32BA6AAF-5652-412D-88E8-8447E02AB2C5}" srcOrd="3" destOrd="0" presId="urn:microsoft.com/office/officeart/2005/8/layout/hProcess11"/>
    <dgm:cxn modelId="{B7DBBE97-227E-42AE-90E5-5F390DBBA014}" type="presParOf" srcId="{C69D32FF-EA44-4283-9C48-7F4D0E9278BD}" destId="{4FFC5477-C0E5-453F-A4FD-F2FD9FEA5C37}" srcOrd="4" destOrd="0" presId="urn:microsoft.com/office/officeart/2005/8/layout/hProcess11"/>
    <dgm:cxn modelId="{BFBC4418-D441-472C-AEE3-02DDE7A25C6E}" type="presParOf" srcId="{4FFC5477-C0E5-453F-A4FD-F2FD9FEA5C37}" destId="{B0E20F04-546C-4E6D-B57D-0DBCE7BE1F8F}" srcOrd="0" destOrd="0" presId="urn:microsoft.com/office/officeart/2005/8/layout/hProcess11"/>
    <dgm:cxn modelId="{079BB037-93BC-4E32-99D6-BB24CE18D91F}" type="presParOf" srcId="{4FFC5477-C0E5-453F-A4FD-F2FD9FEA5C37}" destId="{681D6119-E633-46D6-9505-BDB7180E8CCF}" srcOrd="1" destOrd="0" presId="urn:microsoft.com/office/officeart/2005/8/layout/hProcess11"/>
    <dgm:cxn modelId="{8D6A927F-D39D-475F-BA8F-B6E5D0889ED7}" type="presParOf" srcId="{4FFC5477-C0E5-453F-A4FD-F2FD9FEA5C37}" destId="{97252F66-B4FE-4843-AF61-24FB747B22F5}" srcOrd="2" destOrd="0" presId="urn:microsoft.com/office/officeart/2005/8/layout/hProcess11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067ED6D-4FA2-4DEE-9884-D2B5D10784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C7191A-ADDA-4AE1-A696-AF5D9EDD7DDD}">
      <dgm:prSet/>
      <dgm:spPr/>
      <dgm:t>
        <a:bodyPr/>
        <a:lstStyle/>
        <a:p>
          <a:pPr algn="ctr" rtl="0"/>
          <a:r>
            <a:rPr lang="uk-UA" b="1" baseline="0" dirty="0" smtClean="0">
              <a:latin typeface="Comic Sans MS" panose="030F0702030302020204" pitchFamily="66" charset="0"/>
            </a:rPr>
            <a:t>Літературна інтелектуальна гра </a:t>
          </a:r>
        </a:p>
        <a:p>
          <a:pPr algn="ctr" rtl="0"/>
          <a:r>
            <a:rPr lang="uk-UA" b="1" baseline="0" dirty="0" smtClean="0">
              <a:latin typeface="Comic Sans MS" panose="030F0702030302020204" pitchFamily="66" charset="0"/>
            </a:rPr>
            <a:t>«Відгадай героя»</a:t>
          </a:r>
          <a:endParaRPr lang="ru-RU" dirty="0">
            <a:latin typeface="Comic Sans MS" panose="030F0702030302020204" pitchFamily="66" charset="0"/>
          </a:endParaRPr>
        </a:p>
      </dgm:t>
    </dgm:pt>
    <dgm:pt modelId="{5032C8F8-ABAC-4BA7-A9C1-C0DA623BF5AE}" type="parTrans" cxnId="{F6FAD98C-E0FD-40CF-B91E-504CCBDC87DB}">
      <dgm:prSet/>
      <dgm:spPr/>
      <dgm:t>
        <a:bodyPr/>
        <a:lstStyle/>
        <a:p>
          <a:endParaRPr lang="ru-RU"/>
        </a:p>
      </dgm:t>
    </dgm:pt>
    <dgm:pt modelId="{60A45B4F-B008-4EDE-9892-7B2E96013575}" type="sibTrans" cxnId="{F6FAD98C-E0FD-40CF-B91E-504CCBDC87DB}">
      <dgm:prSet/>
      <dgm:spPr/>
      <dgm:t>
        <a:bodyPr/>
        <a:lstStyle/>
        <a:p>
          <a:endParaRPr lang="ru-RU"/>
        </a:p>
      </dgm:t>
    </dgm:pt>
    <dgm:pt modelId="{A79307E3-C64D-4964-8BE7-FF94FB770F9A}" type="pres">
      <dgm:prSet presAssocID="{7067ED6D-4FA2-4DEE-9884-D2B5D107847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3FE98-006D-442E-8944-D9D460FB2004}" type="pres">
      <dgm:prSet presAssocID="{C5C7191A-ADDA-4AE1-A696-AF5D9EDD7DD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959F58-8D02-4E8C-9C33-EE824DD0D9EC}" type="presOf" srcId="{C5C7191A-ADDA-4AE1-A696-AF5D9EDD7DDD}" destId="{B953FE98-006D-442E-8944-D9D460FB2004}" srcOrd="0" destOrd="0" presId="urn:microsoft.com/office/officeart/2005/8/layout/vList2"/>
    <dgm:cxn modelId="{F6FAD98C-E0FD-40CF-B91E-504CCBDC87DB}" srcId="{7067ED6D-4FA2-4DEE-9884-D2B5D107847F}" destId="{C5C7191A-ADDA-4AE1-A696-AF5D9EDD7DDD}" srcOrd="0" destOrd="0" parTransId="{5032C8F8-ABAC-4BA7-A9C1-C0DA623BF5AE}" sibTransId="{60A45B4F-B008-4EDE-9892-7B2E96013575}"/>
    <dgm:cxn modelId="{59567733-7F99-413B-B6CA-E6A20F5F454D}" type="presOf" srcId="{7067ED6D-4FA2-4DEE-9884-D2B5D107847F}" destId="{A79307E3-C64D-4964-8BE7-FF94FB770F9A}" srcOrd="0" destOrd="0" presId="urn:microsoft.com/office/officeart/2005/8/layout/vList2"/>
    <dgm:cxn modelId="{43117DDF-D4F2-4EA2-88A1-B8CA951CDE74}" type="presParOf" srcId="{A79307E3-C64D-4964-8BE7-FF94FB770F9A}" destId="{B953FE98-006D-442E-8944-D9D460FB2004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EECEA3D2-F23A-4CD2-8C45-70189727422E}" type="doc">
      <dgm:prSet loTypeId="urn:microsoft.com/office/officeart/2005/8/layout/venn1" loCatId="relationship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05984C56-70EC-4778-8033-19423582337B}">
      <dgm:prSet/>
      <dgm:spPr/>
      <dgm:t>
        <a:bodyPr/>
        <a:lstStyle/>
        <a:p>
          <a:pPr rtl="0"/>
          <a:r>
            <a:rPr lang="uk-UA" b="1" baseline="0" dirty="0" err="1" smtClean="0">
              <a:latin typeface="Comic Sans MS" panose="030F0702030302020204" pitchFamily="66" charset="0"/>
            </a:rPr>
            <a:t>Переставте</a:t>
          </a:r>
          <a:r>
            <a:rPr lang="uk-UA" b="1" baseline="0" dirty="0" smtClean="0">
              <a:latin typeface="Comic Sans MS" panose="030F0702030302020204" pitchFamily="66" charset="0"/>
            </a:rPr>
            <a:t> літери так, щоб вийшло </a:t>
          </a:r>
          <a:r>
            <a:rPr lang="uk-UA" b="1" baseline="0" dirty="0" err="1" smtClean="0">
              <a:latin typeface="Comic Sans MS" panose="030F0702030302020204" pitchFamily="66" charset="0"/>
            </a:rPr>
            <a:t>ім</a:t>
          </a:r>
          <a:r>
            <a:rPr lang="en-US" b="1" baseline="0" dirty="0" smtClean="0">
              <a:latin typeface="Comic Sans MS" panose="030F0702030302020204" pitchFamily="66" charset="0"/>
            </a:rPr>
            <a:t>’</a:t>
          </a:r>
          <a:r>
            <a:rPr lang="uk-UA" b="1" baseline="0" dirty="0" smtClean="0">
              <a:latin typeface="Comic Sans MS" panose="030F0702030302020204" pitchFamily="66" charset="0"/>
            </a:rPr>
            <a:t>я, прізвище героя</a:t>
          </a:r>
          <a:endParaRPr lang="ru-RU" dirty="0">
            <a:latin typeface="Comic Sans MS" panose="030F0702030302020204" pitchFamily="66" charset="0"/>
          </a:endParaRPr>
        </a:p>
      </dgm:t>
    </dgm:pt>
    <dgm:pt modelId="{101F763D-5F86-4DE9-A7E7-C8DCCC2D625C}" type="parTrans" cxnId="{DEF76FEC-5FB3-4E96-807B-B4CA23F88C64}">
      <dgm:prSet/>
      <dgm:spPr/>
      <dgm:t>
        <a:bodyPr/>
        <a:lstStyle/>
        <a:p>
          <a:endParaRPr lang="ru-RU"/>
        </a:p>
      </dgm:t>
    </dgm:pt>
    <dgm:pt modelId="{D69B89EA-EEAA-4D36-AC2E-A178D3B7EEEE}" type="sibTrans" cxnId="{DEF76FEC-5FB3-4E96-807B-B4CA23F88C64}">
      <dgm:prSet/>
      <dgm:spPr/>
      <dgm:t>
        <a:bodyPr/>
        <a:lstStyle/>
        <a:p>
          <a:endParaRPr lang="ru-RU"/>
        </a:p>
      </dgm:t>
    </dgm:pt>
    <dgm:pt modelId="{39DD624E-8C60-460B-B2BE-4F8DED6F3C99}" type="pres">
      <dgm:prSet presAssocID="{EECEA3D2-F23A-4CD2-8C45-70189727422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1F5690-FE54-44DA-851E-1C210D0F606D}" type="pres">
      <dgm:prSet presAssocID="{05984C56-70EC-4778-8033-19423582337B}" presName="circ1TxSh" presStyleLbl="vennNode1" presStyleIdx="0" presStyleCnt="1" custScaleX="128582"/>
      <dgm:spPr/>
      <dgm:t>
        <a:bodyPr/>
        <a:lstStyle/>
        <a:p>
          <a:endParaRPr lang="ru-RU"/>
        </a:p>
      </dgm:t>
    </dgm:pt>
  </dgm:ptLst>
  <dgm:cxnLst>
    <dgm:cxn modelId="{DEF76FEC-5FB3-4E96-807B-B4CA23F88C64}" srcId="{EECEA3D2-F23A-4CD2-8C45-70189727422E}" destId="{05984C56-70EC-4778-8033-19423582337B}" srcOrd="0" destOrd="0" parTransId="{101F763D-5F86-4DE9-A7E7-C8DCCC2D625C}" sibTransId="{D69B89EA-EEAA-4D36-AC2E-A178D3B7EEEE}"/>
    <dgm:cxn modelId="{FCF5E33F-B1E8-42F7-B0A9-EA9A066F53DC}" type="presOf" srcId="{EECEA3D2-F23A-4CD2-8C45-70189727422E}" destId="{39DD624E-8C60-460B-B2BE-4F8DED6F3C99}" srcOrd="0" destOrd="0" presId="urn:microsoft.com/office/officeart/2005/8/layout/venn1"/>
    <dgm:cxn modelId="{0E3F3129-535F-43A1-97BB-63ED82016C7B}" type="presOf" srcId="{05984C56-70EC-4778-8033-19423582337B}" destId="{CF1F5690-FE54-44DA-851E-1C210D0F606D}" srcOrd="0" destOrd="0" presId="urn:microsoft.com/office/officeart/2005/8/layout/venn1"/>
    <dgm:cxn modelId="{67FCB99F-7262-41BD-A24D-8008A069321D}" type="presParOf" srcId="{39DD624E-8C60-460B-B2BE-4F8DED6F3C99}" destId="{CF1F5690-FE54-44DA-851E-1C210D0F606D}" srcOrd="0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FB9E974-4B2C-4613-A808-75F8CF9EE287}" type="doc">
      <dgm:prSet loTypeId="urn:microsoft.com/office/officeart/2005/8/layout/venn1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6B0CE8F-A105-441D-A7A9-B44F947F2745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Прийом «Мікрофон»</a:t>
          </a:r>
          <a:br>
            <a:rPr lang="uk-UA" b="1" baseline="0" dirty="0" smtClean="0">
              <a:latin typeface="Comic Sans MS" panose="030F0702030302020204" pitchFamily="66" charset="0"/>
            </a:rPr>
          </a:br>
          <a:r>
            <a:rPr lang="uk-UA" b="1" baseline="0" dirty="0" smtClean="0">
              <a:latin typeface="Comic Sans MS" panose="030F0702030302020204" pitchFamily="66" charset="0"/>
            </a:rPr>
            <a:t>(закінчити одне із речень)</a:t>
          </a:r>
          <a:endParaRPr lang="ru-RU" b="1" dirty="0">
            <a:latin typeface="Comic Sans MS" panose="030F0702030302020204" pitchFamily="66" charset="0"/>
          </a:endParaRPr>
        </a:p>
      </dgm:t>
    </dgm:pt>
    <dgm:pt modelId="{547EBEBC-4BEE-4EC4-8766-87AF2DAFC40A}" type="parTrans" cxnId="{8DAC0372-EE7A-4F7D-A31B-DAC2B2F1E78D}">
      <dgm:prSet/>
      <dgm:spPr/>
      <dgm:t>
        <a:bodyPr/>
        <a:lstStyle/>
        <a:p>
          <a:endParaRPr lang="ru-RU"/>
        </a:p>
      </dgm:t>
    </dgm:pt>
    <dgm:pt modelId="{39FC682C-BF3C-4663-B429-6002F383D2F4}" type="sibTrans" cxnId="{8DAC0372-EE7A-4F7D-A31B-DAC2B2F1E78D}">
      <dgm:prSet/>
      <dgm:spPr/>
      <dgm:t>
        <a:bodyPr/>
        <a:lstStyle/>
        <a:p>
          <a:endParaRPr lang="ru-RU"/>
        </a:p>
      </dgm:t>
    </dgm:pt>
    <dgm:pt modelId="{E4327BB4-F15B-4156-B90F-5700EDC49EB2}" type="pres">
      <dgm:prSet presAssocID="{DFB9E974-4B2C-4613-A808-75F8CF9EE28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8825072-FA65-46F8-8208-C502E8CE91C0}" type="pres">
      <dgm:prSet presAssocID="{46B0CE8F-A105-441D-A7A9-B44F947F2745}" presName="circ1TxSh" presStyleLbl="vennNode1" presStyleIdx="0" presStyleCnt="1" custScaleX="80806" custLinFactNeighborX="-671" custLinFactNeighborY="-966"/>
      <dgm:spPr/>
      <dgm:t>
        <a:bodyPr/>
        <a:lstStyle/>
        <a:p>
          <a:endParaRPr lang="ru-RU"/>
        </a:p>
      </dgm:t>
    </dgm:pt>
  </dgm:ptLst>
  <dgm:cxnLst>
    <dgm:cxn modelId="{8DAC0372-EE7A-4F7D-A31B-DAC2B2F1E78D}" srcId="{DFB9E974-4B2C-4613-A808-75F8CF9EE287}" destId="{46B0CE8F-A105-441D-A7A9-B44F947F2745}" srcOrd="0" destOrd="0" parTransId="{547EBEBC-4BEE-4EC4-8766-87AF2DAFC40A}" sibTransId="{39FC682C-BF3C-4663-B429-6002F383D2F4}"/>
    <dgm:cxn modelId="{1695895E-0B28-44A5-9DC9-7CB9D96A1017}" type="presOf" srcId="{DFB9E974-4B2C-4613-A808-75F8CF9EE287}" destId="{E4327BB4-F15B-4156-B90F-5700EDC49EB2}" srcOrd="0" destOrd="0" presId="urn:microsoft.com/office/officeart/2005/8/layout/venn1"/>
    <dgm:cxn modelId="{97C73CBE-CFFB-427A-9C09-52EB0F14D7B6}" type="presOf" srcId="{46B0CE8F-A105-441D-A7A9-B44F947F2745}" destId="{F8825072-FA65-46F8-8208-C502E8CE91C0}" srcOrd="0" destOrd="0" presId="urn:microsoft.com/office/officeart/2005/8/layout/venn1"/>
    <dgm:cxn modelId="{C71A6D59-DC41-43CF-88AD-2D675D1DF0D9}" type="presParOf" srcId="{E4327BB4-F15B-4156-B90F-5700EDC49EB2}" destId="{F8825072-FA65-46F8-8208-C502E8CE91C0}" srcOrd="0" destOrd="0" presId="urn:microsoft.com/office/officeart/2005/8/layout/venn1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A783576-BE82-46C1-8BCE-443FBE7F906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EE45A20-440F-4EEB-A775-9863E753D7C3}">
      <dgm:prSet custT="1"/>
      <dgm:spPr/>
      <dgm:t>
        <a:bodyPr/>
        <a:lstStyle/>
        <a:p>
          <a:pPr rtl="0"/>
          <a:r>
            <a:rPr lang="uk-UA" sz="2400" b="1" dirty="0" smtClean="0">
              <a:latin typeface="Comic Sans MS" panose="030F0702030302020204" pitchFamily="66" charset="0"/>
            </a:rPr>
            <a:t>Герої «Чарлі і шоколадна фабрика» – це …..</a:t>
          </a:r>
          <a:endParaRPr lang="ru-RU" sz="2400" b="1" dirty="0">
            <a:latin typeface="Comic Sans MS" panose="030F0702030302020204" pitchFamily="66" charset="0"/>
          </a:endParaRPr>
        </a:p>
      </dgm:t>
    </dgm:pt>
    <dgm:pt modelId="{D3F32B42-802C-41C3-9EB3-0AC73B17E422}" type="parTrans" cxnId="{9730637F-DCD8-4E88-94A8-5CB0FC4B90C1}">
      <dgm:prSet/>
      <dgm:spPr/>
      <dgm:t>
        <a:bodyPr/>
        <a:lstStyle/>
        <a:p>
          <a:endParaRPr lang="ru-RU" sz="2400"/>
        </a:p>
      </dgm:t>
    </dgm:pt>
    <dgm:pt modelId="{3940F53D-3454-493B-B291-D99137540300}" type="sibTrans" cxnId="{9730637F-DCD8-4E88-94A8-5CB0FC4B90C1}">
      <dgm:prSet/>
      <dgm:spPr/>
      <dgm:t>
        <a:bodyPr/>
        <a:lstStyle/>
        <a:p>
          <a:endParaRPr lang="ru-RU" sz="2400"/>
        </a:p>
      </dgm:t>
    </dgm:pt>
    <dgm:pt modelId="{D50DE667-D5E3-4E93-93C1-20D4B056380D}">
      <dgm:prSet custT="1"/>
      <dgm:spPr/>
      <dgm:t>
        <a:bodyPr/>
        <a:lstStyle/>
        <a:p>
          <a:pPr rtl="0"/>
          <a:r>
            <a:rPr lang="uk-UA" sz="2400" b="1" dirty="0" smtClean="0">
              <a:latin typeface="Comic Sans MS" panose="030F0702030302020204" pitchFamily="66" charset="0"/>
            </a:rPr>
            <a:t>Чарлі  мені сподобавсь…..</a:t>
          </a:r>
          <a:endParaRPr lang="ru-RU" sz="2400" b="1" dirty="0">
            <a:latin typeface="Comic Sans MS" panose="030F0702030302020204" pitchFamily="66" charset="0"/>
          </a:endParaRPr>
        </a:p>
      </dgm:t>
    </dgm:pt>
    <dgm:pt modelId="{D6DC3D64-100E-486F-AD37-480BB9893B76}" type="parTrans" cxnId="{E926CA8E-1869-4D5D-AD02-CF668CF7801D}">
      <dgm:prSet/>
      <dgm:spPr/>
      <dgm:t>
        <a:bodyPr/>
        <a:lstStyle/>
        <a:p>
          <a:endParaRPr lang="ru-RU" sz="2400"/>
        </a:p>
      </dgm:t>
    </dgm:pt>
    <dgm:pt modelId="{9E046240-1462-443A-AEF9-0374A52E01D4}" type="sibTrans" cxnId="{E926CA8E-1869-4D5D-AD02-CF668CF7801D}">
      <dgm:prSet/>
      <dgm:spPr/>
      <dgm:t>
        <a:bodyPr/>
        <a:lstStyle/>
        <a:p>
          <a:endParaRPr lang="ru-RU" sz="2400"/>
        </a:p>
      </dgm:t>
    </dgm:pt>
    <dgm:pt modelId="{EC2B3420-BA4E-4DF4-9888-BDEE31B3C181}">
      <dgm:prSet custT="1"/>
      <dgm:spPr/>
      <dgm:t>
        <a:bodyPr/>
        <a:lstStyle/>
        <a:p>
          <a:pPr rtl="0"/>
          <a:r>
            <a:rPr lang="uk-UA" sz="2400" b="1" dirty="0" smtClean="0">
              <a:latin typeface="Comic Sans MS" panose="030F0702030302020204" pitchFamily="66" charset="0"/>
            </a:rPr>
            <a:t>Повість – </a:t>
          </a:r>
          <a:r>
            <a:rPr lang="uk-UA" sz="2400" b="1" dirty="0" err="1" smtClean="0">
              <a:latin typeface="Comic Sans MS" panose="030F0702030302020204" pitchFamily="66" charset="0"/>
            </a:rPr>
            <a:t>фентезі</a:t>
          </a:r>
          <a:r>
            <a:rPr lang="uk-UA" sz="2400" b="1" dirty="0" smtClean="0">
              <a:latin typeface="Comic Sans MS" panose="030F0702030302020204" pitchFamily="66" charset="0"/>
            </a:rPr>
            <a:t> «Чарлі …..» популярна у світі, бо ….</a:t>
          </a:r>
          <a:endParaRPr lang="ru-RU" sz="2400" b="1" dirty="0">
            <a:latin typeface="Comic Sans MS" panose="030F0702030302020204" pitchFamily="66" charset="0"/>
          </a:endParaRPr>
        </a:p>
      </dgm:t>
    </dgm:pt>
    <dgm:pt modelId="{99806DF5-9E1E-4916-8A1E-0EE98804276F}" type="parTrans" cxnId="{78C024C6-E7C3-449B-99F9-6BBA003883A5}">
      <dgm:prSet/>
      <dgm:spPr/>
      <dgm:t>
        <a:bodyPr/>
        <a:lstStyle/>
        <a:p>
          <a:endParaRPr lang="ru-RU" sz="2400"/>
        </a:p>
      </dgm:t>
    </dgm:pt>
    <dgm:pt modelId="{2BB4D131-EE65-4F49-89FE-4E93053454D5}" type="sibTrans" cxnId="{78C024C6-E7C3-449B-99F9-6BBA003883A5}">
      <dgm:prSet/>
      <dgm:spPr/>
      <dgm:t>
        <a:bodyPr/>
        <a:lstStyle/>
        <a:p>
          <a:endParaRPr lang="ru-RU" sz="2400"/>
        </a:p>
      </dgm:t>
    </dgm:pt>
    <dgm:pt modelId="{393EC898-4C52-4327-B5C3-3AF476838AA7}">
      <dgm:prSet custT="1"/>
      <dgm:spPr/>
      <dgm:t>
        <a:bodyPr/>
        <a:lstStyle/>
        <a:p>
          <a:pPr rtl="0"/>
          <a:r>
            <a:rPr lang="uk-UA" sz="2400" b="1" dirty="0" smtClean="0">
              <a:latin typeface="Comic Sans MS" panose="030F0702030302020204" pitchFamily="66" charset="0"/>
            </a:rPr>
            <a:t>Цю повість необхідно прочитати кожній дитині, тому що ….</a:t>
          </a:r>
          <a:endParaRPr lang="ru-RU" sz="2400" b="1" dirty="0">
            <a:latin typeface="Comic Sans MS" panose="030F0702030302020204" pitchFamily="66" charset="0"/>
          </a:endParaRPr>
        </a:p>
      </dgm:t>
    </dgm:pt>
    <dgm:pt modelId="{932C54AD-DEE6-4B1A-A9FE-EE56EEBECD83}" type="parTrans" cxnId="{CB7D69A6-A2EF-4BE9-B769-202AA4894720}">
      <dgm:prSet/>
      <dgm:spPr/>
      <dgm:t>
        <a:bodyPr/>
        <a:lstStyle/>
        <a:p>
          <a:endParaRPr lang="ru-RU" sz="2400"/>
        </a:p>
      </dgm:t>
    </dgm:pt>
    <dgm:pt modelId="{EE9064A7-FD92-4BCD-BF5C-D07B59998717}" type="sibTrans" cxnId="{CB7D69A6-A2EF-4BE9-B769-202AA4894720}">
      <dgm:prSet/>
      <dgm:spPr/>
      <dgm:t>
        <a:bodyPr/>
        <a:lstStyle/>
        <a:p>
          <a:endParaRPr lang="ru-RU" sz="2400"/>
        </a:p>
      </dgm:t>
    </dgm:pt>
    <dgm:pt modelId="{D126C65A-4D69-47F9-9A89-8137BA2EB61A}">
      <dgm:prSet custT="1"/>
      <dgm:spPr/>
      <dgm:t>
        <a:bodyPr/>
        <a:lstStyle/>
        <a:p>
          <a:pPr rtl="0"/>
          <a:r>
            <a:rPr lang="uk-UA" sz="2400" b="1" dirty="0" smtClean="0">
              <a:latin typeface="Comic Sans MS" panose="030F0702030302020204" pitchFamily="66" charset="0"/>
            </a:rPr>
            <a:t>Цей твір приголомшив мене …</a:t>
          </a:r>
          <a:endParaRPr lang="ru-RU" sz="2400" b="1" dirty="0">
            <a:latin typeface="Comic Sans MS" panose="030F0702030302020204" pitchFamily="66" charset="0"/>
          </a:endParaRPr>
        </a:p>
      </dgm:t>
    </dgm:pt>
    <dgm:pt modelId="{1808D8A4-B626-4968-BCE3-FA44138796B1}" type="parTrans" cxnId="{51A02EE0-AED2-4F0D-8642-76B83B8827CD}">
      <dgm:prSet/>
      <dgm:spPr/>
      <dgm:t>
        <a:bodyPr/>
        <a:lstStyle/>
        <a:p>
          <a:endParaRPr lang="ru-RU" sz="2400"/>
        </a:p>
      </dgm:t>
    </dgm:pt>
    <dgm:pt modelId="{CE001114-BDF8-4E1E-B992-D573829BBD25}" type="sibTrans" cxnId="{51A02EE0-AED2-4F0D-8642-76B83B8827CD}">
      <dgm:prSet/>
      <dgm:spPr/>
      <dgm:t>
        <a:bodyPr/>
        <a:lstStyle/>
        <a:p>
          <a:endParaRPr lang="ru-RU" sz="2400"/>
        </a:p>
      </dgm:t>
    </dgm:pt>
    <dgm:pt modelId="{AEB2A815-4404-4CBF-AC0C-D78E7AA25103}" type="pres">
      <dgm:prSet presAssocID="{9A783576-BE82-46C1-8BCE-443FBE7F906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BF07E915-BE31-40BF-80EF-790A651A2BA3}" type="pres">
      <dgm:prSet presAssocID="{9A783576-BE82-46C1-8BCE-443FBE7F9069}" presName="pyramid" presStyleLbl="node1" presStyleIdx="0" presStyleCnt="1" custLinFactNeighborX="-15186" custLinFactNeighborY="-21776"/>
      <dgm:spPr/>
    </dgm:pt>
    <dgm:pt modelId="{F7A3A9CE-F178-498F-BEAE-A327D8D9905D}" type="pres">
      <dgm:prSet presAssocID="{9A783576-BE82-46C1-8BCE-443FBE7F9069}" presName="theList" presStyleCnt="0"/>
      <dgm:spPr/>
    </dgm:pt>
    <dgm:pt modelId="{F51A6C38-BB48-4137-ABED-8E53B9A44F4A}" type="pres">
      <dgm:prSet presAssocID="{CEE45A20-440F-4EEB-A775-9863E753D7C3}" presName="aNode" presStyleLbl="fgAcc1" presStyleIdx="0" presStyleCnt="5" custScaleX="150565" custScaleY="160839" custLinFactNeighborX="-1117" custLinFactNeighborY="19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9495DF-AB14-4A69-A25D-F3F0C4A539C0}" type="pres">
      <dgm:prSet presAssocID="{CEE45A20-440F-4EEB-A775-9863E753D7C3}" presName="aSpace" presStyleCnt="0"/>
      <dgm:spPr/>
    </dgm:pt>
    <dgm:pt modelId="{AAC0AA10-9055-4AB0-B123-C105B258911B}" type="pres">
      <dgm:prSet presAssocID="{D50DE667-D5E3-4E93-93C1-20D4B056380D}" presName="aNode" presStyleLbl="fgAcc1" presStyleIdx="1" presStyleCnt="5" custScaleX="151262" custScaleY="155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D0775-981D-439D-823D-A5B2DB21EF1B}" type="pres">
      <dgm:prSet presAssocID="{D50DE667-D5E3-4E93-93C1-20D4B056380D}" presName="aSpace" presStyleCnt="0"/>
      <dgm:spPr/>
    </dgm:pt>
    <dgm:pt modelId="{41AC137F-1244-43EA-8C2A-1F4546F32DBA}" type="pres">
      <dgm:prSet presAssocID="{EC2B3420-BA4E-4DF4-9888-BDEE31B3C181}" presName="aNode" presStyleLbl="fgAcc1" presStyleIdx="2" presStyleCnt="5" custScaleX="150032" custScaleY="1956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DF28F1-1F31-41FD-B986-14D6BC7EAC0B}" type="pres">
      <dgm:prSet presAssocID="{EC2B3420-BA4E-4DF4-9888-BDEE31B3C181}" presName="aSpace" presStyleCnt="0"/>
      <dgm:spPr/>
    </dgm:pt>
    <dgm:pt modelId="{4A34D88C-DF86-4606-B36F-943877BEDC6F}" type="pres">
      <dgm:prSet presAssocID="{393EC898-4C52-4327-B5C3-3AF476838AA7}" presName="aNode" presStyleLbl="fgAcc1" presStyleIdx="3" presStyleCnt="5" custScaleX="149150" custScaleY="2582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DBF466-9D47-4040-81EE-43FA1830B254}" type="pres">
      <dgm:prSet presAssocID="{393EC898-4C52-4327-B5C3-3AF476838AA7}" presName="aSpace" presStyleCnt="0"/>
      <dgm:spPr/>
    </dgm:pt>
    <dgm:pt modelId="{CEBF9B53-85D5-4E56-BC62-6427A880DED4}" type="pres">
      <dgm:prSet presAssocID="{D126C65A-4D69-47F9-9A89-8137BA2EB61A}" presName="aNode" presStyleLbl="fgAcc1" presStyleIdx="4" presStyleCnt="5" custScaleX="147387" custScaleY="2511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3496BA-F834-4925-BDB6-2815147E0C90}" type="pres">
      <dgm:prSet presAssocID="{D126C65A-4D69-47F9-9A89-8137BA2EB61A}" presName="aSpace" presStyleCnt="0"/>
      <dgm:spPr/>
    </dgm:pt>
  </dgm:ptLst>
  <dgm:cxnLst>
    <dgm:cxn modelId="{FC6122FA-9A70-4183-B63B-11E461FEF6E2}" type="presOf" srcId="{D126C65A-4D69-47F9-9A89-8137BA2EB61A}" destId="{CEBF9B53-85D5-4E56-BC62-6427A880DED4}" srcOrd="0" destOrd="0" presId="urn:microsoft.com/office/officeart/2005/8/layout/pyramid2"/>
    <dgm:cxn modelId="{CB7D69A6-A2EF-4BE9-B769-202AA4894720}" srcId="{9A783576-BE82-46C1-8BCE-443FBE7F9069}" destId="{393EC898-4C52-4327-B5C3-3AF476838AA7}" srcOrd="3" destOrd="0" parTransId="{932C54AD-DEE6-4B1A-A9FE-EE56EEBECD83}" sibTransId="{EE9064A7-FD92-4BCD-BF5C-D07B59998717}"/>
    <dgm:cxn modelId="{C40C4B55-4882-4819-A838-CE1E2BF0CF32}" type="presOf" srcId="{D50DE667-D5E3-4E93-93C1-20D4B056380D}" destId="{AAC0AA10-9055-4AB0-B123-C105B258911B}" srcOrd="0" destOrd="0" presId="urn:microsoft.com/office/officeart/2005/8/layout/pyramid2"/>
    <dgm:cxn modelId="{244C1609-7FE3-4396-80E7-3AA8D5CCA5C1}" type="presOf" srcId="{EC2B3420-BA4E-4DF4-9888-BDEE31B3C181}" destId="{41AC137F-1244-43EA-8C2A-1F4546F32DBA}" srcOrd="0" destOrd="0" presId="urn:microsoft.com/office/officeart/2005/8/layout/pyramid2"/>
    <dgm:cxn modelId="{78C024C6-E7C3-449B-99F9-6BBA003883A5}" srcId="{9A783576-BE82-46C1-8BCE-443FBE7F9069}" destId="{EC2B3420-BA4E-4DF4-9888-BDEE31B3C181}" srcOrd="2" destOrd="0" parTransId="{99806DF5-9E1E-4916-8A1E-0EE98804276F}" sibTransId="{2BB4D131-EE65-4F49-89FE-4E93053454D5}"/>
    <dgm:cxn modelId="{347D31D0-8A6E-4022-BA4C-80A396475C6E}" type="presOf" srcId="{393EC898-4C52-4327-B5C3-3AF476838AA7}" destId="{4A34D88C-DF86-4606-B36F-943877BEDC6F}" srcOrd="0" destOrd="0" presId="urn:microsoft.com/office/officeart/2005/8/layout/pyramid2"/>
    <dgm:cxn modelId="{51A02EE0-AED2-4F0D-8642-76B83B8827CD}" srcId="{9A783576-BE82-46C1-8BCE-443FBE7F9069}" destId="{D126C65A-4D69-47F9-9A89-8137BA2EB61A}" srcOrd="4" destOrd="0" parTransId="{1808D8A4-B626-4968-BCE3-FA44138796B1}" sibTransId="{CE001114-BDF8-4E1E-B992-D573829BBD25}"/>
    <dgm:cxn modelId="{9730637F-DCD8-4E88-94A8-5CB0FC4B90C1}" srcId="{9A783576-BE82-46C1-8BCE-443FBE7F9069}" destId="{CEE45A20-440F-4EEB-A775-9863E753D7C3}" srcOrd="0" destOrd="0" parTransId="{D3F32B42-802C-41C3-9EB3-0AC73B17E422}" sibTransId="{3940F53D-3454-493B-B291-D99137540300}"/>
    <dgm:cxn modelId="{B84E1DD6-43BE-4025-BEA0-AC164E777B68}" type="presOf" srcId="{9A783576-BE82-46C1-8BCE-443FBE7F9069}" destId="{AEB2A815-4404-4CBF-AC0C-D78E7AA25103}" srcOrd="0" destOrd="0" presId="urn:microsoft.com/office/officeart/2005/8/layout/pyramid2"/>
    <dgm:cxn modelId="{41EE4B82-E8B8-4345-958B-27470B37C423}" type="presOf" srcId="{CEE45A20-440F-4EEB-A775-9863E753D7C3}" destId="{F51A6C38-BB48-4137-ABED-8E53B9A44F4A}" srcOrd="0" destOrd="0" presId="urn:microsoft.com/office/officeart/2005/8/layout/pyramid2"/>
    <dgm:cxn modelId="{E926CA8E-1869-4D5D-AD02-CF668CF7801D}" srcId="{9A783576-BE82-46C1-8BCE-443FBE7F9069}" destId="{D50DE667-D5E3-4E93-93C1-20D4B056380D}" srcOrd="1" destOrd="0" parTransId="{D6DC3D64-100E-486F-AD37-480BB9893B76}" sibTransId="{9E046240-1462-443A-AEF9-0374A52E01D4}"/>
    <dgm:cxn modelId="{6A943899-9999-44C6-A771-10467E1228C6}" type="presParOf" srcId="{AEB2A815-4404-4CBF-AC0C-D78E7AA25103}" destId="{BF07E915-BE31-40BF-80EF-790A651A2BA3}" srcOrd="0" destOrd="0" presId="urn:microsoft.com/office/officeart/2005/8/layout/pyramid2"/>
    <dgm:cxn modelId="{0345DF16-E586-4D4A-9E94-5E2F785B4F63}" type="presParOf" srcId="{AEB2A815-4404-4CBF-AC0C-D78E7AA25103}" destId="{F7A3A9CE-F178-498F-BEAE-A327D8D9905D}" srcOrd="1" destOrd="0" presId="urn:microsoft.com/office/officeart/2005/8/layout/pyramid2"/>
    <dgm:cxn modelId="{A0DC61A6-11D7-42A3-8794-F783C1F80D3D}" type="presParOf" srcId="{F7A3A9CE-F178-498F-BEAE-A327D8D9905D}" destId="{F51A6C38-BB48-4137-ABED-8E53B9A44F4A}" srcOrd="0" destOrd="0" presId="urn:microsoft.com/office/officeart/2005/8/layout/pyramid2"/>
    <dgm:cxn modelId="{F36D4D6E-0C5F-4DB4-8370-E08DF51F72E1}" type="presParOf" srcId="{F7A3A9CE-F178-498F-BEAE-A327D8D9905D}" destId="{299495DF-AB14-4A69-A25D-F3F0C4A539C0}" srcOrd="1" destOrd="0" presId="urn:microsoft.com/office/officeart/2005/8/layout/pyramid2"/>
    <dgm:cxn modelId="{91265073-6A78-47D7-8BBF-549736D6EC8D}" type="presParOf" srcId="{F7A3A9CE-F178-498F-BEAE-A327D8D9905D}" destId="{AAC0AA10-9055-4AB0-B123-C105B258911B}" srcOrd="2" destOrd="0" presId="urn:microsoft.com/office/officeart/2005/8/layout/pyramid2"/>
    <dgm:cxn modelId="{5A43C9A4-35DB-4882-B89B-3078C5405B69}" type="presParOf" srcId="{F7A3A9CE-F178-498F-BEAE-A327D8D9905D}" destId="{DABD0775-981D-439D-823D-A5B2DB21EF1B}" srcOrd="3" destOrd="0" presId="urn:microsoft.com/office/officeart/2005/8/layout/pyramid2"/>
    <dgm:cxn modelId="{16E65E26-1F32-439A-AC0A-A319F867EB4F}" type="presParOf" srcId="{F7A3A9CE-F178-498F-BEAE-A327D8D9905D}" destId="{41AC137F-1244-43EA-8C2A-1F4546F32DBA}" srcOrd="4" destOrd="0" presId="urn:microsoft.com/office/officeart/2005/8/layout/pyramid2"/>
    <dgm:cxn modelId="{5BCD4B59-198B-4F65-A2D6-BD343D6D7768}" type="presParOf" srcId="{F7A3A9CE-F178-498F-BEAE-A327D8D9905D}" destId="{99DF28F1-1F31-41FD-B986-14D6BC7EAC0B}" srcOrd="5" destOrd="0" presId="urn:microsoft.com/office/officeart/2005/8/layout/pyramid2"/>
    <dgm:cxn modelId="{A0017AF1-A25A-41B2-BA1F-41A957C2A4BB}" type="presParOf" srcId="{F7A3A9CE-F178-498F-BEAE-A327D8D9905D}" destId="{4A34D88C-DF86-4606-B36F-943877BEDC6F}" srcOrd="6" destOrd="0" presId="urn:microsoft.com/office/officeart/2005/8/layout/pyramid2"/>
    <dgm:cxn modelId="{D3A9D3A9-B1F4-4CF3-928E-3687C5703F97}" type="presParOf" srcId="{F7A3A9CE-F178-498F-BEAE-A327D8D9905D}" destId="{E0DBF466-9D47-4040-81EE-43FA1830B254}" srcOrd="7" destOrd="0" presId="urn:microsoft.com/office/officeart/2005/8/layout/pyramid2"/>
    <dgm:cxn modelId="{9ECD5C50-3DDA-4657-903F-BF379BA68EEC}" type="presParOf" srcId="{F7A3A9CE-F178-498F-BEAE-A327D8D9905D}" destId="{CEBF9B53-85D5-4E56-BC62-6427A880DED4}" srcOrd="8" destOrd="0" presId="urn:microsoft.com/office/officeart/2005/8/layout/pyramid2"/>
    <dgm:cxn modelId="{DB71E514-9646-43C3-8A42-AF414671142B}" type="presParOf" srcId="{F7A3A9CE-F178-498F-BEAE-A327D8D9905D}" destId="{9A3496BA-F834-4925-BDB6-2815147E0C90}" srcOrd="9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65061F-2E1B-49C3-AC1C-20E180601070}" type="doc">
      <dgm:prSet loTypeId="urn:microsoft.com/office/officeart/2005/8/layout/vList2" loCatId="list" qsTypeId="urn:microsoft.com/office/officeart/2005/8/quickstyle/simple1" qsCatId="simple" csTypeId="urn:microsoft.com/office/officeart/2005/8/colors/accent0_1" csCatId="mainScheme"/>
      <dgm:spPr/>
      <dgm:t>
        <a:bodyPr/>
        <a:lstStyle/>
        <a:p>
          <a:endParaRPr lang="ru-RU"/>
        </a:p>
      </dgm:t>
    </dgm:pt>
    <dgm:pt modelId="{F3E7A40D-26EB-42CE-BA83-1836764699D5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Прийом «Відгадайте»</a:t>
          </a:r>
          <a:endParaRPr lang="ru-RU" b="1" dirty="0">
            <a:latin typeface="Comic Sans MS" panose="030F0702030302020204" pitchFamily="66" charset="0"/>
          </a:endParaRPr>
        </a:p>
      </dgm:t>
    </dgm:pt>
    <dgm:pt modelId="{95C9495C-4635-430E-859B-34D254938181}" type="parTrans" cxnId="{C16BE51B-7179-4F1A-9E4F-0C91916E50A6}">
      <dgm:prSet/>
      <dgm:spPr/>
      <dgm:t>
        <a:bodyPr/>
        <a:lstStyle/>
        <a:p>
          <a:endParaRPr lang="ru-RU"/>
        </a:p>
      </dgm:t>
    </dgm:pt>
    <dgm:pt modelId="{AA268558-E873-43EB-9CC2-55840A64AAC6}" type="sibTrans" cxnId="{C16BE51B-7179-4F1A-9E4F-0C91916E50A6}">
      <dgm:prSet/>
      <dgm:spPr/>
      <dgm:t>
        <a:bodyPr/>
        <a:lstStyle/>
        <a:p>
          <a:endParaRPr lang="ru-RU"/>
        </a:p>
      </dgm:t>
    </dgm:pt>
    <dgm:pt modelId="{8E7DF390-9E28-48DD-8F0A-B5E5121D6820}" type="pres">
      <dgm:prSet presAssocID="{1E65061F-2E1B-49C3-AC1C-20E18060107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CEBCCC-966B-4EF7-B7E6-E3BB7F755F8A}" type="pres">
      <dgm:prSet presAssocID="{F3E7A40D-26EB-42CE-BA83-1836764699D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5C9538-4CF5-4A1B-9B1F-9ED1BF865BC9}" type="presOf" srcId="{F3E7A40D-26EB-42CE-BA83-1836764699D5}" destId="{AACEBCCC-966B-4EF7-B7E6-E3BB7F755F8A}" srcOrd="0" destOrd="0" presId="urn:microsoft.com/office/officeart/2005/8/layout/vList2"/>
    <dgm:cxn modelId="{BBC200CC-07CB-44E2-95F9-DF449A9B5921}" type="presOf" srcId="{1E65061F-2E1B-49C3-AC1C-20E180601070}" destId="{8E7DF390-9E28-48DD-8F0A-B5E5121D6820}" srcOrd="0" destOrd="0" presId="urn:microsoft.com/office/officeart/2005/8/layout/vList2"/>
    <dgm:cxn modelId="{C16BE51B-7179-4F1A-9E4F-0C91916E50A6}" srcId="{1E65061F-2E1B-49C3-AC1C-20E180601070}" destId="{F3E7A40D-26EB-42CE-BA83-1836764699D5}" srcOrd="0" destOrd="0" parTransId="{95C9495C-4635-430E-859B-34D254938181}" sibTransId="{AA268558-E873-43EB-9CC2-55840A64AAC6}"/>
    <dgm:cxn modelId="{ADAE0EC7-6246-413F-996E-237DC430EAD2}" type="presParOf" srcId="{8E7DF390-9E28-48DD-8F0A-B5E5121D6820}" destId="{AACEBCCC-966B-4EF7-B7E6-E3BB7F755F8A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49C81D-A671-4DDD-BD24-02F378673E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F70D9F71-9E74-4756-80EC-9137EB8B5B78}">
      <dgm:prSet custT="1"/>
      <dgm:spPr/>
      <dgm:t>
        <a:bodyPr/>
        <a:lstStyle/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За 5  років продаж книги </a:t>
          </a:r>
          <a:r>
            <a:rPr lang="uk-UA" sz="3200" b="1" baseline="0" dirty="0" err="1" smtClean="0">
              <a:latin typeface="Comic Sans MS" panose="030F0702030302020204" pitchFamily="66" charset="0"/>
            </a:rPr>
            <a:t>Роальда</a:t>
          </a:r>
          <a:r>
            <a:rPr lang="uk-UA" sz="3200" b="1" baseline="0" dirty="0" smtClean="0">
              <a:latin typeface="Comic Sans MS" panose="030F0702030302020204" pitchFamily="66" charset="0"/>
            </a:rPr>
            <a:t> Дала «Чарлі і шоколадна фабрика» тираж екземплярів досяг ???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CC4350F2-66B6-442B-85C5-9DA253BB214C}" type="parTrans" cxnId="{ADC8ABA4-8BA7-462F-9C42-B8A220A0744D}">
      <dgm:prSet/>
      <dgm:spPr/>
      <dgm:t>
        <a:bodyPr/>
        <a:lstStyle/>
        <a:p>
          <a:endParaRPr lang="ru-RU"/>
        </a:p>
      </dgm:t>
    </dgm:pt>
    <dgm:pt modelId="{EE6D7792-7B23-468C-AD53-F836CF6168B9}" type="sibTrans" cxnId="{ADC8ABA4-8BA7-462F-9C42-B8A220A0744D}">
      <dgm:prSet/>
      <dgm:spPr/>
      <dgm:t>
        <a:bodyPr/>
        <a:lstStyle/>
        <a:p>
          <a:endParaRPr lang="ru-RU"/>
        </a:p>
      </dgm:t>
    </dgm:pt>
    <dgm:pt modelId="{B169996D-CD0B-4B60-B36A-D80066E1BD25}">
      <dgm:prSet custT="1"/>
      <dgm:spPr/>
      <dgm:t>
        <a:bodyPr/>
        <a:lstStyle/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100 000  екземплярів 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1DA85835-44FC-45EB-B0EA-9D41A16CAE24}" type="parTrans" cxnId="{3AC17019-EE9F-4806-9C02-10F2B248FD51}">
      <dgm:prSet/>
      <dgm:spPr/>
      <dgm:t>
        <a:bodyPr/>
        <a:lstStyle/>
        <a:p>
          <a:endParaRPr lang="ru-RU"/>
        </a:p>
      </dgm:t>
    </dgm:pt>
    <dgm:pt modelId="{C7E57DA1-94E1-42FB-802C-D13E63C86CC5}" type="sibTrans" cxnId="{3AC17019-EE9F-4806-9C02-10F2B248FD51}">
      <dgm:prSet/>
      <dgm:spPr/>
      <dgm:t>
        <a:bodyPr/>
        <a:lstStyle/>
        <a:p>
          <a:endParaRPr lang="ru-RU"/>
        </a:p>
      </dgm:t>
    </dgm:pt>
    <dgm:pt modelId="{B6431C5F-32BA-42CE-B6F8-7BA53EF732D6}">
      <dgm:prSet custT="1"/>
      <dgm:spPr/>
      <dgm:t>
        <a:bodyPr/>
        <a:lstStyle/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125 000  екземплярів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BDE689C8-8DC2-4B97-A79C-AD9101ADFB76}" type="parTrans" cxnId="{50C51381-A152-4597-B6A6-240819361FDE}">
      <dgm:prSet/>
      <dgm:spPr/>
      <dgm:t>
        <a:bodyPr/>
        <a:lstStyle/>
        <a:p>
          <a:endParaRPr lang="ru-RU"/>
        </a:p>
      </dgm:t>
    </dgm:pt>
    <dgm:pt modelId="{EC6B22CD-21C6-4E19-9ED6-8D2D76CCAE19}" type="sibTrans" cxnId="{50C51381-A152-4597-B6A6-240819361FDE}">
      <dgm:prSet/>
      <dgm:spPr/>
      <dgm:t>
        <a:bodyPr/>
        <a:lstStyle/>
        <a:p>
          <a:endParaRPr lang="ru-RU"/>
        </a:p>
      </dgm:t>
    </dgm:pt>
    <dgm:pt modelId="{4674C784-4A49-4006-99BF-41E2788AB8F8}">
      <dgm:prSet custT="1"/>
      <dgm:spPr/>
      <dgm:t>
        <a:bodyPr/>
        <a:lstStyle/>
        <a:p>
          <a:pPr rtl="0"/>
          <a:r>
            <a:rPr lang="uk-UA" sz="3200" b="1" baseline="0" dirty="0" smtClean="0">
              <a:latin typeface="Comic Sans MS" panose="030F0702030302020204" pitchFamily="66" charset="0"/>
            </a:rPr>
            <a:t>150 000  екземплярів</a:t>
          </a:r>
          <a:endParaRPr lang="ru-RU" sz="3200" b="1" dirty="0">
            <a:latin typeface="Comic Sans MS" panose="030F0702030302020204" pitchFamily="66" charset="0"/>
          </a:endParaRPr>
        </a:p>
      </dgm:t>
    </dgm:pt>
    <dgm:pt modelId="{08A4BBE5-1722-4FB1-8D8E-3D42F1407C98}" type="parTrans" cxnId="{E69614CE-E306-4D8C-987D-CE888EDD6FAC}">
      <dgm:prSet/>
      <dgm:spPr/>
      <dgm:t>
        <a:bodyPr/>
        <a:lstStyle/>
        <a:p>
          <a:endParaRPr lang="ru-RU"/>
        </a:p>
      </dgm:t>
    </dgm:pt>
    <dgm:pt modelId="{655A3992-60CB-435C-AA78-532008E24198}" type="sibTrans" cxnId="{E69614CE-E306-4D8C-987D-CE888EDD6FAC}">
      <dgm:prSet/>
      <dgm:spPr/>
      <dgm:t>
        <a:bodyPr/>
        <a:lstStyle/>
        <a:p>
          <a:endParaRPr lang="ru-RU"/>
        </a:p>
      </dgm:t>
    </dgm:pt>
    <dgm:pt modelId="{406DC682-757F-4B0A-828F-304F313FDBD9}" type="pres">
      <dgm:prSet presAssocID="{6149C81D-A671-4DDD-BD24-02F378673E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4CE2D2-413E-429C-9824-D3FB6F0591D4}" type="pres">
      <dgm:prSet presAssocID="{F70D9F71-9E74-4756-80EC-9137EB8B5B78}" presName="parentText" presStyleLbl="node1" presStyleIdx="0" presStyleCnt="1" custLinFactNeighborX="-562" custLinFactNeighborY="-414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0CD6B-C9E2-4F68-A17A-99ED67440C71}" type="pres">
      <dgm:prSet presAssocID="{F70D9F71-9E74-4756-80EC-9137EB8B5B7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FC2D05-E5F4-4E95-A7E4-7E2DA0F22B2E}" type="presOf" srcId="{4674C784-4A49-4006-99BF-41E2788AB8F8}" destId="{CD90CD6B-C9E2-4F68-A17A-99ED67440C71}" srcOrd="0" destOrd="2" presId="urn:microsoft.com/office/officeart/2005/8/layout/vList2"/>
    <dgm:cxn modelId="{50C51381-A152-4597-B6A6-240819361FDE}" srcId="{F70D9F71-9E74-4756-80EC-9137EB8B5B78}" destId="{B6431C5F-32BA-42CE-B6F8-7BA53EF732D6}" srcOrd="1" destOrd="0" parTransId="{BDE689C8-8DC2-4B97-A79C-AD9101ADFB76}" sibTransId="{EC6B22CD-21C6-4E19-9ED6-8D2D76CCAE19}"/>
    <dgm:cxn modelId="{E69614CE-E306-4D8C-987D-CE888EDD6FAC}" srcId="{F70D9F71-9E74-4756-80EC-9137EB8B5B78}" destId="{4674C784-4A49-4006-99BF-41E2788AB8F8}" srcOrd="2" destOrd="0" parTransId="{08A4BBE5-1722-4FB1-8D8E-3D42F1407C98}" sibTransId="{655A3992-60CB-435C-AA78-532008E24198}"/>
    <dgm:cxn modelId="{3AC17019-EE9F-4806-9C02-10F2B248FD51}" srcId="{F70D9F71-9E74-4756-80EC-9137EB8B5B78}" destId="{B169996D-CD0B-4B60-B36A-D80066E1BD25}" srcOrd="0" destOrd="0" parTransId="{1DA85835-44FC-45EB-B0EA-9D41A16CAE24}" sibTransId="{C7E57DA1-94E1-42FB-802C-D13E63C86CC5}"/>
    <dgm:cxn modelId="{DD92E86C-7D52-4BD8-BFB8-2171CBD4E661}" type="presOf" srcId="{B6431C5F-32BA-42CE-B6F8-7BA53EF732D6}" destId="{CD90CD6B-C9E2-4F68-A17A-99ED67440C71}" srcOrd="0" destOrd="1" presId="urn:microsoft.com/office/officeart/2005/8/layout/vList2"/>
    <dgm:cxn modelId="{17DAA442-F8A1-4944-A377-513599E94537}" type="presOf" srcId="{B169996D-CD0B-4B60-B36A-D80066E1BD25}" destId="{CD90CD6B-C9E2-4F68-A17A-99ED67440C71}" srcOrd="0" destOrd="0" presId="urn:microsoft.com/office/officeart/2005/8/layout/vList2"/>
    <dgm:cxn modelId="{ADC8ABA4-8BA7-462F-9C42-B8A220A0744D}" srcId="{6149C81D-A671-4DDD-BD24-02F378673EAB}" destId="{F70D9F71-9E74-4756-80EC-9137EB8B5B78}" srcOrd="0" destOrd="0" parTransId="{CC4350F2-66B6-442B-85C5-9DA253BB214C}" sibTransId="{EE6D7792-7B23-468C-AD53-F836CF6168B9}"/>
    <dgm:cxn modelId="{869478A3-F36C-407F-B309-3667C9C6A539}" type="presOf" srcId="{F70D9F71-9E74-4756-80EC-9137EB8B5B78}" destId="{684CE2D2-413E-429C-9824-D3FB6F0591D4}" srcOrd="0" destOrd="0" presId="urn:microsoft.com/office/officeart/2005/8/layout/vList2"/>
    <dgm:cxn modelId="{4AA9C65F-CDE7-43C5-AD05-BAFAF8FF0CDB}" type="presOf" srcId="{6149C81D-A671-4DDD-BD24-02F378673EAB}" destId="{406DC682-757F-4B0A-828F-304F313FDBD9}" srcOrd="0" destOrd="0" presId="urn:microsoft.com/office/officeart/2005/8/layout/vList2"/>
    <dgm:cxn modelId="{582716C3-B7CB-48A0-B452-4199B93992C8}" type="presParOf" srcId="{406DC682-757F-4B0A-828F-304F313FDBD9}" destId="{684CE2D2-413E-429C-9824-D3FB6F0591D4}" srcOrd="0" destOrd="0" presId="urn:microsoft.com/office/officeart/2005/8/layout/vList2"/>
    <dgm:cxn modelId="{F0080141-DC0D-48C1-A003-683C07CE1A69}" type="presParOf" srcId="{406DC682-757F-4B0A-828F-304F313FDBD9}" destId="{CD90CD6B-C9E2-4F68-A17A-99ED67440C71}" srcOrd="1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E4E4B6-1EFB-41D2-ACCD-C5B8A2818B48}" type="doc">
      <dgm:prSet loTypeId="urn:microsoft.com/office/officeart/2005/8/layout/chevron2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909C6240-C6E1-4B10-A826-FDB19A9004F3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Словничок:</a:t>
          </a:r>
          <a:endParaRPr lang="ru-RU" b="1" dirty="0">
            <a:latin typeface="Comic Sans MS" panose="030F0702030302020204" pitchFamily="66" charset="0"/>
          </a:endParaRPr>
        </a:p>
      </dgm:t>
    </dgm:pt>
    <dgm:pt modelId="{9D835B9B-1905-4BFF-A89D-7ED3BDCB1D1E}" type="parTrans" cxnId="{3C5E3867-770C-4D10-85FB-D75B11576E6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C96B913A-9487-4637-8BFD-5EC424D976B1}" type="sibTrans" cxnId="{3C5E3867-770C-4D10-85FB-D75B11576E6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A46E5F44-6F1D-480E-A1F6-C2C07A26A086}">
      <dgm:prSet/>
      <dgm:spPr/>
      <dgm:t>
        <a:bodyPr/>
        <a:lstStyle/>
        <a:p>
          <a:pPr rtl="0"/>
          <a:r>
            <a:rPr lang="uk-UA" b="1" baseline="0" dirty="0" err="1" smtClean="0">
              <a:latin typeface="Comic Sans MS" panose="030F0702030302020204" pitchFamily="66" charset="0"/>
            </a:rPr>
            <a:t>Фентезі</a:t>
          </a:r>
          <a:r>
            <a:rPr lang="uk-UA" b="1" baseline="0" dirty="0" smtClean="0">
              <a:latin typeface="Comic Sans MS" panose="030F0702030302020204" pitchFamily="66" charset="0"/>
            </a:rPr>
            <a:t> – (англ.</a:t>
          </a:r>
          <a:r>
            <a:rPr lang="en-US" b="1" baseline="0" dirty="0" smtClean="0">
              <a:latin typeface="Comic Sans MS" panose="030F0702030302020204" pitchFamily="66" charset="0"/>
            </a:rPr>
            <a:t>fantasy – </a:t>
          </a:r>
          <a:r>
            <a:rPr lang="uk-UA" b="1" baseline="0" dirty="0" smtClean="0">
              <a:latin typeface="Comic Sans MS" panose="030F0702030302020204" pitchFamily="66" charset="0"/>
            </a:rPr>
            <a:t>фантазія) - літературний жанр, в якому магія та інші надприродні явища є головними елементами сюжету, теми чи місця дій.</a:t>
          </a:r>
          <a:endParaRPr lang="ru-RU" b="1" dirty="0">
            <a:latin typeface="Comic Sans MS" panose="030F0702030302020204" pitchFamily="66" charset="0"/>
          </a:endParaRPr>
        </a:p>
      </dgm:t>
    </dgm:pt>
    <dgm:pt modelId="{0778092B-A87E-48CB-97A9-CC72AC74C655}" type="parTrans" cxnId="{EE7B5E14-6778-469B-9549-F04E7856EA54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4D6A7185-F4C0-44E7-B5AB-2DF6DAF06388}" type="sibTrans" cxnId="{EE7B5E14-6778-469B-9549-F04E7856EA54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6048BD9C-5F1D-48FC-96E1-37F084DEBB24}" type="pres">
      <dgm:prSet presAssocID="{42E4E4B6-1EFB-41D2-ACCD-C5B8A2818B4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87F76C-9D54-4EB3-9769-D4A672F52BAF}" type="pres">
      <dgm:prSet presAssocID="{909C6240-C6E1-4B10-A826-FDB19A9004F3}" presName="composite" presStyleCnt="0"/>
      <dgm:spPr/>
    </dgm:pt>
    <dgm:pt modelId="{BE3B11E8-C6F8-45A4-8B75-B0D67533F54C}" type="pres">
      <dgm:prSet presAssocID="{909C6240-C6E1-4B10-A826-FDB19A9004F3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58639-7DAE-445F-9876-08C319668B2C}" type="pres">
      <dgm:prSet presAssocID="{909C6240-C6E1-4B10-A826-FDB19A9004F3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5E3867-770C-4D10-85FB-D75B11576E68}" srcId="{42E4E4B6-1EFB-41D2-ACCD-C5B8A2818B48}" destId="{909C6240-C6E1-4B10-A826-FDB19A9004F3}" srcOrd="0" destOrd="0" parTransId="{9D835B9B-1905-4BFF-A89D-7ED3BDCB1D1E}" sibTransId="{C96B913A-9487-4637-8BFD-5EC424D976B1}"/>
    <dgm:cxn modelId="{C839D1A0-EBAD-4B01-AE15-110894046DA9}" type="presOf" srcId="{42E4E4B6-1EFB-41D2-ACCD-C5B8A2818B48}" destId="{6048BD9C-5F1D-48FC-96E1-37F084DEBB24}" srcOrd="0" destOrd="0" presId="urn:microsoft.com/office/officeart/2005/8/layout/chevron2"/>
    <dgm:cxn modelId="{CAB81244-C696-4F5C-B92B-4511C5464C6B}" type="presOf" srcId="{909C6240-C6E1-4B10-A826-FDB19A9004F3}" destId="{BE3B11E8-C6F8-45A4-8B75-B0D67533F54C}" srcOrd="0" destOrd="0" presId="urn:microsoft.com/office/officeart/2005/8/layout/chevron2"/>
    <dgm:cxn modelId="{C22B5187-0D54-4A58-BAF3-4FE101D231B2}" type="presOf" srcId="{A46E5F44-6F1D-480E-A1F6-C2C07A26A086}" destId="{3BC58639-7DAE-445F-9876-08C319668B2C}" srcOrd="0" destOrd="0" presId="urn:microsoft.com/office/officeart/2005/8/layout/chevron2"/>
    <dgm:cxn modelId="{EE7B5E14-6778-469B-9549-F04E7856EA54}" srcId="{909C6240-C6E1-4B10-A826-FDB19A9004F3}" destId="{A46E5F44-6F1D-480E-A1F6-C2C07A26A086}" srcOrd="0" destOrd="0" parTransId="{0778092B-A87E-48CB-97A9-CC72AC74C655}" sibTransId="{4D6A7185-F4C0-44E7-B5AB-2DF6DAF06388}"/>
    <dgm:cxn modelId="{39496C85-538A-4091-929F-DBF8C39ED3F7}" type="presParOf" srcId="{6048BD9C-5F1D-48FC-96E1-37F084DEBB24}" destId="{3F87F76C-9D54-4EB3-9769-D4A672F52BAF}" srcOrd="0" destOrd="0" presId="urn:microsoft.com/office/officeart/2005/8/layout/chevron2"/>
    <dgm:cxn modelId="{2D23959F-29F5-488C-8FBC-793EF5C90E8B}" type="presParOf" srcId="{3F87F76C-9D54-4EB3-9769-D4A672F52BAF}" destId="{BE3B11E8-C6F8-45A4-8B75-B0D67533F54C}" srcOrd="0" destOrd="0" presId="urn:microsoft.com/office/officeart/2005/8/layout/chevron2"/>
    <dgm:cxn modelId="{61D9E452-AA6F-4847-96C7-9FC92EC56D27}" type="presParOf" srcId="{3F87F76C-9D54-4EB3-9769-D4A672F52BAF}" destId="{3BC58639-7DAE-445F-9876-08C319668B2C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CB5D627-FE6D-4F9B-9EA0-6EED04C4B981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139C661-69DA-4AF7-AFC7-3AEDCDB66FF7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Історія створення повісті – </a:t>
          </a:r>
          <a:r>
            <a:rPr lang="uk-UA" b="1" baseline="0" dirty="0" err="1" smtClean="0">
              <a:latin typeface="Comic Sans MS" panose="030F0702030302020204" pitchFamily="66" charset="0"/>
            </a:rPr>
            <a:t>фентезі</a:t>
          </a:r>
          <a:r>
            <a:rPr lang="uk-UA" b="1" baseline="0" dirty="0" smtClean="0">
              <a:latin typeface="Comic Sans MS" panose="030F0702030302020204" pitchFamily="66" charset="0"/>
            </a:rPr>
            <a:t> </a:t>
          </a:r>
          <a:br>
            <a:rPr lang="uk-UA" b="1" baseline="0" dirty="0" smtClean="0">
              <a:latin typeface="Comic Sans MS" panose="030F0702030302020204" pitchFamily="66" charset="0"/>
            </a:rPr>
          </a:br>
          <a:r>
            <a:rPr lang="uk-UA" b="1" baseline="0" dirty="0" smtClean="0">
              <a:latin typeface="Comic Sans MS" panose="030F0702030302020204" pitchFamily="66" charset="0"/>
            </a:rPr>
            <a:t> «Чарлі і шоколадна фабрика»</a:t>
          </a:r>
          <a:endParaRPr lang="ru-RU" b="1" dirty="0">
            <a:latin typeface="Comic Sans MS" panose="030F0702030302020204" pitchFamily="66" charset="0"/>
          </a:endParaRPr>
        </a:p>
      </dgm:t>
    </dgm:pt>
    <dgm:pt modelId="{F6DA4F6E-E724-455F-946C-566D66867724}" type="parTrans" cxnId="{0FA165AB-868C-44B1-9EE3-1171E7EF71CB}">
      <dgm:prSet/>
      <dgm:spPr/>
      <dgm:t>
        <a:bodyPr/>
        <a:lstStyle/>
        <a:p>
          <a:endParaRPr lang="ru-RU"/>
        </a:p>
      </dgm:t>
    </dgm:pt>
    <dgm:pt modelId="{8C17F5FF-955D-428C-BD82-1A181CA7CAE8}" type="sibTrans" cxnId="{0FA165AB-868C-44B1-9EE3-1171E7EF71CB}">
      <dgm:prSet/>
      <dgm:spPr/>
      <dgm:t>
        <a:bodyPr/>
        <a:lstStyle/>
        <a:p>
          <a:endParaRPr lang="ru-RU"/>
        </a:p>
      </dgm:t>
    </dgm:pt>
    <dgm:pt modelId="{222FF445-4191-47EE-A7FC-7080BE3FE206}" type="pres">
      <dgm:prSet presAssocID="{3CB5D627-FE6D-4F9B-9EA0-6EED04C4B981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24DB7E3-CFB2-40D9-8A5C-D07CB49A64E6}" type="pres">
      <dgm:prSet presAssocID="{1139C661-69DA-4AF7-AFC7-3AEDCDB66FF7}" presName="circle1" presStyleLbl="node1" presStyleIdx="0" presStyleCnt="1"/>
      <dgm:spPr/>
    </dgm:pt>
    <dgm:pt modelId="{B400E505-F318-4298-BD35-362A78114B3E}" type="pres">
      <dgm:prSet presAssocID="{1139C661-69DA-4AF7-AFC7-3AEDCDB66FF7}" presName="space" presStyleCnt="0"/>
      <dgm:spPr/>
    </dgm:pt>
    <dgm:pt modelId="{047C1EE1-9EA7-477C-8A31-B671049410E7}" type="pres">
      <dgm:prSet presAssocID="{1139C661-69DA-4AF7-AFC7-3AEDCDB66FF7}" presName="rect1" presStyleLbl="alignAcc1" presStyleIdx="0" presStyleCnt="1"/>
      <dgm:spPr/>
      <dgm:t>
        <a:bodyPr/>
        <a:lstStyle/>
        <a:p>
          <a:endParaRPr lang="ru-RU"/>
        </a:p>
      </dgm:t>
    </dgm:pt>
    <dgm:pt modelId="{7EA5F595-7D04-4E3C-9A9F-3FF55494F055}" type="pres">
      <dgm:prSet presAssocID="{1139C661-69DA-4AF7-AFC7-3AEDCDB66FF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D19F0A1-4235-4BCA-A545-590CA925763B}" type="presOf" srcId="{3CB5D627-FE6D-4F9B-9EA0-6EED04C4B981}" destId="{222FF445-4191-47EE-A7FC-7080BE3FE206}" srcOrd="0" destOrd="0" presId="urn:microsoft.com/office/officeart/2005/8/layout/target3"/>
    <dgm:cxn modelId="{0FA165AB-868C-44B1-9EE3-1171E7EF71CB}" srcId="{3CB5D627-FE6D-4F9B-9EA0-6EED04C4B981}" destId="{1139C661-69DA-4AF7-AFC7-3AEDCDB66FF7}" srcOrd="0" destOrd="0" parTransId="{F6DA4F6E-E724-455F-946C-566D66867724}" sibTransId="{8C17F5FF-955D-428C-BD82-1A181CA7CAE8}"/>
    <dgm:cxn modelId="{7966C06B-6160-48FC-8BFB-AF6216728BB6}" type="presOf" srcId="{1139C661-69DA-4AF7-AFC7-3AEDCDB66FF7}" destId="{047C1EE1-9EA7-477C-8A31-B671049410E7}" srcOrd="0" destOrd="0" presId="urn:microsoft.com/office/officeart/2005/8/layout/target3"/>
    <dgm:cxn modelId="{C52C32CE-9A69-4F62-AE73-3123CDE07EFB}" type="presOf" srcId="{1139C661-69DA-4AF7-AFC7-3AEDCDB66FF7}" destId="{7EA5F595-7D04-4E3C-9A9F-3FF55494F055}" srcOrd="1" destOrd="0" presId="urn:microsoft.com/office/officeart/2005/8/layout/target3"/>
    <dgm:cxn modelId="{608A7E47-6BAC-44CB-9974-72748C68E16D}" type="presParOf" srcId="{222FF445-4191-47EE-A7FC-7080BE3FE206}" destId="{124DB7E3-CFB2-40D9-8A5C-D07CB49A64E6}" srcOrd="0" destOrd="0" presId="urn:microsoft.com/office/officeart/2005/8/layout/target3"/>
    <dgm:cxn modelId="{38ED3EC0-CD50-4689-9A34-4FA9B0DAA6FE}" type="presParOf" srcId="{222FF445-4191-47EE-A7FC-7080BE3FE206}" destId="{B400E505-F318-4298-BD35-362A78114B3E}" srcOrd="1" destOrd="0" presId="urn:microsoft.com/office/officeart/2005/8/layout/target3"/>
    <dgm:cxn modelId="{7AD1F83F-E444-4FAD-B7AA-ED85ABE5E2A5}" type="presParOf" srcId="{222FF445-4191-47EE-A7FC-7080BE3FE206}" destId="{047C1EE1-9EA7-477C-8A31-B671049410E7}" srcOrd="2" destOrd="0" presId="urn:microsoft.com/office/officeart/2005/8/layout/target3"/>
    <dgm:cxn modelId="{3C4134B6-7B14-4379-9E6C-529933C33D30}" type="presParOf" srcId="{222FF445-4191-47EE-A7FC-7080BE3FE206}" destId="{7EA5F595-7D04-4E3C-9A9F-3FF55494F055}" srcOrd="3" destOrd="0" presId="urn:microsoft.com/office/officeart/2005/8/layout/targe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7EAF02-9274-41FC-9697-47165FD13FD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CBFEF31-AA13-4C3D-8DF4-FED20493AF1F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Прийом «Продовжіть речення»</a:t>
          </a:r>
          <a:endParaRPr lang="ru-RU" b="1">
            <a:latin typeface="Comic Sans MS" panose="030F0702030302020204" pitchFamily="66" charset="0"/>
          </a:endParaRPr>
        </a:p>
      </dgm:t>
    </dgm:pt>
    <dgm:pt modelId="{E34E85FA-BE24-4D05-BDBA-AF99357A51C6}" type="parTrans" cxnId="{17B972E7-C8D2-4E45-B98F-64E643ACED24}">
      <dgm:prSet/>
      <dgm:spPr/>
      <dgm:t>
        <a:bodyPr/>
        <a:lstStyle/>
        <a:p>
          <a:endParaRPr lang="ru-RU"/>
        </a:p>
      </dgm:t>
    </dgm:pt>
    <dgm:pt modelId="{ED8AFD17-A9D8-4563-B6E1-5D3764093D04}" type="sibTrans" cxnId="{17B972E7-C8D2-4E45-B98F-64E643ACED24}">
      <dgm:prSet/>
      <dgm:spPr/>
      <dgm:t>
        <a:bodyPr/>
        <a:lstStyle/>
        <a:p>
          <a:endParaRPr lang="ru-RU"/>
        </a:p>
      </dgm:t>
    </dgm:pt>
    <dgm:pt modelId="{5E5EB423-2F0B-417F-AD92-B22EC2CA791B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Робота над книгою велася з 19.. – по 19..  рр.</a:t>
          </a:r>
          <a:endParaRPr lang="ru-RU" b="1" dirty="0">
            <a:latin typeface="Comic Sans MS" panose="030F0702030302020204" pitchFamily="66" charset="0"/>
          </a:endParaRPr>
        </a:p>
      </dgm:t>
    </dgm:pt>
    <dgm:pt modelId="{11E5678E-A3F4-4C97-A16F-BCC7EA1DC97F}" type="parTrans" cxnId="{58B387D1-2BD1-4C09-912E-6285E9D9F51F}">
      <dgm:prSet/>
      <dgm:spPr/>
      <dgm:t>
        <a:bodyPr/>
        <a:lstStyle/>
        <a:p>
          <a:endParaRPr lang="ru-RU"/>
        </a:p>
      </dgm:t>
    </dgm:pt>
    <dgm:pt modelId="{C97EC061-F8C2-4648-8BBF-DCD5F476D70C}" type="sibTrans" cxnId="{58B387D1-2BD1-4C09-912E-6285E9D9F51F}">
      <dgm:prSet/>
      <dgm:spPr/>
      <dgm:t>
        <a:bodyPr/>
        <a:lstStyle/>
        <a:p>
          <a:endParaRPr lang="ru-RU"/>
        </a:p>
      </dgm:t>
    </dgm:pt>
    <dgm:pt modelId="{1EF76444-B376-471E-8A38-E74A67F449D0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За словами автора, основою твору послужили …</a:t>
          </a:r>
          <a:endParaRPr lang="ru-RU" b="1" dirty="0">
            <a:latin typeface="Comic Sans MS" panose="030F0702030302020204" pitchFamily="66" charset="0"/>
          </a:endParaRPr>
        </a:p>
      </dgm:t>
    </dgm:pt>
    <dgm:pt modelId="{A73F83F9-DC96-4E31-9470-8CDA9501E378}" type="parTrans" cxnId="{0FB50178-6E7E-4BE6-8D94-09D2AAE20E3B}">
      <dgm:prSet/>
      <dgm:spPr/>
      <dgm:t>
        <a:bodyPr/>
        <a:lstStyle/>
        <a:p>
          <a:endParaRPr lang="ru-RU"/>
        </a:p>
      </dgm:t>
    </dgm:pt>
    <dgm:pt modelId="{858A2D2F-715F-4BE6-B0ED-B19D47CB3469}" type="sibTrans" cxnId="{0FB50178-6E7E-4BE6-8D94-09D2AAE20E3B}">
      <dgm:prSet/>
      <dgm:spPr/>
      <dgm:t>
        <a:bodyPr/>
        <a:lstStyle/>
        <a:p>
          <a:endParaRPr lang="ru-RU"/>
        </a:p>
      </dgm:t>
    </dgm:pt>
    <dgm:pt modelId="{E36D3270-4607-4112-A9DB-C6146FD0ADB0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В 1971 році на екран вийшов фільм «…», знятий режисером  …..</a:t>
          </a:r>
          <a:endParaRPr lang="ru-RU" b="1" dirty="0">
            <a:latin typeface="Comic Sans MS" panose="030F0702030302020204" pitchFamily="66" charset="0"/>
          </a:endParaRPr>
        </a:p>
      </dgm:t>
    </dgm:pt>
    <dgm:pt modelId="{5AB70867-CD60-4DFD-9981-894740CDC3DC}" type="parTrans" cxnId="{570239B2-04F2-4526-886C-A2083C02AFBA}">
      <dgm:prSet/>
      <dgm:spPr/>
      <dgm:t>
        <a:bodyPr/>
        <a:lstStyle/>
        <a:p>
          <a:endParaRPr lang="ru-RU"/>
        </a:p>
      </dgm:t>
    </dgm:pt>
    <dgm:pt modelId="{2120B475-6BE4-447F-A7A2-C79C3F2D7E8A}" type="sibTrans" cxnId="{570239B2-04F2-4526-886C-A2083C02AFBA}">
      <dgm:prSet/>
      <dgm:spPr/>
      <dgm:t>
        <a:bodyPr/>
        <a:lstStyle/>
        <a:p>
          <a:endParaRPr lang="ru-RU"/>
        </a:p>
      </dgm:t>
    </dgm:pt>
    <dgm:pt modelId="{B46B74CC-A921-4AE4-B973-E6655F6A3058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В 2005 році на екран вийшов фільм «…», знятий режисером  …..</a:t>
          </a:r>
          <a:endParaRPr lang="ru-RU" b="1">
            <a:latin typeface="Comic Sans MS" panose="030F0702030302020204" pitchFamily="66" charset="0"/>
          </a:endParaRPr>
        </a:p>
      </dgm:t>
    </dgm:pt>
    <dgm:pt modelId="{7FEAC9FD-0A74-476F-BC4D-06FB1502FC54}" type="parTrans" cxnId="{A4F1EEE2-14F0-49DA-9AFD-178634B06B08}">
      <dgm:prSet/>
      <dgm:spPr/>
      <dgm:t>
        <a:bodyPr/>
        <a:lstStyle/>
        <a:p>
          <a:endParaRPr lang="ru-RU"/>
        </a:p>
      </dgm:t>
    </dgm:pt>
    <dgm:pt modelId="{9761C9D3-6A8B-440B-8893-8390ED52ED74}" type="sibTrans" cxnId="{A4F1EEE2-14F0-49DA-9AFD-178634B06B08}">
      <dgm:prSet/>
      <dgm:spPr/>
      <dgm:t>
        <a:bodyPr/>
        <a:lstStyle/>
        <a:p>
          <a:endParaRPr lang="ru-RU"/>
        </a:p>
      </dgm:t>
    </dgm:pt>
    <dgm:pt modelId="{F3CDFFA5-1570-4125-B681-0E17558D6386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Джонн Депп виконував роль ….</a:t>
          </a:r>
          <a:endParaRPr lang="ru-RU" b="1">
            <a:latin typeface="Comic Sans MS" panose="030F0702030302020204" pitchFamily="66" charset="0"/>
          </a:endParaRPr>
        </a:p>
      </dgm:t>
    </dgm:pt>
    <dgm:pt modelId="{49A4D2AC-2C80-4AAE-BDEA-70BBB835F02A}" type="parTrans" cxnId="{C6E245B1-417F-4B92-97BF-38E2D0AE4BD4}">
      <dgm:prSet/>
      <dgm:spPr/>
      <dgm:t>
        <a:bodyPr/>
        <a:lstStyle/>
        <a:p>
          <a:endParaRPr lang="ru-RU"/>
        </a:p>
      </dgm:t>
    </dgm:pt>
    <dgm:pt modelId="{C9226ED8-ECF5-42C3-9C62-BA1FF5BC0345}" type="sibTrans" cxnId="{C6E245B1-417F-4B92-97BF-38E2D0AE4BD4}">
      <dgm:prSet/>
      <dgm:spPr/>
      <dgm:t>
        <a:bodyPr/>
        <a:lstStyle/>
        <a:p>
          <a:endParaRPr lang="ru-RU"/>
        </a:p>
      </dgm:t>
    </dgm:pt>
    <dgm:pt modelId="{9F5E7C58-9BE9-4D77-A404-5E60E4C280CB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Головним героєм твору є ….</a:t>
          </a:r>
          <a:endParaRPr lang="ru-RU" b="1" dirty="0">
            <a:latin typeface="Comic Sans MS" panose="030F0702030302020204" pitchFamily="66" charset="0"/>
          </a:endParaRPr>
        </a:p>
      </dgm:t>
    </dgm:pt>
    <dgm:pt modelId="{74770860-43B0-477B-94DC-0BC7ED1292B8}" type="parTrans" cxnId="{D0820763-0AD5-4E79-8DB4-98A959F9F58A}">
      <dgm:prSet/>
      <dgm:spPr/>
      <dgm:t>
        <a:bodyPr/>
        <a:lstStyle/>
        <a:p>
          <a:endParaRPr lang="ru-RU"/>
        </a:p>
      </dgm:t>
    </dgm:pt>
    <dgm:pt modelId="{0CF6B90D-040F-43E9-B6EB-5B4E001E93D1}" type="sibTrans" cxnId="{D0820763-0AD5-4E79-8DB4-98A959F9F58A}">
      <dgm:prSet/>
      <dgm:spPr/>
      <dgm:t>
        <a:bodyPr/>
        <a:lstStyle/>
        <a:p>
          <a:endParaRPr lang="ru-RU"/>
        </a:p>
      </dgm:t>
    </dgm:pt>
    <dgm:pt modelId="{C36CC323-1E02-4201-9AAF-8CEBA0E29805}" type="pres">
      <dgm:prSet presAssocID="{187EAF02-9274-41FC-9697-47165FD13F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0708EB0-B044-4C74-8D66-04B44B76DFB8}" type="pres">
      <dgm:prSet presAssocID="{4CBFEF31-AA13-4C3D-8DF4-FED20493AF1F}" presName="composite" presStyleCnt="0"/>
      <dgm:spPr/>
    </dgm:pt>
    <dgm:pt modelId="{9A22566B-9204-46FB-A996-2D01F0E58869}" type="pres">
      <dgm:prSet presAssocID="{4CBFEF31-AA13-4C3D-8DF4-FED20493AF1F}" presName="parTx" presStyleLbl="alignNode1" presStyleIdx="0" presStyleCnt="1" custLinFactNeighborX="13022" custLinFactNeighborY="-688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F9E363-1CAA-48EC-8DDC-7741E81FDF44}" type="pres">
      <dgm:prSet presAssocID="{4CBFEF31-AA13-4C3D-8DF4-FED20493AF1F}" presName="desTx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B387D1-2BD1-4C09-912E-6285E9D9F51F}" srcId="{4CBFEF31-AA13-4C3D-8DF4-FED20493AF1F}" destId="{5E5EB423-2F0B-417F-AD92-B22EC2CA791B}" srcOrd="0" destOrd="0" parTransId="{11E5678E-A3F4-4C97-A16F-BCC7EA1DC97F}" sibTransId="{C97EC061-F8C2-4648-8BBF-DCD5F476D70C}"/>
    <dgm:cxn modelId="{5E19EF29-0398-4C0B-9AA1-97C19CD19749}" type="presOf" srcId="{E36D3270-4607-4112-A9DB-C6146FD0ADB0}" destId="{5EF9E363-1CAA-48EC-8DDC-7741E81FDF44}" srcOrd="0" destOrd="2" presId="urn:microsoft.com/office/officeart/2005/8/layout/hList1"/>
    <dgm:cxn modelId="{B8DFB93E-D4EF-4683-AC56-99145CC0DA21}" type="presOf" srcId="{B46B74CC-A921-4AE4-B973-E6655F6A3058}" destId="{5EF9E363-1CAA-48EC-8DDC-7741E81FDF44}" srcOrd="0" destOrd="3" presId="urn:microsoft.com/office/officeart/2005/8/layout/hList1"/>
    <dgm:cxn modelId="{570239B2-04F2-4526-886C-A2083C02AFBA}" srcId="{4CBFEF31-AA13-4C3D-8DF4-FED20493AF1F}" destId="{E36D3270-4607-4112-A9DB-C6146FD0ADB0}" srcOrd="2" destOrd="0" parTransId="{5AB70867-CD60-4DFD-9981-894740CDC3DC}" sibTransId="{2120B475-6BE4-447F-A7A2-C79C3F2D7E8A}"/>
    <dgm:cxn modelId="{D0820763-0AD5-4E79-8DB4-98A959F9F58A}" srcId="{4CBFEF31-AA13-4C3D-8DF4-FED20493AF1F}" destId="{9F5E7C58-9BE9-4D77-A404-5E60E4C280CB}" srcOrd="5" destOrd="0" parTransId="{74770860-43B0-477B-94DC-0BC7ED1292B8}" sibTransId="{0CF6B90D-040F-43E9-B6EB-5B4E001E93D1}"/>
    <dgm:cxn modelId="{5B953BF0-9594-47C1-AD76-45176679EE00}" type="presOf" srcId="{5E5EB423-2F0B-417F-AD92-B22EC2CA791B}" destId="{5EF9E363-1CAA-48EC-8DDC-7741E81FDF44}" srcOrd="0" destOrd="0" presId="urn:microsoft.com/office/officeart/2005/8/layout/hList1"/>
    <dgm:cxn modelId="{17B972E7-C8D2-4E45-B98F-64E643ACED24}" srcId="{187EAF02-9274-41FC-9697-47165FD13FD6}" destId="{4CBFEF31-AA13-4C3D-8DF4-FED20493AF1F}" srcOrd="0" destOrd="0" parTransId="{E34E85FA-BE24-4D05-BDBA-AF99357A51C6}" sibTransId="{ED8AFD17-A9D8-4563-B6E1-5D3764093D04}"/>
    <dgm:cxn modelId="{D6749F00-543D-49E0-B8F4-3F54CBC7B697}" type="presOf" srcId="{4CBFEF31-AA13-4C3D-8DF4-FED20493AF1F}" destId="{9A22566B-9204-46FB-A996-2D01F0E58869}" srcOrd="0" destOrd="0" presId="urn:microsoft.com/office/officeart/2005/8/layout/hList1"/>
    <dgm:cxn modelId="{7D6A451C-86AB-4AEF-928C-43DB27E02852}" type="presOf" srcId="{1EF76444-B376-471E-8A38-E74A67F449D0}" destId="{5EF9E363-1CAA-48EC-8DDC-7741E81FDF44}" srcOrd="0" destOrd="1" presId="urn:microsoft.com/office/officeart/2005/8/layout/hList1"/>
    <dgm:cxn modelId="{9F369420-F7BB-44C5-9747-F2713FDB5EAD}" type="presOf" srcId="{9F5E7C58-9BE9-4D77-A404-5E60E4C280CB}" destId="{5EF9E363-1CAA-48EC-8DDC-7741E81FDF44}" srcOrd="0" destOrd="5" presId="urn:microsoft.com/office/officeart/2005/8/layout/hList1"/>
    <dgm:cxn modelId="{C6E245B1-417F-4B92-97BF-38E2D0AE4BD4}" srcId="{4CBFEF31-AA13-4C3D-8DF4-FED20493AF1F}" destId="{F3CDFFA5-1570-4125-B681-0E17558D6386}" srcOrd="4" destOrd="0" parTransId="{49A4D2AC-2C80-4AAE-BDEA-70BBB835F02A}" sibTransId="{C9226ED8-ECF5-42C3-9C62-BA1FF5BC0345}"/>
    <dgm:cxn modelId="{DC677781-00EF-4732-A5D8-9D0EEB26B253}" type="presOf" srcId="{187EAF02-9274-41FC-9697-47165FD13FD6}" destId="{C36CC323-1E02-4201-9AAF-8CEBA0E29805}" srcOrd="0" destOrd="0" presId="urn:microsoft.com/office/officeart/2005/8/layout/hList1"/>
    <dgm:cxn modelId="{A4F1EEE2-14F0-49DA-9AFD-178634B06B08}" srcId="{4CBFEF31-AA13-4C3D-8DF4-FED20493AF1F}" destId="{B46B74CC-A921-4AE4-B973-E6655F6A3058}" srcOrd="3" destOrd="0" parTransId="{7FEAC9FD-0A74-476F-BC4D-06FB1502FC54}" sibTransId="{9761C9D3-6A8B-440B-8893-8390ED52ED74}"/>
    <dgm:cxn modelId="{0FB50178-6E7E-4BE6-8D94-09D2AAE20E3B}" srcId="{4CBFEF31-AA13-4C3D-8DF4-FED20493AF1F}" destId="{1EF76444-B376-471E-8A38-E74A67F449D0}" srcOrd="1" destOrd="0" parTransId="{A73F83F9-DC96-4E31-9470-8CDA9501E378}" sibTransId="{858A2D2F-715F-4BE6-B0ED-B19D47CB3469}"/>
    <dgm:cxn modelId="{3AF7EE2F-7EBA-422E-BCC4-4D8AF712A7C2}" type="presOf" srcId="{F3CDFFA5-1570-4125-B681-0E17558D6386}" destId="{5EF9E363-1CAA-48EC-8DDC-7741E81FDF44}" srcOrd="0" destOrd="4" presId="urn:microsoft.com/office/officeart/2005/8/layout/hList1"/>
    <dgm:cxn modelId="{ABACB75B-CAE9-4C3D-A631-43AA20AB015D}" type="presParOf" srcId="{C36CC323-1E02-4201-9AAF-8CEBA0E29805}" destId="{A0708EB0-B044-4C74-8D66-04B44B76DFB8}" srcOrd="0" destOrd="0" presId="urn:microsoft.com/office/officeart/2005/8/layout/hList1"/>
    <dgm:cxn modelId="{CEDFE789-2767-4014-9704-10A42F9C5FCF}" type="presParOf" srcId="{A0708EB0-B044-4C74-8D66-04B44B76DFB8}" destId="{9A22566B-9204-46FB-A996-2D01F0E58869}" srcOrd="0" destOrd="0" presId="urn:microsoft.com/office/officeart/2005/8/layout/hList1"/>
    <dgm:cxn modelId="{67E3766A-27DB-4D33-9FD9-004EE3178573}" type="presParOf" srcId="{A0708EB0-B044-4C74-8D66-04B44B76DFB8}" destId="{5EF9E363-1CAA-48EC-8DDC-7741E81FDF44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5E36EB8-CA9A-4C30-9F66-4D00A97F05DD}" type="doc">
      <dgm:prSet loTypeId="urn:microsoft.com/office/officeart/2005/8/layout/vList2" loCatId="list" qsTypeId="urn:microsoft.com/office/officeart/2005/8/quickstyle/simple1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4C4F1F3D-F8BF-4B59-8BC0-701D425C2938}">
      <dgm:prSet/>
      <dgm:spPr/>
      <dgm:t>
        <a:bodyPr/>
        <a:lstStyle/>
        <a:p>
          <a:pPr rtl="0"/>
          <a:r>
            <a:rPr lang="uk-UA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Родина Чарлі була ….  і складалась ….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42D4C697-8F94-485D-8FC5-D109EC50D8AA}" type="parTrans" cxnId="{28059855-8C1E-4F85-8026-51D5A23D412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3CEABBB1-3F2B-451F-B924-F86344494A2D}" type="sibTrans" cxnId="{28059855-8C1E-4F85-8026-51D5A23D412A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A6C4F7A2-B8A8-4BC9-AF44-D783FEE6E7B6}">
      <dgm:prSet/>
      <dgm:spPr/>
      <dgm:t>
        <a:bodyPr/>
        <a:lstStyle/>
        <a:p>
          <a:pPr rtl="0"/>
          <a:r>
            <a:rPr lang="uk-UA" b="1" baseline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Раз на рік в день народження Чарлі дарували …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62CBB518-C092-446F-880B-54EC63F14272}" type="parTrans" cxnId="{2402E942-E57D-4E58-8EB0-7F45776AACE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B644DC45-9C8E-4233-BD43-0E4C43489744}" type="sibTrans" cxnId="{2402E942-E57D-4E58-8EB0-7F45776AACE9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1CFDE7A7-AC40-4E39-97E9-030A4A5697F2}">
      <dgm:prSet/>
      <dgm:spPr/>
      <dgm:t>
        <a:bodyPr/>
        <a:lstStyle/>
        <a:p>
          <a:pPr rtl="0"/>
          <a:r>
            <a:rPr lang="uk-UA" b="1" baseline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Фабрика містера Віллі Вонка була ….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932EF84B-DCBA-474C-B899-BE35078BE749}" type="parTrans" cxnId="{6FAC0BFF-B963-4D3D-B53E-3A15CEE55C6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606B621A-404F-4CCE-8620-6A2E2805E1EA}" type="sibTrans" cxnId="{6FAC0BFF-B963-4D3D-B53E-3A15CEE55C6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04C70733-08D2-4DF4-842D-1BCE8DBAD7A0}">
      <dgm:prSet/>
      <dgm:spPr/>
      <dgm:t>
        <a:bodyPr/>
        <a:lstStyle/>
        <a:p>
          <a:pPr rtl="0"/>
          <a:r>
            <a:rPr lang="uk-UA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Містер Віллі </a:t>
          </a:r>
          <a:r>
            <a:rPr lang="uk-UA" b="1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Вонка</a:t>
          </a:r>
          <a:r>
            <a:rPr lang="uk-UA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 зробив  індійському принципу ….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280C6186-CB74-4F65-9627-C9A2B41D0E55}" type="parTrans" cxnId="{73E2F6D3-47A2-4AD1-9027-3530AAADE70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342C5EE0-0BCE-4CE8-8FC1-4464DD53021F}" type="sibTrans" cxnId="{73E2F6D3-47A2-4AD1-9027-3530AAADE708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8C165E88-3E21-4138-A993-BD0594036637}">
      <dgm:prSet/>
      <dgm:spPr/>
      <dgm:t>
        <a:bodyPr/>
        <a:lstStyle/>
        <a:p>
          <a:pPr rtl="0"/>
          <a:r>
            <a:rPr lang="uk-UA" b="1" baseline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Таємничі працівники – це  ….</a:t>
          </a:r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D7C13A16-DD3C-43C1-AE60-FB6C85A45654}" type="parTrans" cxnId="{4D94072C-B603-4168-8548-5B43B6E792D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FBD3E411-11BC-4E04-9C2D-0B56A01FF098}" type="sibTrans" cxnId="{4D94072C-B603-4168-8548-5B43B6E792D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C76A3432-A5F6-4EA2-A493-CA27E5CA6D2A}">
      <dgm:prSet/>
      <dgm:spPr/>
      <dgm:t>
        <a:bodyPr/>
        <a:lstStyle/>
        <a:p>
          <a:pPr rtl="0"/>
          <a:r>
            <a:rPr lang="uk-UA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Щоб знайти спадкоємця шоколадної фабрики Віллі </a:t>
          </a:r>
          <a:r>
            <a:rPr lang="uk-UA" b="1" baseline="0" dirty="0" err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Вонка</a:t>
          </a:r>
          <a:r>
            <a:rPr lang="uk-UA" b="1" baseline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rPr>
            <a:t> улаштував продаж ……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7A5C86E5-8CD3-4621-9F85-2059705D4028}" type="parTrans" cxnId="{9FE2B3D6-9865-4ED7-877F-83CE6F28943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1C7FA51E-D590-49B1-8066-5BB5DC11EFCE}" type="sibTrans" cxnId="{9FE2B3D6-9865-4ED7-877F-83CE6F28943C}">
      <dgm:prSet/>
      <dgm:spPr/>
      <dgm:t>
        <a:bodyPr/>
        <a:lstStyle/>
        <a:p>
          <a:endParaRPr lang="ru-RU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omic Sans MS" panose="030F0702030302020204" pitchFamily="66" charset="0"/>
          </a:endParaRPr>
        </a:p>
      </dgm:t>
    </dgm:pt>
    <dgm:pt modelId="{C5FC5D85-1167-414D-B716-A3AA5E1D990E}" type="pres">
      <dgm:prSet presAssocID="{F5E36EB8-CA9A-4C30-9F66-4D00A97F05D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A82CBB-BA1D-42B5-81D6-653BE021ECF7}" type="pres">
      <dgm:prSet presAssocID="{4C4F1F3D-F8BF-4B59-8BC0-701D425C2938}" presName="parentText" presStyleLbl="node1" presStyleIdx="0" presStyleCnt="6" custScaleY="1203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DFDDF-190A-44B2-AADD-F5680AD0CC99}" type="pres">
      <dgm:prSet presAssocID="{3CEABBB1-3F2B-451F-B924-F86344494A2D}" presName="spacer" presStyleCnt="0"/>
      <dgm:spPr/>
    </dgm:pt>
    <dgm:pt modelId="{F0DCA97C-9DC8-4829-A77A-D9A6F993B243}" type="pres">
      <dgm:prSet presAssocID="{A6C4F7A2-B8A8-4BC9-AF44-D783FEE6E7B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3E6DB1-3AA2-402C-AEEA-B07EDD50AB26}" type="pres">
      <dgm:prSet presAssocID="{B644DC45-9C8E-4233-BD43-0E4C43489744}" presName="spacer" presStyleCnt="0"/>
      <dgm:spPr/>
    </dgm:pt>
    <dgm:pt modelId="{42FAB8B2-9E4C-4CE5-873B-D83462FFA51C}" type="pres">
      <dgm:prSet presAssocID="{1CFDE7A7-AC40-4E39-97E9-030A4A5697F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DD160C0-4D04-4192-A988-90BEAE3A1053}" type="pres">
      <dgm:prSet presAssocID="{606B621A-404F-4CCE-8620-6A2E2805E1EA}" presName="spacer" presStyleCnt="0"/>
      <dgm:spPr/>
    </dgm:pt>
    <dgm:pt modelId="{154EB7E9-48D5-4AEA-8951-BA900A676D53}" type="pres">
      <dgm:prSet presAssocID="{04C70733-08D2-4DF4-842D-1BCE8DBAD7A0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82CEC-6E12-408C-B295-39171E965F99}" type="pres">
      <dgm:prSet presAssocID="{342C5EE0-0BCE-4CE8-8FC1-4464DD53021F}" presName="spacer" presStyleCnt="0"/>
      <dgm:spPr/>
    </dgm:pt>
    <dgm:pt modelId="{2F5DC8D3-478C-4EC3-B163-18B1C39DDB4C}" type="pres">
      <dgm:prSet presAssocID="{8C165E88-3E21-4138-A993-BD059403663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89ECC-D1D3-4CF7-B26B-65FBDD0C0DEF}" type="pres">
      <dgm:prSet presAssocID="{FBD3E411-11BC-4E04-9C2D-0B56A01FF098}" presName="spacer" presStyleCnt="0"/>
      <dgm:spPr/>
    </dgm:pt>
    <dgm:pt modelId="{D5F6878D-C594-47DA-8FD3-6A264B225C09}" type="pres">
      <dgm:prSet presAssocID="{C76A3432-A5F6-4EA2-A493-CA27E5CA6D2A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E2B3D6-9865-4ED7-877F-83CE6F28943C}" srcId="{F5E36EB8-CA9A-4C30-9F66-4D00A97F05DD}" destId="{C76A3432-A5F6-4EA2-A493-CA27E5CA6D2A}" srcOrd="5" destOrd="0" parTransId="{7A5C86E5-8CD3-4621-9F85-2059705D4028}" sibTransId="{1C7FA51E-D590-49B1-8066-5BB5DC11EFCE}"/>
    <dgm:cxn modelId="{73E2F6D3-47A2-4AD1-9027-3530AAADE708}" srcId="{F5E36EB8-CA9A-4C30-9F66-4D00A97F05DD}" destId="{04C70733-08D2-4DF4-842D-1BCE8DBAD7A0}" srcOrd="3" destOrd="0" parTransId="{280C6186-CB74-4F65-9627-C9A2B41D0E55}" sibTransId="{342C5EE0-0BCE-4CE8-8FC1-4464DD53021F}"/>
    <dgm:cxn modelId="{33915F69-9E10-405E-9A2A-4A4D2C356AF5}" type="presOf" srcId="{C76A3432-A5F6-4EA2-A493-CA27E5CA6D2A}" destId="{D5F6878D-C594-47DA-8FD3-6A264B225C09}" srcOrd="0" destOrd="0" presId="urn:microsoft.com/office/officeart/2005/8/layout/vList2"/>
    <dgm:cxn modelId="{2402E942-E57D-4E58-8EB0-7F45776AACE9}" srcId="{F5E36EB8-CA9A-4C30-9F66-4D00A97F05DD}" destId="{A6C4F7A2-B8A8-4BC9-AF44-D783FEE6E7B6}" srcOrd="1" destOrd="0" parTransId="{62CBB518-C092-446F-880B-54EC63F14272}" sibTransId="{B644DC45-9C8E-4233-BD43-0E4C43489744}"/>
    <dgm:cxn modelId="{C87F3F84-119C-434E-99A5-6C7A616E9BE9}" type="presOf" srcId="{F5E36EB8-CA9A-4C30-9F66-4D00A97F05DD}" destId="{C5FC5D85-1167-414D-B716-A3AA5E1D990E}" srcOrd="0" destOrd="0" presId="urn:microsoft.com/office/officeart/2005/8/layout/vList2"/>
    <dgm:cxn modelId="{6FAC0BFF-B963-4D3D-B53E-3A15CEE55C68}" srcId="{F5E36EB8-CA9A-4C30-9F66-4D00A97F05DD}" destId="{1CFDE7A7-AC40-4E39-97E9-030A4A5697F2}" srcOrd="2" destOrd="0" parTransId="{932EF84B-DCBA-474C-B899-BE35078BE749}" sibTransId="{606B621A-404F-4CCE-8620-6A2E2805E1EA}"/>
    <dgm:cxn modelId="{C87000E2-F17D-4154-AC16-65B6C934C384}" type="presOf" srcId="{4C4F1F3D-F8BF-4B59-8BC0-701D425C2938}" destId="{67A82CBB-BA1D-42B5-81D6-653BE021ECF7}" srcOrd="0" destOrd="0" presId="urn:microsoft.com/office/officeart/2005/8/layout/vList2"/>
    <dgm:cxn modelId="{3350C91E-FFCE-4E57-A24E-E85754D728AD}" type="presOf" srcId="{04C70733-08D2-4DF4-842D-1BCE8DBAD7A0}" destId="{154EB7E9-48D5-4AEA-8951-BA900A676D53}" srcOrd="0" destOrd="0" presId="urn:microsoft.com/office/officeart/2005/8/layout/vList2"/>
    <dgm:cxn modelId="{4D94072C-B603-4168-8548-5B43B6E792DC}" srcId="{F5E36EB8-CA9A-4C30-9F66-4D00A97F05DD}" destId="{8C165E88-3E21-4138-A993-BD0594036637}" srcOrd="4" destOrd="0" parTransId="{D7C13A16-DD3C-43C1-AE60-FB6C85A45654}" sibTransId="{FBD3E411-11BC-4E04-9C2D-0B56A01FF098}"/>
    <dgm:cxn modelId="{B51ABD47-C0D2-4473-A49B-A35E0D72D055}" type="presOf" srcId="{A6C4F7A2-B8A8-4BC9-AF44-D783FEE6E7B6}" destId="{F0DCA97C-9DC8-4829-A77A-D9A6F993B243}" srcOrd="0" destOrd="0" presId="urn:microsoft.com/office/officeart/2005/8/layout/vList2"/>
    <dgm:cxn modelId="{28059855-8C1E-4F85-8026-51D5A23D412A}" srcId="{F5E36EB8-CA9A-4C30-9F66-4D00A97F05DD}" destId="{4C4F1F3D-F8BF-4B59-8BC0-701D425C2938}" srcOrd="0" destOrd="0" parTransId="{42D4C697-8F94-485D-8FC5-D109EC50D8AA}" sibTransId="{3CEABBB1-3F2B-451F-B924-F86344494A2D}"/>
    <dgm:cxn modelId="{8445A407-5BF5-4055-B581-375DEA5436CF}" type="presOf" srcId="{1CFDE7A7-AC40-4E39-97E9-030A4A5697F2}" destId="{42FAB8B2-9E4C-4CE5-873B-D83462FFA51C}" srcOrd="0" destOrd="0" presId="urn:microsoft.com/office/officeart/2005/8/layout/vList2"/>
    <dgm:cxn modelId="{6071412B-F97E-4AF5-9A20-AA053C8C1758}" type="presOf" srcId="{8C165E88-3E21-4138-A993-BD0594036637}" destId="{2F5DC8D3-478C-4EC3-B163-18B1C39DDB4C}" srcOrd="0" destOrd="0" presId="urn:microsoft.com/office/officeart/2005/8/layout/vList2"/>
    <dgm:cxn modelId="{CA5C953A-8101-4D01-BA91-107666BE3CA1}" type="presParOf" srcId="{C5FC5D85-1167-414D-B716-A3AA5E1D990E}" destId="{67A82CBB-BA1D-42B5-81D6-653BE021ECF7}" srcOrd="0" destOrd="0" presId="urn:microsoft.com/office/officeart/2005/8/layout/vList2"/>
    <dgm:cxn modelId="{7BA98A69-D0FA-4EFF-988E-1CEF93FD07EE}" type="presParOf" srcId="{C5FC5D85-1167-414D-B716-A3AA5E1D990E}" destId="{7E6DFDDF-190A-44B2-AADD-F5680AD0CC99}" srcOrd="1" destOrd="0" presId="urn:microsoft.com/office/officeart/2005/8/layout/vList2"/>
    <dgm:cxn modelId="{8164A2DF-22CF-464B-B8B4-FD068466264B}" type="presParOf" srcId="{C5FC5D85-1167-414D-B716-A3AA5E1D990E}" destId="{F0DCA97C-9DC8-4829-A77A-D9A6F993B243}" srcOrd="2" destOrd="0" presId="urn:microsoft.com/office/officeart/2005/8/layout/vList2"/>
    <dgm:cxn modelId="{AD1FC2A5-51C6-4DBE-9068-BC858984CCA9}" type="presParOf" srcId="{C5FC5D85-1167-414D-B716-A3AA5E1D990E}" destId="{E63E6DB1-3AA2-402C-AEEA-B07EDD50AB26}" srcOrd="3" destOrd="0" presId="urn:microsoft.com/office/officeart/2005/8/layout/vList2"/>
    <dgm:cxn modelId="{0ED10CC6-2624-4DF7-8F2B-3E42BE78F20E}" type="presParOf" srcId="{C5FC5D85-1167-414D-B716-A3AA5E1D990E}" destId="{42FAB8B2-9E4C-4CE5-873B-D83462FFA51C}" srcOrd="4" destOrd="0" presId="urn:microsoft.com/office/officeart/2005/8/layout/vList2"/>
    <dgm:cxn modelId="{6B2C7F62-ABCD-4BDE-92B1-2077444386B2}" type="presParOf" srcId="{C5FC5D85-1167-414D-B716-A3AA5E1D990E}" destId="{4DD160C0-4D04-4192-A988-90BEAE3A1053}" srcOrd="5" destOrd="0" presId="urn:microsoft.com/office/officeart/2005/8/layout/vList2"/>
    <dgm:cxn modelId="{05E7699C-A960-46F1-9AF9-242878D8D67A}" type="presParOf" srcId="{C5FC5D85-1167-414D-B716-A3AA5E1D990E}" destId="{154EB7E9-48D5-4AEA-8951-BA900A676D53}" srcOrd="6" destOrd="0" presId="urn:microsoft.com/office/officeart/2005/8/layout/vList2"/>
    <dgm:cxn modelId="{74424483-8049-4AEB-98F6-691A46EAF7BE}" type="presParOf" srcId="{C5FC5D85-1167-414D-B716-A3AA5E1D990E}" destId="{B0682CEC-6E12-408C-B295-39171E965F99}" srcOrd="7" destOrd="0" presId="urn:microsoft.com/office/officeart/2005/8/layout/vList2"/>
    <dgm:cxn modelId="{AD5048D5-FA3C-4C91-A26C-9826DF25642F}" type="presParOf" srcId="{C5FC5D85-1167-414D-B716-A3AA5E1D990E}" destId="{2F5DC8D3-478C-4EC3-B163-18B1C39DDB4C}" srcOrd="8" destOrd="0" presId="urn:microsoft.com/office/officeart/2005/8/layout/vList2"/>
    <dgm:cxn modelId="{4C06BD65-4DC2-44ED-B262-EB9BB2A8BAB3}" type="presParOf" srcId="{C5FC5D85-1167-414D-B716-A3AA5E1D990E}" destId="{CED89ECC-D1D3-4CF7-B26B-65FBDD0C0DEF}" srcOrd="9" destOrd="0" presId="urn:microsoft.com/office/officeart/2005/8/layout/vList2"/>
    <dgm:cxn modelId="{3544B99B-BC4E-4335-9137-29D137FD21E6}" type="presParOf" srcId="{C5FC5D85-1167-414D-B716-A3AA5E1D990E}" destId="{D5F6878D-C594-47DA-8FD3-6A264B225C09}" srcOrd="1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0DC6B8C-0D8B-4B82-819C-E11DC44ECC91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E9AA3D-A97B-4035-8945-1242943C26BB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Два перші щасливі квитки були ….</a:t>
          </a:r>
          <a:endParaRPr lang="ru-RU" b="1">
            <a:latin typeface="Comic Sans MS" panose="030F0702030302020204" pitchFamily="66" charset="0"/>
          </a:endParaRPr>
        </a:p>
      </dgm:t>
    </dgm:pt>
    <dgm:pt modelId="{EB3489B0-AA3C-472E-9964-4F4B2E00C653}" type="parTrans" cxnId="{E2B40F43-E5F1-43C4-B2F3-A6190512D95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EA52B6FC-5A04-42CF-A173-F1F5753817F1}" type="sibTrans" cxnId="{E2B40F43-E5F1-43C4-B2F3-A6190512D95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E44DE0FA-5639-478A-8152-90E842ECDB8A}">
      <dgm:prSet/>
      <dgm:spPr/>
      <dgm:t>
        <a:bodyPr/>
        <a:lstStyle/>
        <a:p>
          <a:pPr rtl="0"/>
          <a:r>
            <a:rPr lang="uk-UA" b="1" baseline="0" dirty="0" smtClean="0">
              <a:latin typeface="Comic Sans MS" panose="030F0702030302020204" pitchFamily="66" charset="0"/>
            </a:rPr>
            <a:t>В День народження Чарлі подарували…..</a:t>
          </a:r>
          <a:endParaRPr lang="ru-RU" b="1" dirty="0">
            <a:latin typeface="Comic Sans MS" panose="030F0702030302020204" pitchFamily="66" charset="0"/>
          </a:endParaRPr>
        </a:p>
      </dgm:t>
    </dgm:pt>
    <dgm:pt modelId="{34F1487F-3F6F-4AE7-A636-99616EB8C898}" type="parTrans" cxnId="{33B92FD2-40B8-472D-AA47-658B8B247B9E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729B55CD-183F-4763-B23D-1510852D406F}" type="sibTrans" cxnId="{33B92FD2-40B8-472D-AA47-658B8B247B9E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397C184B-4186-4D4F-886D-E50440DF66F1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Два наступні щасливі квитки належали …</a:t>
          </a:r>
          <a:endParaRPr lang="ru-RU" b="1">
            <a:latin typeface="Comic Sans MS" panose="030F0702030302020204" pitchFamily="66" charset="0"/>
          </a:endParaRPr>
        </a:p>
      </dgm:t>
    </dgm:pt>
    <dgm:pt modelId="{9483882F-CCC7-452A-8F74-8EA97710A72B}" type="parTrans" cxnId="{67AB6A0B-C40B-4695-971A-3CA90D597A3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6FECD367-9D39-4D76-8691-1244367E6CEA}" type="sibTrans" cxnId="{67AB6A0B-C40B-4695-971A-3CA90D597A38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7BA74A54-B161-4869-AA75-92812AADFC4B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Чарлі знаходить в снігу біля крамниці …..</a:t>
          </a:r>
          <a:endParaRPr lang="ru-RU" b="1">
            <a:latin typeface="Comic Sans MS" panose="030F0702030302020204" pitchFamily="66" charset="0"/>
          </a:endParaRPr>
        </a:p>
      </dgm:t>
    </dgm:pt>
    <dgm:pt modelId="{942D4418-E06D-4B21-8E48-EF283B3F23E1}" type="parTrans" cxnId="{D6EBBDD8-759A-4347-A360-4128D856D13A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C5D8999D-12A3-40C8-9028-059422344745}" type="sibTrans" cxnId="{D6EBBDD8-759A-4347-A360-4128D856D13A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08AC2238-0035-451D-9C2A-FE7F2342E373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Здійснилося чудо і Чарлі ….</a:t>
          </a:r>
          <a:endParaRPr lang="ru-RU" b="1">
            <a:latin typeface="Comic Sans MS" panose="030F0702030302020204" pitchFamily="66" charset="0"/>
          </a:endParaRPr>
        </a:p>
      </dgm:t>
    </dgm:pt>
    <dgm:pt modelId="{F1F3D466-82E7-48EB-BC3F-AD60F796CE58}" type="parTrans" cxnId="{97699436-327C-4718-A5FE-522D45084673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06681161-5B5C-4649-8E7F-03FEB9C0892F}" type="sibTrans" cxnId="{97699436-327C-4718-A5FE-522D45084673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E6CF789B-3623-497A-866E-27F1FDE38DDE}">
      <dgm:prSet/>
      <dgm:spPr/>
      <dgm:t>
        <a:bodyPr/>
        <a:lstStyle/>
        <a:p>
          <a:pPr rtl="0"/>
          <a:r>
            <a:rPr lang="uk-UA" b="1" baseline="0" smtClean="0">
              <a:latin typeface="Comic Sans MS" panose="030F0702030302020204" pitchFamily="66" charset="0"/>
            </a:rPr>
            <a:t>На золотому квиткові було написано ….</a:t>
          </a:r>
          <a:endParaRPr lang="ru-RU" b="1">
            <a:latin typeface="Comic Sans MS" panose="030F0702030302020204" pitchFamily="66" charset="0"/>
          </a:endParaRPr>
        </a:p>
      </dgm:t>
    </dgm:pt>
    <dgm:pt modelId="{DD4B11FF-4D59-4131-B436-3CF3462EBB51}" type="parTrans" cxnId="{C70096FF-0E48-4041-8B90-EADEF921EA7D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FECE2785-5DA7-43D0-9201-9CBF72AFEE9E}" type="sibTrans" cxnId="{C70096FF-0E48-4041-8B90-EADEF921EA7D}">
      <dgm:prSet/>
      <dgm:spPr/>
      <dgm:t>
        <a:bodyPr/>
        <a:lstStyle/>
        <a:p>
          <a:endParaRPr lang="ru-RU" b="1">
            <a:latin typeface="Comic Sans MS" panose="030F0702030302020204" pitchFamily="66" charset="0"/>
          </a:endParaRPr>
        </a:p>
      </dgm:t>
    </dgm:pt>
    <dgm:pt modelId="{214AB6BD-4634-4BA1-981B-6335399B56AA}" type="pres">
      <dgm:prSet presAssocID="{C0DC6B8C-0D8B-4B82-819C-E11DC44ECC9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D6A298C-20CB-4F73-B2A5-023AC7DB69ED}" type="pres">
      <dgm:prSet presAssocID="{EEE9AA3D-A97B-4035-8945-1242943C26BB}" presName="composite" presStyleCnt="0"/>
      <dgm:spPr/>
    </dgm:pt>
    <dgm:pt modelId="{683AC916-C0EF-457B-BA9D-6B59957A6CE6}" type="pres">
      <dgm:prSet presAssocID="{EEE9AA3D-A97B-4035-8945-1242943C26BB}" presName="imgShp" presStyleLbl="fgImgPlace1" presStyleIdx="0" presStyleCnt="6" custScaleX="127562" custScaleY="10267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</dgm:spPr>
      <dgm:t>
        <a:bodyPr/>
        <a:lstStyle/>
        <a:p>
          <a:endParaRPr lang="ru-RU"/>
        </a:p>
      </dgm:t>
    </dgm:pt>
    <dgm:pt modelId="{D4EA026C-D892-496A-AFEE-D5F34ABB74BE}" type="pres">
      <dgm:prSet presAssocID="{EEE9AA3D-A97B-4035-8945-1242943C26BB}" presName="tx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4F67D0-612E-4DB0-A996-90DCC47B7BD8}" type="pres">
      <dgm:prSet presAssocID="{EA52B6FC-5A04-42CF-A173-F1F5753817F1}" presName="spacing" presStyleCnt="0"/>
      <dgm:spPr/>
    </dgm:pt>
    <dgm:pt modelId="{3043AD85-A254-4C8B-842B-43BFF815D4BA}" type="pres">
      <dgm:prSet presAssocID="{E44DE0FA-5639-478A-8152-90E842ECDB8A}" presName="composite" presStyleCnt="0"/>
      <dgm:spPr/>
    </dgm:pt>
    <dgm:pt modelId="{AD8BC2FB-37C3-4EC6-B464-2D9119EB083F}" type="pres">
      <dgm:prSet presAssocID="{E44DE0FA-5639-478A-8152-90E842ECDB8A}" presName="imgShp" presStyleLbl="fgImgPlace1" presStyleIdx="1" presStyleCnt="6" custScaleX="109587" custScaleY="131479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</dgm:spPr>
    </dgm:pt>
    <dgm:pt modelId="{3109CCC2-AD9E-4E68-8F75-632E64EF3B10}" type="pres">
      <dgm:prSet presAssocID="{E44DE0FA-5639-478A-8152-90E842ECDB8A}" presName="tx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4A9A8C-892C-4834-8DA3-72FCF853C913}" type="pres">
      <dgm:prSet presAssocID="{729B55CD-183F-4763-B23D-1510852D406F}" presName="spacing" presStyleCnt="0"/>
      <dgm:spPr/>
    </dgm:pt>
    <dgm:pt modelId="{D19A7608-3138-4D23-8894-A0D6E27C61A4}" type="pres">
      <dgm:prSet presAssocID="{397C184B-4186-4D4F-886D-E50440DF66F1}" presName="composite" presStyleCnt="0"/>
      <dgm:spPr/>
    </dgm:pt>
    <dgm:pt modelId="{70FEFEE1-C7BD-4CE7-A857-356035AD67C0}" type="pres">
      <dgm:prSet presAssocID="{397C184B-4186-4D4F-886D-E50440DF66F1}" presName="imgShp" presStyleLbl="fgImgPlace1" presStyleIdx="2" presStyleCnt="6" custScaleX="128492" custScaleY="110678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78068BBE-3CB7-4CEB-A850-47968285F820}" type="pres">
      <dgm:prSet presAssocID="{397C184B-4186-4D4F-886D-E50440DF66F1}" presName="tx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34C643-FAB0-44B3-8F19-339B9AD3B5E1}" type="pres">
      <dgm:prSet presAssocID="{6FECD367-9D39-4D76-8691-1244367E6CEA}" presName="spacing" presStyleCnt="0"/>
      <dgm:spPr/>
    </dgm:pt>
    <dgm:pt modelId="{95B1F9F0-0F51-4C35-BBDF-52BCA7BD422B}" type="pres">
      <dgm:prSet presAssocID="{7BA74A54-B161-4869-AA75-92812AADFC4B}" presName="composite" presStyleCnt="0"/>
      <dgm:spPr/>
    </dgm:pt>
    <dgm:pt modelId="{DBCAABCC-5DA9-4985-BAAA-B14B8C321F44}" type="pres">
      <dgm:prSet presAssocID="{7BA74A54-B161-4869-AA75-92812AADFC4B}" presName="imgShp" presStyleLbl="fgImgPlace1" presStyleIdx="3" presStyleCnt="6" custScaleX="106863" custScaleY="11904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A30A49D6-91EC-4E38-B513-E8D5036373E5}" type="pres">
      <dgm:prSet presAssocID="{7BA74A54-B161-4869-AA75-92812AADFC4B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BD17CC-7EC1-4DD4-9C5A-6DA40E606B2A}" type="pres">
      <dgm:prSet presAssocID="{C5D8999D-12A3-40C8-9028-059422344745}" presName="spacing" presStyleCnt="0"/>
      <dgm:spPr/>
    </dgm:pt>
    <dgm:pt modelId="{9AD3838A-9A47-44E9-A1CA-654635A84DBD}" type="pres">
      <dgm:prSet presAssocID="{08AC2238-0035-451D-9C2A-FE7F2342E373}" presName="composite" presStyleCnt="0"/>
      <dgm:spPr/>
    </dgm:pt>
    <dgm:pt modelId="{BD4026F3-9781-4395-9656-8F9433638B5B}" type="pres">
      <dgm:prSet presAssocID="{08AC2238-0035-451D-9C2A-FE7F2342E373}" presName="imgShp" presStyleLbl="fgImgPlace1" presStyleIdx="4" presStyleCnt="6" custScaleX="125176" custScaleY="12383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8B1513CB-B306-4097-8180-268F8EDD57FD}" type="pres">
      <dgm:prSet presAssocID="{08AC2238-0035-451D-9C2A-FE7F2342E373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F84BB4-39A2-466F-BA77-78E78368F49C}" type="pres">
      <dgm:prSet presAssocID="{06681161-5B5C-4649-8E7F-03FEB9C0892F}" presName="spacing" presStyleCnt="0"/>
      <dgm:spPr/>
    </dgm:pt>
    <dgm:pt modelId="{121DB35F-BC64-4ACB-848A-02BA5ABE507F}" type="pres">
      <dgm:prSet presAssocID="{E6CF789B-3623-497A-866E-27F1FDE38DDE}" presName="composite" presStyleCnt="0"/>
      <dgm:spPr/>
    </dgm:pt>
    <dgm:pt modelId="{5DFB4596-9C53-4DF2-AAF5-7DE7BB5039A0}" type="pres">
      <dgm:prSet presAssocID="{E6CF789B-3623-497A-866E-27F1FDE38DDE}" presName="imgShp" presStyleLbl="fgImgPlace1" presStyleIdx="5" presStyleCnt="6" custScaleX="106230" custScaleY="124375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535FA802-8BD9-4983-B8D3-DB642FCA218A}" type="pres">
      <dgm:prSet presAssocID="{E6CF789B-3623-497A-866E-27F1FDE38DDE}" presName="tx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EBBDD8-759A-4347-A360-4128D856D13A}" srcId="{C0DC6B8C-0D8B-4B82-819C-E11DC44ECC91}" destId="{7BA74A54-B161-4869-AA75-92812AADFC4B}" srcOrd="3" destOrd="0" parTransId="{942D4418-E06D-4B21-8E48-EF283B3F23E1}" sibTransId="{C5D8999D-12A3-40C8-9028-059422344745}"/>
    <dgm:cxn modelId="{3E23FB87-F845-489D-BC86-E1D4E2812182}" type="presOf" srcId="{08AC2238-0035-451D-9C2A-FE7F2342E373}" destId="{8B1513CB-B306-4097-8180-268F8EDD57FD}" srcOrd="0" destOrd="0" presId="urn:microsoft.com/office/officeart/2005/8/layout/vList3#1"/>
    <dgm:cxn modelId="{6EDB1927-BBB4-49F1-AE67-B7282B5D1FBC}" type="presOf" srcId="{7BA74A54-B161-4869-AA75-92812AADFC4B}" destId="{A30A49D6-91EC-4E38-B513-E8D5036373E5}" srcOrd="0" destOrd="0" presId="urn:microsoft.com/office/officeart/2005/8/layout/vList3#1"/>
    <dgm:cxn modelId="{B2F5E4C2-29C1-47B1-9000-E162C958650C}" type="presOf" srcId="{C0DC6B8C-0D8B-4B82-819C-E11DC44ECC91}" destId="{214AB6BD-4634-4BA1-981B-6335399B56AA}" srcOrd="0" destOrd="0" presId="urn:microsoft.com/office/officeart/2005/8/layout/vList3#1"/>
    <dgm:cxn modelId="{67AB6A0B-C40B-4695-971A-3CA90D597A38}" srcId="{C0DC6B8C-0D8B-4B82-819C-E11DC44ECC91}" destId="{397C184B-4186-4D4F-886D-E50440DF66F1}" srcOrd="2" destOrd="0" parTransId="{9483882F-CCC7-452A-8F74-8EA97710A72B}" sibTransId="{6FECD367-9D39-4D76-8691-1244367E6CEA}"/>
    <dgm:cxn modelId="{97699436-327C-4718-A5FE-522D45084673}" srcId="{C0DC6B8C-0D8B-4B82-819C-E11DC44ECC91}" destId="{08AC2238-0035-451D-9C2A-FE7F2342E373}" srcOrd="4" destOrd="0" parTransId="{F1F3D466-82E7-48EB-BC3F-AD60F796CE58}" sibTransId="{06681161-5B5C-4649-8E7F-03FEB9C0892F}"/>
    <dgm:cxn modelId="{C70096FF-0E48-4041-8B90-EADEF921EA7D}" srcId="{C0DC6B8C-0D8B-4B82-819C-E11DC44ECC91}" destId="{E6CF789B-3623-497A-866E-27F1FDE38DDE}" srcOrd="5" destOrd="0" parTransId="{DD4B11FF-4D59-4131-B436-3CF3462EBB51}" sibTransId="{FECE2785-5DA7-43D0-9201-9CBF72AFEE9E}"/>
    <dgm:cxn modelId="{BC0F2A5F-386F-48DD-B898-4EDD232A5D1E}" type="presOf" srcId="{397C184B-4186-4D4F-886D-E50440DF66F1}" destId="{78068BBE-3CB7-4CEB-A850-47968285F820}" srcOrd="0" destOrd="0" presId="urn:microsoft.com/office/officeart/2005/8/layout/vList3#1"/>
    <dgm:cxn modelId="{E2B40F43-E5F1-43C4-B2F3-A6190512D958}" srcId="{C0DC6B8C-0D8B-4B82-819C-E11DC44ECC91}" destId="{EEE9AA3D-A97B-4035-8945-1242943C26BB}" srcOrd="0" destOrd="0" parTransId="{EB3489B0-AA3C-472E-9964-4F4B2E00C653}" sibTransId="{EA52B6FC-5A04-42CF-A173-F1F5753817F1}"/>
    <dgm:cxn modelId="{932D05B2-C001-4F3C-81A6-F6B44F786DE7}" type="presOf" srcId="{E44DE0FA-5639-478A-8152-90E842ECDB8A}" destId="{3109CCC2-AD9E-4E68-8F75-632E64EF3B10}" srcOrd="0" destOrd="0" presId="urn:microsoft.com/office/officeart/2005/8/layout/vList3#1"/>
    <dgm:cxn modelId="{94CB0E10-7D48-4BBD-8599-2FE30236C035}" type="presOf" srcId="{EEE9AA3D-A97B-4035-8945-1242943C26BB}" destId="{D4EA026C-D892-496A-AFEE-D5F34ABB74BE}" srcOrd="0" destOrd="0" presId="urn:microsoft.com/office/officeart/2005/8/layout/vList3#1"/>
    <dgm:cxn modelId="{33B92FD2-40B8-472D-AA47-658B8B247B9E}" srcId="{C0DC6B8C-0D8B-4B82-819C-E11DC44ECC91}" destId="{E44DE0FA-5639-478A-8152-90E842ECDB8A}" srcOrd="1" destOrd="0" parTransId="{34F1487F-3F6F-4AE7-A636-99616EB8C898}" sibTransId="{729B55CD-183F-4763-B23D-1510852D406F}"/>
    <dgm:cxn modelId="{EF8ACFBA-AD33-4E74-97F1-0406BACA09BC}" type="presOf" srcId="{E6CF789B-3623-497A-866E-27F1FDE38DDE}" destId="{535FA802-8BD9-4983-B8D3-DB642FCA218A}" srcOrd="0" destOrd="0" presId="urn:microsoft.com/office/officeart/2005/8/layout/vList3#1"/>
    <dgm:cxn modelId="{29AFE36F-CB00-453E-A1C0-F1EB1649953A}" type="presParOf" srcId="{214AB6BD-4634-4BA1-981B-6335399B56AA}" destId="{2D6A298C-20CB-4F73-B2A5-023AC7DB69ED}" srcOrd="0" destOrd="0" presId="urn:microsoft.com/office/officeart/2005/8/layout/vList3#1"/>
    <dgm:cxn modelId="{05FE60F1-9625-4213-8C20-BB3D173FBF62}" type="presParOf" srcId="{2D6A298C-20CB-4F73-B2A5-023AC7DB69ED}" destId="{683AC916-C0EF-457B-BA9D-6B59957A6CE6}" srcOrd="0" destOrd="0" presId="urn:microsoft.com/office/officeart/2005/8/layout/vList3#1"/>
    <dgm:cxn modelId="{FED00E86-E5D1-4837-91B6-AB670560FF2F}" type="presParOf" srcId="{2D6A298C-20CB-4F73-B2A5-023AC7DB69ED}" destId="{D4EA026C-D892-496A-AFEE-D5F34ABB74BE}" srcOrd="1" destOrd="0" presId="urn:microsoft.com/office/officeart/2005/8/layout/vList3#1"/>
    <dgm:cxn modelId="{0871503A-4D8C-4ABE-9B93-813E4BC7FF02}" type="presParOf" srcId="{214AB6BD-4634-4BA1-981B-6335399B56AA}" destId="{824F67D0-612E-4DB0-A996-90DCC47B7BD8}" srcOrd="1" destOrd="0" presId="urn:microsoft.com/office/officeart/2005/8/layout/vList3#1"/>
    <dgm:cxn modelId="{CA1685BF-DBD6-435B-AAA9-EF9A99FB214F}" type="presParOf" srcId="{214AB6BD-4634-4BA1-981B-6335399B56AA}" destId="{3043AD85-A254-4C8B-842B-43BFF815D4BA}" srcOrd="2" destOrd="0" presId="urn:microsoft.com/office/officeart/2005/8/layout/vList3#1"/>
    <dgm:cxn modelId="{6272CB32-33FA-4CB7-B9F3-CCA250B7CD3A}" type="presParOf" srcId="{3043AD85-A254-4C8B-842B-43BFF815D4BA}" destId="{AD8BC2FB-37C3-4EC6-B464-2D9119EB083F}" srcOrd="0" destOrd="0" presId="urn:microsoft.com/office/officeart/2005/8/layout/vList3#1"/>
    <dgm:cxn modelId="{9D815540-D4CA-427D-8E4F-95F4E481813E}" type="presParOf" srcId="{3043AD85-A254-4C8B-842B-43BFF815D4BA}" destId="{3109CCC2-AD9E-4E68-8F75-632E64EF3B10}" srcOrd="1" destOrd="0" presId="urn:microsoft.com/office/officeart/2005/8/layout/vList3#1"/>
    <dgm:cxn modelId="{D9BA1DEC-B3C2-4096-AC49-A72E826FBE49}" type="presParOf" srcId="{214AB6BD-4634-4BA1-981B-6335399B56AA}" destId="{F84A9A8C-892C-4834-8DA3-72FCF853C913}" srcOrd="3" destOrd="0" presId="urn:microsoft.com/office/officeart/2005/8/layout/vList3#1"/>
    <dgm:cxn modelId="{755533D1-C4A3-45D4-A127-43C2D87ED7C3}" type="presParOf" srcId="{214AB6BD-4634-4BA1-981B-6335399B56AA}" destId="{D19A7608-3138-4D23-8894-A0D6E27C61A4}" srcOrd="4" destOrd="0" presId="urn:microsoft.com/office/officeart/2005/8/layout/vList3#1"/>
    <dgm:cxn modelId="{312CD74C-FCE6-45A9-8C64-8A378337F13C}" type="presParOf" srcId="{D19A7608-3138-4D23-8894-A0D6E27C61A4}" destId="{70FEFEE1-C7BD-4CE7-A857-356035AD67C0}" srcOrd="0" destOrd="0" presId="urn:microsoft.com/office/officeart/2005/8/layout/vList3#1"/>
    <dgm:cxn modelId="{4FF99950-5273-4031-9815-B596F69C0FC8}" type="presParOf" srcId="{D19A7608-3138-4D23-8894-A0D6E27C61A4}" destId="{78068BBE-3CB7-4CEB-A850-47968285F820}" srcOrd="1" destOrd="0" presId="urn:microsoft.com/office/officeart/2005/8/layout/vList3#1"/>
    <dgm:cxn modelId="{81B488E5-34C5-4A1E-9D44-6C9F97D0217B}" type="presParOf" srcId="{214AB6BD-4634-4BA1-981B-6335399B56AA}" destId="{5E34C643-FAB0-44B3-8F19-339B9AD3B5E1}" srcOrd="5" destOrd="0" presId="urn:microsoft.com/office/officeart/2005/8/layout/vList3#1"/>
    <dgm:cxn modelId="{3D208545-7A6E-4045-942F-C91761131E6F}" type="presParOf" srcId="{214AB6BD-4634-4BA1-981B-6335399B56AA}" destId="{95B1F9F0-0F51-4C35-BBDF-52BCA7BD422B}" srcOrd="6" destOrd="0" presId="urn:microsoft.com/office/officeart/2005/8/layout/vList3#1"/>
    <dgm:cxn modelId="{4BCC2A6C-832D-43F8-8748-7DEB071E3EC4}" type="presParOf" srcId="{95B1F9F0-0F51-4C35-BBDF-52BCA7BD422B}" destId="{DBCAABCC-5DA9-4985-BAAA-B14B8C321F44}" srcOrd="0" destOrd="0" presId="urn:microsoft.com/office/officeart/2005/8/layout/vList3#1"/>
    <dgm:cxn modelId="{BCCBAEF6-2A96-4B19-A11B-FC02894957F9}" type="presParOf" srcId="{95B1F9F0-0F51-4C35-BBDF-52BCA7BD422B}" destId="{A30A49D6-91EC-4E38-B513-E8D5036373E5}" srcOrd="1" destOrd="0" presId="urn:microsoft.com/office/officeart/2005/8/layout/vList3#1"/>
    <dgm:cxn modelId="{9ED8DE53-439A-4004-A99E-BEB3753424BE}" type="presParOf" srcId="{214AB6BD-4634-4BA1-981B-6335399B56AA}" destId="{66BD17CC-7EC1-4DD4-9C5A-6DA40E606B2A}" srcOrd="7" destOrd="0" presId="urn:microsoft.com/office/officeart/2005/8/layout/vList3#1"/>
    <dgm:cxn modelId="{0D5BE248-47E6-414C-8F8E-04F70F7EBAE4}" type="presParOf" srcId="{214AB6BD-4634-4BA1-981B-6335399B56AA}" destId="{9AD3838A-9A47-44E9-A1CA-654635A84DBD}" srcOrd="8" destOrd="0" presId="urn:microsoft.com/office/officeart/2005/8/layout/vList3#1"/>
    <dgm:cxn modelId="{933AE7CF-C8DB-4B43-A6F5-1E39DCD07DBE}" type="presParOf" srcId="{9AD3838A-9A47-44E9-A1CA-654635A84DBD}" destId="{BD4026F3-9781-4395-9656-8F9433638B5B}" srcOrd="0" destOrd="0" presId="urn:microsoft.com/office/officeart/2005/8/layout/vList3#1"/>
    <dgm:cxn modelId="{9C148D6F-B5A3-4249-82DB-652236CEED25}" type="presParOf" srcId="{9AD3838A-9A47-44E9-A1CA-654635A84DBD}" destId="{8B1513CB-B306-4097-8180-268F8EDD57FD}" srcOrd="1" destOrd="0" presId="urn:microsoft.com/office/officeart/2005/8/layout/vList3#1"/>
    <dgm:cxn modelId="{06B84DDC-3FEA-4AFC-94C8-5B1DDBE1C7DF}" type="presParOf" srcId="{214AB6BD-4634-4BA1-981B-6335399B56AA}" destId="{C6F84BB4-39A2-466F-BA77-78E78368F49C}" srcOrd="9" destOrd="0" presId="urn:microsoft.com/office/officeart/2005/8/layout/vList3#1"/>
    <dgm:cxn modelId="{74038EEE-87B3-4DC8-BD04-ABAA3FBC1258}" type="presParOf" srcId="{214AB6BD-4634-4BA1-981B-6335399B56AA}" destId="{121DB35F-BC64-4ACB-848A-02BA5ABE507F}" srcOrd="10" destOrd="0" presId="urn:microsoft.com/office/officeart/2005/8/layout/vList3#1"/>
    <dgm:cxn modelId="{4535B368-D486-4405-AD68-C26E0FD97DBA}" type="presParOf" srcId="{121DB35F-BC64-4ACB-848A-02BA5ABE507F}" destId="{5DFB4596-9C53-4DF2-AAF5-7DE7BB5039A0}" srcOrd="0" destOrd="0" presId="urn:microsoft.com/office/officeart/2005/8/layout/vList3#1"/>
    <dgm:cxn modelId="{9D0C6219-2548-420F-9BCD-5C3BC9334998}" type="presParOf" srcId="{121DB35F-BC64-4ACB-848A-02BA5ABE507F}" destId="{535FA802-8BD9-4983-B8D3-DB642FCA218A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5A9AA06-A452-4E90-ACAE-4608DEB167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4843798-AD7D-4B48-BADF-CF370CD932AC}">
      <dgm:prSet/>
      <dgm:spPr/>
      <dgm:t>
        <a:bodyPr/>
        <a:lstStyle/>
        <a:p>
          <a:pPr algn="ctr" rtl="0"/>
          <a:r>
            <a:rPr lang="uk-UA" b="0" baseline="0" dirty="0" smtClean="0"/>
            <a:t>Творча робота</a:t>
          </a:r>
          <a:br>
            <a:rPr lang="uk-UA" b="0" baseline="0" dirty="0" smtClean="0"/>
          </a:br>
          <a:r>
            <a:rPr lang="uk-UA" b="0" baseline="0" dirty="0" smtClean="0"/>
            <a:t>Складіть правила щасливої родини</a:t>
          </a:r>
          <a:endParaRPr lang="ru-RU" b="0" dirty="0"/>
        </a:p>
      </dgm:t>
    </dgm:pt>
    <dgm:pt modelId="{642CCF4C-ECFA-4ABF-B0A3-38F0AF2458A5}" type="parTrans" cxnId="{638A7A45-998F-4C3D-9D68-59EB6A5398DE}">
      <dgm:prSet/>
      <dgm:spPr/>
      <dgm:t>
        <a:bodyPr/>
        <a:lstStyle/>
        <a:p>
          <a:endParaRPr lang="ru-RU"/>
        </a:p>
      </dgm:t>
    </dgm:pt>
    <dgm:pt modelId="{F52799C3-2B24-4B9F-A02C-850BA5B01B72}" type="sibTrans" cxnId="{638A7A45-998F-4C3D-9D68-59EB6A5398DE}">
      <dgm:prSet/>
      <dgm:spPr/>
      <dgm:t>
        <a:bodyPr/>
        <a:lstStyle/>
        <a:p>
          <a:endParaRPr lang="ru-RU"/>
        </a:p>
      </dgm:t>
    </dgm:pt>
    <dgm:pt modelId="{38D62FD3-8BFE-4004-97F1-B50D6733AE7B}" type="pres">
      <dgm:prSet presAssocID="{05A9AA06-A452-4E90-ACAE-4608DEB167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31FDA43-7EC8-4D63-8B1E-5F053A6FF860}" type="pres">
      <dgm:prSet presAssocID="{64843798-AD7D-4B48-BADF-CF370CD932AC}" presName="parentText" presStyleLbl="node1" presStyleIdx="0" presStyleCnt="1" custScaleY="45590" custLinFactNeighborX="236" custLinFactNeighborY="-402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8A7A45-998F-4C3D-9D68-59EB6A5398DE}" srcId="{05A9AA06-A452-4E90-ACAE-4608DEB1672C}" destId="{64843798-AD7D-4B48-BADF-CF370CD932AC}" srcOrd="0" destOrd="0" parTransId="{642CCF4C-ECFA-4ABF-B0A3-38F0AF2458A5}" sibTransId="{F52799C3-2B24-4B9F-A02C-850BA5B01B72}"/>
    <dgm:cxn modelId="{A8836DC8-5835-42F3-867B-FC23D1B9212F}" type="presOf" srcId="{64843798-AD7D-4B48-BADF-CF370CD932AC}" destId="{631FDA43-7EC8-4D63-8B1E-5F053A6FF860}" srcOrd="0" destOrd="0" presId="urn:microsoft.com/office/officeart/2005/8/layout/vList2"/>
    <dgm:cxn modelId="{787809D2-8DE0-43BB-8D97-173D95230AE9}" type="presOf" srcId="{05A9AA06-A452-4E90-ACAE-4608DEB1672C}" destId="{38D62FD3-8BFE-4004-97F1-B50D6733AE7B}" srcOrd="0" destOrd="0" presId="urn:microsoft.com/office/officeart/2005/8/layout/vList2"/>
    <dgm:cxn modelId="{9B9F174C-9AEB-4823-8F36-90AF87D4D4E5}" type="presParOf" srcId="{38D62FD3-8BFE-4004-97F1-B50D6733AE7B}" destId="{631FDA43-7EC8-4D63-8B1E-5F053A6FF860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171EA5-CE37-4DDC-9660-83B2354E23BD}">
      <dsp:nvSpPr>
        <dsp:cNvPr id="0" name=""/>
        <dsp:cNvSpPr/>
      </dsp:nvSpPr>
      <dsp:spPr>
        <a:xfrm>
          <a:off x="0" y="1361237"/>
          <a:ext cx="10802155" cy="1814983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E14F3F-7A87-412E-A998-39971912E186}">
      <dsp:nvSpPr>
        <dsp:cNvPr id="0" name=""/>
        <dsp:cNvSpPr/>
      </dsp:nvSpPr>
      <dsp:spPr>
        <a:xfrm>
          <a:off x="5125" y="-91493"/>
          <a:ext cx="2841841" cy="21809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baseline="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baseline="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200" kern="1200" baseline="0" dirty="0" smtClean="0"/>
        </a:p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«Діти знають, що я на їх боці»</a:t>
          </a:r>
          <a:endParaRPr lang="ru-RU" sz="3200" b="1" kern="1200" dirty="0">
            <a:latin typeface="Comic Sans MS" panose="030F0702030302020204" pitchFamily="66" charset="0"/>
          </a:endParaRPr>
        </a:p>
      </dsp:txBody>
      <dsp:txXfrm>
        <a:off x="5125" y="-91493"/>
        <a:ext cx="2841841" cy="2180956"/>
      </dsp:txXfrm>
    </dsp:sp>
    <dsp:sp modelId="{2ACF4396-063B-4AD0-BC09-ABF749171B0F}">
      <dsp:nvSpPr>
        <dsp:cNvPr id="0" name=""/>
        <dsp:cNvSpPr/>
      </dsp:nvSpPr>
      <dsp:spPr>
        <a:xfrm>
          <a:off x="1199173" y="2133349"/>
          <a:ext cx="453745" cy="4537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720327-1B12-4963-A1F6-487619F2F354}">
      <dsp:nvSpPr>
        <dsp:cNvPr id="0" name=""/>
        <dsp:cNvSpPr/>
      </dsp:nvSpPr>
      <dsp:spPr>
        <a:xfrm>
          <a:off x="3561368" y="3374258"/>
          <a:ext cx="2905988" cy="9875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t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i="0" kern="1200" baseline="0" dirty="0" err="1" smtClean="0">
              <a:latin typeface="Comic Sans MS" panose="030F0702030302020204" pitchFamily="66" charset="0"/>
            </a:rPr>
            <a:t>Роальд</a:t>
          </a:r>
          <a:r>
            <a:rPr lang="uk-UA" sz="3200" b="1" i="0" kern="1200" baseline="0" dirty="0" smtClean="0">
              <a:latin typeface="Comic Sans MS" panose="030F0702030302020204" pitchFamily="66" charset="0"/>
            </a:rPr>
            <a:t> </a:t>
          </a:r>
          <a:r>
            <a:rPr lang="uk-UA" sz="3200" b="1" i="0" kern="1200" baseline="0" dirty="0" err="1" smtClean="0">
              <a:latin typeface="Comic Sans MS" panose="030F0702030302020204" pitchFamily="66" charset="0"/>
            </a:rPr>
            <a:t>Дал</a:t>
          </a:r>
          <a:endParaRPr lang="ru-RU" sz="3200" b="1" i="0" kern="1200" dirty="0">
            <a:latin typeface="Comic Sans MS" panose="030F0702030302020204" pitchFamily="66" charset="0"/>
          </a:endParaRPr>
        </a:p>
      </dsp:txBody>
      <dsp:txXfrm>
        <a:off x="3561368" y="3374258"/>
        <a:ext cx="2905988" cy="987587"/>
      </dsp:txXfrm>
    </dsp:sp>
    <dsp:sp modelId="{A9C2A965-9C33-4328-9923-732AD0F8F2AD}">
      <dsp:nvSpPr>
        <dsp:cNvPr id="0" name=""/>
        <dsp:cNvSpPr/>
      </dsp:nvSpPr>
      <dsp:spPr>
        <a:xfrm>
          <a:off x="4221424" y="2332984"/>
          <a:ext cx="453745" cy="4537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E20F04-546C-4E6D-B57D-0DBCE7BE1F8F}">
      <dsp:nvSpPr>
        <dsp:cNvPr id="0" name=""/>
        <dsp:cNvSpPr/>
      </dsp:nvSpPr>
      <dsp:spPr>
        <a:xfrm>
          <a:off x="6926831" y="-313152"/>
          <a:ext cx="3795977" cy="3170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27584" rIns="227584" bIns="227584" numCol="1" spcCol="1270" anchor="b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Що хотів </a:t>
          </a:r>
          <a:r>
            <a:rPr lang="en-US" sz="3200" b="1" kern="1200" baseline="0" dirty="0" smtClean="0">
              <a:latin typeface="Comic Sans MS" panose="030F0702030302020204" pitchFamily="66" charset="0"/>
            </a:rPr>
            <a:t> 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сказати </a:t>
          </a:r>
          <a:r>
            <a:rPr lang="uk-UA" sz="3200" b="1" kern="1200" baseline="0" dirty="0" err="1" smtClean="0">
              <a:latin typeface="Comic Sans MS" panose="030F0702030302020204" pitchFamily="66" charset="0"/>
            </a:rPr>
            <a:t>Роальд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 </a:t>
          </a:r>
          <a:r>
            <a:rPr lang="en-US" sz="3200" b="1" kern="1200" baseline="0" dirty="0" smtClean="0">
              <a:latin typeface="Comic Sans MS" panose="030F0702030302020204" pitchFamily="66" charset="0"/>
            </a:rPr>
            <a:t> </a:t>
          </a:r>
          <a:r>
            <a:rPr lang="uk-UA" sz="3200" b="1" kern="1200" baseline="0" dirty="0" err="1" smtClean="0">
              <a:latin typeface="Comic Sans MS" panose="030F0702030302020204" pitchFamily="66" charset="0"/>
            </a:rPr>
            <a:t>Дал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 цим </a:t>
          </a:r>
          <a:r>
            <a:rPr lang="en-US" sz="3200" b="1" kern="1200" baseline="0" dirty="0" smtClean="0">
              <a:latin typeface="Comic Sans MS" panose="030F0702030302020204" pitchFamily="66" charset="0"/>
            </a:rPr>
            <a:t> 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висловом</a:t>
          </a:r>
          <a:r>
            <a:rPr lang="en-US" sz="3200" b="1" kern="1200" baseline="0" dirty="0" smtClean="0">
              <a:latin typeface="Comic Sans MS" panose="030F0702030302020204" pitchFamily="66" charset="0"/>
            </a:rPr>
            <a:t> 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?</a:t>
          </a:r>
          <a:endParaRPr lang="ru-RU" sz="3200" b="1" kern="1200" dirty="0">
            <a:latin typeface="Comic Sans MS" panose="030F0702030302020204" pitchFamily="66" charset="0"/>
          </a:endParaRPr>
        </a:p>
      </dsp:txBody>
      <dsp:txXfrm>
        <a:off x="6926831" y="-313152"/>
        <a:ext cx="3795977" cy="3170613"/>
      </dsp:txXfrm>
    </dsp:sp>
    <dsp:sp modelId="{681D6119-E633-46D6-9505-BDB7180E8CCF}">
      <dsp:nvSpPr>
        <dsp:cNvPr id="0" name=""/>
        <dsp:cNvSpPr/>
      </dsp:nvSpPr>
      <dsp:spPr>
        <a:xfrm>
          <a:off x="8648018" y="2705691"/>
          <a:ext cx="453745" cy="4537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3FE98-006D-442E-8944-D9D460FB2004}">
      <dsp:nvSpPr>
        <dsp:cNvPr id="0" name=""/>
        <dsp:cNvSpPr/>
      </dsp:nvSpPr>
      <dsp:spPr>
        <a:xfrm>
          <a:off x="0" y="24351"/>
          <a:ext cx="10396882" cy="1595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baseline="0" dirty="0" smtClean="0">
              <a:latin typeface="Comic Sans MS" panose="030F0702030302020204" pitchFamily="66" charset="0"/>
            </a:rPr>
            <a:t>Літературна інтелектуальна гра </a:t>
          </a:r>
        </a:p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baseline="0" dirty="0" smtClean="0">
              <a:latin typeface="Comic Sans MS" panose="030F0702030302020204" pitchFamily="66" charset="0"/>
            </a:rPr>
            <a:t>«Відгадай героя»</a:t>
          </a:r>
          <a:endParaRPr lang="ru-RU" sz="3100" kern="1200" dirty="0">
            <a:latin typeface="Comic Sans MS" panose="030F0702030302020204" pitchFamily="66" charset="0"/>
          </a:endParaRPr>
        </a:p>
      </dsp:txBody>
      <dsp:txXfrm>
        <a:off x="77904" y="102255"/>
        <a:ext cx="10241074" cy="144007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F5690-FE54-44DA-851E-1C210D0F606D}">
      <dsp:nvSpPr>
        <dsp:cNvPr id="0" name=""/>
        <dsp:cNvSpPr/>
      </dsp:nvSpPr>
      <dsp:spPr>
        <a:xfrm>
          <a:off x="474" y="0"/>
          <a:ext cx="4593588" cy="3572497"/>
        </a:xfrm>
        <a:prstGeom prst="ellipse">
          <a:avLst/>
        </a:prstGeom>
        <a:solidFill>
          <a:schemeClr val="accent1">
            <a:shade val="80000"/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baseline="0" dirty="0" err="1" smtClean="0">
              <a:latin typeface="Comic Sans MS" panose="030F0702030302020204" pitchFamily="66" charset="0"/>
            </a:rPr>
            <a:t>Переставте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 літери так, щоб вийшло </a:t>
          </a:r>
          <a:r>
            <a:rPr lang="uk-UA" sz="3200" b="1" kern="1200" baseline="0" dirty="0" err="1" smtClean="0">
              <a:latin typeface="Comic Sans MS" panose="030F0702030302020204" pitchFamily="66" charset="0"/>
            </a:rPr>
            <a:t>ім</a:t>
          </a:r>
          <a:r>
            <a:rPr lang="en-US" sz="3200" b="1" kern="1200" baseline="0" dirty="0" smtClean="0">
              <a:latin typeface="Comic Sans MS" panose="030F0702030302020204" pitchFamily="66" charset="0"/>
            </a:rPr>
            <a:t>’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я, прізвище героя</a:t>
          </a:r>
          <a:endParaRPr lang="ru-RU" sz="3200" kern="1200" dirty="0">
            <a:latin typeface="Comic Sans MS" panose="030F0702030302020204" pitchFamily="66" charset="0"/>
          </a:endParaRPr>
        </a:p>
      </dsp:txBody>
      <dsp:txXfrm>
        <a:off x="673189" y="523180"/>
        <a:ext cx="3248158" cy="252613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25072-FA65-46F8-8208-C502E8CE91C0}">
      <dsp:nvSpPr>
        <dsp:cNvPr id="0" name=""/>
        <dsp:cNvSpPr/>
      </dsp:nvSpPr>
      <dsp:spPr>
        <a:xfrm>
          <a:off x="605797" y="0"/>
          <a:ext cx="3847083" cy="476088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b="1" kern="1200" baseline="0" dirty="0" smtClean="0">
              <a:latin typeface="Comic Sans MS" panose="030F0702030302020204" pitchFamily="66" charset="0"/>
            </a:rPr>
            <a:t>Прийом «Мікрофон»</a:t>
          </a:r>
          <a:br>
            <a:rPr lang="uk-UA" sz="3500" b="1" kern="1200" baseline="0" dirty="0" smtClean="0">
              <a:latin typeface="Comic Sans MS" panose="030F0702030302020204" pitchFamily="66" charset="0"/>
            </a:rPr>
          </a:br>
          <a:r>
            <a:rPr lang="uk-UA" sz="3500" b="1" kern="1200" baseline="0" dirty="0" smtClean="0">
              <a:latin typeface="Comic Sans MS" panose="030F0702030302020204" pitchFamily="66" charset="0"/>
            </a:rPr>
            <a:t>(закінчити одне із речень)</a:t>
          </a:r>
          <a:endParaRPr lang="ru-RU" sz="3500" b="1" kern="1200" dirty="0">
            <a:latin typeface="Comic Sans MS" panose="030F0702030302020204" pitchFamily="66" charset="0"/>
          </a:endParaRPr>
        </a:p>
      </dsp:txBody>
      <dsp:txXfrm>
        <a:off x="1169189" y="697216"/>
        <a:ext cx="2720299" cy="336645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07E915-BE31-40BF-80EF-790A651A2BA3}">
      <dsp:nvSpPr>
        <dsp:cNvPr id="0" name=""/>
        <dsp:cNvSpPr/>
      </dsp:nvSpPr>
      <dsp:spPr>
        <a:xfrm>
          <a:off x="242591" y="0"/>
          <a:ext cx="5318974" cy="531897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1A6C38-BB48-4137-ABED-8E53B9A44F4A}">
      <dsp:nvSpPr>
        <dsp:cNvPr id="0" name=""/>
        <dsp:cNvSpPr/>
      </dsp:nvSpPr>
      <dsp:spPr>
        <a:xfrm>
          <a:off x="2442443" y="543698"/>
          <a:ext cx="4299366" cy="63076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Comic Sans MS" panose="030F0702030302020204" pitchFamily="66" charset="0"/>
            </a:rPr>
            <a:t>Герої «Чарлі і шоколадна фабрика» – це …..</a:t>
          </a:r>
          <a:endParaRPr lang="ru-RU" sz="2000" b="1" kern="1200" dirty="0">
            <a:latin typeface="Comic Sans MS" panose="030F0702030302020204" pitchFamily="66" charset="0"/>
          </a:endParaRPr>
        </a:p>
      </dsp:txBody>
      <dsp:txXfrm>
        <a:off x="2473234" y="574489"/>
        <a:ext cx="4237784" cy="569181"/>
      </dsp:txXfrm>
    </dsp:sp>
    <dsp:sp modelId="{AAC0AA10-9055-4AB0-B123-C105B258911B}">
      <dsp:nvSpPr>
        <dsp:cNvPr id="0" name=""/>
        <dsp:cNvSpPr/>
      </dsp:nvSpPr>
      <dsp:spPr>
        <a:xfrm>
          <a:off x="2437966" y="1213807"/>
          <a:ext cx="4385557" cy="609985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Comic Sans MS" panose="030F0702030302020204" pitchFamily="66" charset="0"/>
            </a:rPr>
            <a:t>Чарлі  мені сподобавсь…..</a:t>
          </a:r>
          <a:endParaRPr lang="ru-RU" sz="2000" b="1" kern="1200" dirty="0">
            <a:latin typeface="Comic Sans MS" panose="030F0702030302020204" pitchFamily="66" charset="0"/>
          </a:endParaRPr>
        </a:p>
      </dsp:txBody>
      <dsp:txXfrm>
        <a:off x="2467743" y="1243584"/>
        <a:ext cx="4326003" cy="550431"/>
      </dsp:txXfrm>
    </dsp:sp>
    <dsp:sp modelId="{41AC137F-1244-43EA-8C2A-1F4546F32DBA}">
      <dsp:nvSpPr>
        <dsp:cNvPr id="0" name=""/>
        <dsp:cNvSpPr/>
      </dsp:nvSpPr>
      <dsp:spPr>
        <a:xfrm>
          <a:off x="2455045" y="1872814"/>
          <a:ext cx="4351399" cy="76745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Comic Sans MS" panose="030F0702030302020204" pitchFamily="66" charset="0"/>
            </a:rPr>
            <a:t>Повість – </a:t>
          </a:r>
          <a:r>
            <a:rPr lang="uk-UA" sz="2000" b="1" kern="1200" dirty="0" err="1" smtClean="0">
              <a:latin typeface="Comic Sans MS" panose="030F0702030302020204" pitchFamily="66" charset="0"/>
            </a:rPr>
            <a:t>фетензі</a:t>
          </a:r>
          <a:r>
            <a:rPr lang="uk-UA" sz="2000" b="1" kern="1200" dirty="0" smtClean="0">
              <a:latin typeface="Comic Sans MS" panose="030F0702030302020204" pitchFamily="66" charset="0"/>
            </a:rPr>
            <a:t> «Чарлі …..» популярна у світі, бо ….</a:t>
          </a:r>
          <a:endParaRPr lang="ru-RU" sz="2000" b="1" kern="1200" dirty="0">
            <a:latin typeface="Comic Sans MS" panose="030F0702030302020204" pitchFamily="66" charset="0"/>
          </a:endParaRPr>
        </a:p>
      </dsp:txBody>
      <dsp:txXfrm>
        <a:off x="2492509" y="1910278"/>
        <a:ext cx="4276471" cy="692529"/>
      </dsp:txXfrm>
    </dsp:sp>
    <dsp:sp modelId="{4A34D88C-DF86-4606-B36F-943877BEDC6F}">
      <dsp:nvSpPr>
        <dsp:cNvPr id="0" name=""/>
        <dsp:cNvSpPr/>
      </dsp:nvSpPr>
      <dsp:spPr>
        <a:xfrm>
          <a:off x="2467923" y="2689293"/>
          <a:ext cx="4325642" cy="10126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Comic Sans MS" panose="030F0702030302020204" pitchFamily="66" charset="0"/>
            </a:rPr>
            <a:t>Цю повість необхідно прочитати кожній дитині , тому що ….</a:t>
          </a:r>
          <a:endParaRPr lang="ru-RU" sz="2000" b="1" kern="1200" dirty="0">
            <a:latin typeface="Comic Sans MS" panose="030F0702030302020204" pitchFamily="66" charset="0"/>
          </a:endParaRPr>
        </a:p>
      </dsp:txBody>
      <dsp:txXfrm>
        <a:off x="2517355" y="2738725"/>
        <a:ext cx="4226778" cy="913755"/>
      </dsp:txXfrm>
    </dsp:sp>
    <dsp:sp modelId="{CEBF9B53-85D5-4E56-BC62-6427A880DED4}">
      <dsp:nvSpPr>
        <dsp:cNvPr id="0" name=""/>
        <dsp:cNvSpPr/>
      </dsp:nvSpPr>
      <dsp:spPr>
        <a:xfrm>
          <a:off x="2416409" y="3750934"/>
          <a:ext cx="4428670" cy="98499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>
              <a:latin typeface="Comic Sans MS" panose="030F0702030302020204" pitchFamily="66" charset="0"/>
            </a:rPr>
            <a:t>Цей твір приголомшив мене ……</a:t>
          </a:r>
          <a:endParaRPr lang="ru-RU" sz="2000" b="1" kern="1200" dirty="0">
            <a:latin typeface="Comic Sans MS" panose="030F0702030302020204" pitchFamily="66" charset="0"/>
          </a:endParaRPr>
        </a:p>
      </dsp:txBody>
      <dsp:txXfrm>
        <a:off x="2464492" y="3799017"/>
        <a:ext cx="4332504" cy="8888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EBCCC-966B-4EF7-B7E6-E3BB7F755F8A}">
      <dsp:nvSpPr>
        <dsp:cNvPr id="0" name=""/>
        <dsp:cNvSpPr/>
      </dsp:nvSpPr>
      <dsp:spPr>
        <a:xfrm>
          <a:off x="0" y="9995"/>
          <a:ext cx="6629399" cy="113197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l" defTabSz="1911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300" b="1" kern="1200" baseline="0" dirty="0" smtClean="0">
              <a:latin typeface="Comic Sans MS" panose="030F0702030302020204" pitchFamily="66" charset="0"/>
            </a:rPr>
            <a:t>Прийом «Відгадайте»</a:t>
          </a:r>
          <a:endParaRPr lang="ru-RU" sz="4300" b="1" kern="1200" dirty="0">
            <a:latin typeface="Comic Sans MS" panose="030F0702030302020204" pitchFamily="66" charset="0"/>
          </a:endParaRPr>
        </a:p>
      </dsp:txBody>
      <dsp:txXfrm>
        <a:off x="55258" y="65253"/>
        <a:ext cx="6518883" cy="102145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4CE2D2-413E-429C-9824-D3FB6F0591D4}">
      <dsp:nvSpPr>
        <dsp:cNvPr id="0" name=""/>
        <dsp:cNvSpPr/>
      </dsp:nvSpPr>
      <dsp:spPr>
        <a:xfrm>
          <a:off x="0" y="0"/>
          <a:ext cx="6874099" cy="25857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За 5  років продаж книги </a:t>
          </a:r>
          <a:r>
            <a:rPr lang="uk-UA" sz="3200" b="1" kern="1200" baseline="0" dirty="0" err="1" smtClean="0">
              <a:latin typeface="Comic Sans MS" panose="030F0702030302020204" pitchFamily="66" charset="0"/>
            </a:rPr>
            <a:t>Роальда</a:t>
          </a:r>
          <a:r>
            <a:rPr lang="uk-UA" sz="3200" b="1" kern="1200" baseline="0" dirty="0" smtClean="0">
              <a:latin typeface="Comic Sans MS" panose="030F0702030302020204" pitchFamily="66" charset="0"/>
            </a:rPr>
            <a:t> Дала «Чарлі і шоколадна фабрика» тираж екземплярів досяг ???</a:t>
          </a:r>
          <a:endParaRPr lang="ru-RU" sz="3200" b="1" kern="1200" dirty="0">
            <a:latin typeface="Comic Sans MS" panose="030F0702030302020204" pitchFamily="66" charset="0"/>
          </a:endParaRPr>
        </a:p>
      </dsp:txBody>
      <dsp:txXfrm>
        <a:off x="126223" y="126223"/>
        <a:ext cx="6621653" cy="2333254"/>
      </dsp:txXfrm>
    </dsp:sp>
    <dsp:sp modelId="{CD90CD6B-C9E2-4F68-A17A-99ED67440C71}">
      <dsp:nvSpPr>
        <dsp:cNvPr id="0" name=""/>
        <dsp:cNvSpPr/>
      </dsp:nvSpPr>
      <dsp:spPr>
        <a:xfrm>
          <a:off x="0" y="2853440"/>
          <a:ext cx="6874099" cy="1850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8253" tIns="40640" rIns="227584" bIns="40640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100 000  екземплярів </a:t>
          </a:r>
          <a:endParaRPr lang="ru-RU" sz="3200" b="1" kern="1200" dirty="0">
            <a:latin typeface="Comic Sans MS" panose="030F0702030302020204" pitchFamily="66" charset="0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125 000  екземплярів</a:t>
          </a:r>
          <a:endParaRPr lang="ru-RU" sz="3200" b="1" kern="1200" dirty="0">
            <a:latin typeface="Comic Sans MS" panose="030F0702030302020204" pitchFamily="66" charset="0"/>
          </a:endParaRPr>
        </a:p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uk-UA" sz="3200" b="1" kern="1200" baseline="0" dirty="0" smtClean="0">
              <a:latin typeface="Comic Sans MS" panose="030F0702030302020204" pitchFamily="66" charset="0"/>
            </a:rPr>
            <a:t>150 000  екземплярів</a:t>
          </a:r>
          <a:endParaRPr lang="ru-RU" sz="3200" b="1" kern="1200" dirty="0">
            <a:latin typeface="Comic Sans MS" panose="030F0702030302020204" pitchFamily="66" charset="0"/>
          </a:endParaRPr>
        </a:p>
      </dsp:txBody>
      <dsp:txXfrm>
        <a:off x="0" y="2853440"/>
        <a:ext cx="6874099" cy="185006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3B11E8-C6F8-45A4-8B75-B0D67533F54C}">
      <dsp:nvSpPr>
        <dsp:cNvPr id="0" name=""/>
        <dsp:cNvSpPr/>
      </dsp:nvSpPr>
      <dsp:spPr>
        <a:xfrm rot="5400000">
          <a:off x="-496678" y="496678"/>
          <a:ext cx="3311189" cy="231783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1200" baseline="0" dirty="0" smtClean="0">
              <a:latin typeface="Comic Sans MS" panose="030F0702030302020204" pitchFamily="66" charset="0"/>
            </a:rPr>
            <a:t>Словничок:</a:t>
          </a:r>
          <a:endParaRPr lang="ru-RU" sz="3100" b="1" kern="1200" dirty="0">
            <a:latin typeface="Comic Sans MS" panose="030F0702030302020204" pitchFamily="66" charset="0"/>
          </a:endParaRPr>
        </a:p>
      </dsp:txBody>
      <dsp:txXfrm rot="-5400000">
        <a:off x="1" y="1158915"/>
        <a:ext cx="2317832" cy="993357"/>
      </dsp:txXfrm>
    </dsp:sp>
    <dsp:sp modelId="{3BC58639-7DAE-445F-9876-08C319668B2C}">
      <dsp:nvSpPr>
        <dsp:cNvPr id="0" name=""/>
        <dsp:cNvSpPr/>
      </dsp:nvSpPr>
      <dsp:spPr>
        <a:xfrm rot="5400000">
          <a:off x="5280133" y="-2962300"/>
          <a:ext cx="2152272" cy="807687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800" b="1" kern="1200" baseline="0" dirty="0" err="1" smtClean="0">
              <a:latin typeface="Comic Sans MS" panose="030F0702030302020204" pitchFamily="66" charset="0"/>
            </a:rPr>
            <a:t>Фентезі</a:t>
          </a:r>
          <a:r>
            <a:rPr lang="uk-UA" sz="2800" b="1" kern="1200" baseline="0" dirty="0" smtClean="0">
              <a:latin typeface="Comic Sans MS" panose="030F0702030302020204" pitchFamily="66" charset="0"/>
            </a:rPr>
            <a:t> –(</a:t>
          </a:r>
          <a:r>
            <a:rPr lang="uk-UA" sz="2800" b="1" kern="1200" baseline="0" dirty="0" err="1" smtClean="0">
              <a:latin typeface="Comic Sans MS" panose="030F0702030302020204" pitchFamily="66" charset="0"/>
            </a:rPr>
            <a:t>англ</a:t>
          </a:r>
          <a:r>
            <a:rPr lang="uk-UA" sz="2800" b="1" kern="1200" baseline="0" dirty="0" smtClean="0">
              <a:latin typeface="Comic Sans MS" panose="030F0702030302020204" pitchFamily="66" charset="0"/>
            </a:rPr>
            <a:t>.</a:t>
          </a:r>
          <a:r>
            <a:rPr lang="en-US" sz="2800" b="1" kern="1200" baseline="0" dirty="0" smtClean="0">
              <a:latin typeface="Comic Sans MS" panose="030F0702030302020204" pitchFamily="66" charset="0"/>
            </a:rPr>
            <a:t>fantasy – </a:t>
          </a:r>
          <a:r>
            <a:rPr lang="uk-UA" sz="2800" b="1" kern="1200" baseline="0" dirty="0" smtClean="0">
              <a:latin typeface="Comic Sans MS" panose="030F0702030302020204" pitchFamily="66" charset="0"/>
            </a:rPr>
            <a:t>фантазія)- літературний жанр, в якому магія та інші надприродні явища є головними елементами сюжету, теми чи місця дій.</a:t>
          </a:r>
          <a:endParaRPr lang="ru-RU" sz="2800" b="1" kern="1200" dirty="0">
            <a:latin typeface="Comic Sans MS" panose="030F0702030302020204" pitchFamily="66" charset="0"/>
          </a:endParaRPr>
        </a:p>
      </dsp:txBody>
      <dsp:txXfrm rot="-5400000">
        <a:off x="2317833" y="105065"/>
        <a:ext cx="7971809" cy="19421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DB7E3-CFB2-40D9-8A5C-D07CB49A64E6}">
      <dsp:nvSpPr>
        <dsp:cNvPr id="0" name=""/>
        <dsp:cNvSpPr/>
      </dsp:nvSpPr>
      <dsp:spPr>
        <a:xfrm>
          <a:off x="0" y="0"/>
          <a:ext cx="1670340" cy="167034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7C1EE1-9EA7-477C-8A31-B671049410E7}">
      <dsp:nvSpPr>
        <dsp:cNvPr id="0" name=""/>
        <dsp:cNvSpPr/>
      </dsp:nvSpPr>
      <dsp:spPr>
        <a:xfrm>
          <a:off x="835170" y="0"/>
          <a:ext cx="4390431" cy="167034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baseline="0" dirty="0" smtClean="0">
              <a:latin typeface="Comic Sans MS" panose="030F0702030302020204" pitchFamily="66" charset="0"/>
            </a:rPr>
            <a:t>Історія створення повісті – </a:t>
          </a:r>
          <a:r>
            <a:rPr lang="uk-UA" sz="2300" b="1" kern="1200" baseline="0" dirty="0" err="1" smtClean="0">
              <a:latin typeface="Comic Sans MS" panose="030F0702030302020204" pitchFamily="66" charset="0"/>
            </a:rPr>
            <a:t>фентезі</a:t>
          </a:r>
          <a:r>
            <a:rPr lang="uk-UA" sz="2300" b="1" kern="1200" baseline="0" dirty="0" smtClean="0">
              <a:latin typeface="Comic Sans MS" panose="030F0702030302020204" pitchFamily="66" charset="0"/>
            </a:rPr>
            <a:t> </a:t>
          </a:r>
          <a:br>
            <a:rPr lang="uk-UA" sz="2300" b="1" kern="1200" baseline="0" dirty="0" smtClean="0">
              <a:latin typeface="Comic Sans MS" panose="030F0702030302020204" pitchFamily="66" charset="0"/>
            </a:rPr>
          </a:br>
          <a:r>
            <a:rPr lang="uk-UA" sz="2300" b="1" kern="1200" baseline="0" dirty="0" smtClean="0">
              <a:latin typeface="Comic Sans MS" panose="030F0702030302020204" pitchFamily="66" charset="0"/>
            </a:rPr>
            <a:t> «Чарлі і шоколадна фабрика»</a:t>
          </a:r>
          <a:endParaRPr lang="ru-RU" sz="2300" b="1" kern="1200" dirty="0">
            <a:latin typeface="Comic Sans MS" panose="030F0702030302020204" pitchFamily="66" charset="0"/>
          </a:endParaRPr>
        </a:p>
      </dsp:txBody>
      <dsp:txXfrm>
        <a:off x="835170" y="0"/>
        <a:ext cx="4390431" cy="16703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22566B-9204-46FB-A996-2D01F0E58869}">
      <dsp:nvSpPr>
        <dsp:cNvPr id="0" name=""/>
        <dsp:cNvSpPr/>
      </dsp:nvSpPr>
      <dsp:spPr>
        <a:xfrm>
          <a:off x="0" y="0"/>
          <a:ext cx="8406685" cy="662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b="1" kern="1200" baseline="0" smtClean="0">
              <a:latin typeface="Comic Sans MS" panose="030F0702030302020204" pitchFamily="66" charset="0"/>
            </a:rPr>
            <a:t>Прийом «Продовжіть речення»</a:t>
          </a:r>
          <a:endParaRPr lang="ru-RU" sz="2300" b="1" kern="1200">
            <a:latin typeface="Comic Sans MS" panose="030F0702030302020204" pitchFamily="66" charset="0"/>
          </a:endParaRPr>
        </a:p>
      </dsp:txBody>
      <dsp:txXfrm>
        <a:off x="0" y="0"/>
        <a:ext cx="8406685" cy="662400"/>
      </dsp:txXfrm>
    </dsp:sp>
    <dsp:sp modelId="{5EF9E363-1CAA-48EC-8DDC-7741E81FDF44}">
      <dsp:nvSpPr>
        <dsp:cNvPr id="0" name=""/>
        <dsp:cNvSpPr/>
      </dsp:nvSpPr>
      <dsp:spPr>
        <a:xfrm>
          <a:off x="0" y="694115"/>
          <a:ext cx="8406685" cy="359869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dirty="0" smtClean="0">
              <a:latin typeface="Comic Sans MS" panose="030F0702030302020204" pitchFamily="66" charset="0"/>
            </a:rPr>
            <a:t>Робота над книгою велася з 19.. – по 19..  рр.</a:t>
          </a:r>
          <a:endParaRPr lang="ru-RU" sz="2300" b="1" kern="1200" dirty="0">
            <a:latin typeface="Comic Sans MS" panose="030F0702030302020204" pitchFamily="66" charset="0"/>
          </a:endParaRP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dirty="0" smtClean="0">
              <a:latin typeface="Comic Sans MS" panose="030F0702030302020204" pitchFamily="66" charset="0"/>
            </a:rPr>
            <a:t>За словами автора, основою твору послужили …</a:t>
          </a:r>
          <a:endParaRPr lang="ru-RU" sz="2300" b="1" kern="1200" dirty="0">
            <a:latin typeface="Comic Sans MS" panose="030F0702030302020204" pitchFamily="66" charset="0"/>
          </a:endParaRP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dirty="0" smtClean="0">
              <a:latin typeface="Comic Sans MS" panose="030F0702030302020204" pitchFamily="66" charset="0"/>
            </a:rPr>
            <a:t>В 1971 році на екран вийшов фільм «…», знятий режисером  …..</a:t>
          </a:r>
          <a:endParaRPr lang="ru-RU" sz="2300" b="1" kern="1200" dirty="0">
            <a:latin typeface="Comic Sans MS" panose="030F0702030302020204" pitchFamily="66" charset="0"/>
          </a:endParaRP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smtClean="0">
              <a:latin typeface="Comic Sans MS" panose="030F0702030302020204" pitchFamily="66" charset="0"/>
            </a:rPr>
            <a:t>В 2005 році на екран вийшов фільм «…», знятий режисером  …..</a:t>
          </a:r>
          <a:endParaRPr lang="ru-RU" sz="2300" b="1" kern="1200">
            <a:latin typeface="Comic Sans MS" panose="030F0702030302020204" pitchFamily="66" charset="0"/>
          </a:endParaRP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smtClean="0">
              <a:latin typeface="Comic Sans MS" panose="030F0702030302020204" pitchFamily="66" charset="0"/>
            </a:rPr>
            <a:t>Джонн Депп виконував роль ….</a:t>
          </a:r>
          <a:endParaRPr lang="ru-RU" sz="2300" b="1" kern="1200">
            <a:latin typeface="Comic Sans MS" panose="030F0702030302020204" pitchFamily="66" charset="0"/>
          </a:endParaRPr>
        </a:p>
        <a:p>
          <a:pPr marL="228600" lvl="1" indent="-228600" algn="l" defTabSz="10223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b="1" kern="1200" baseline="0" dirty="0" smtClean="0">
              <a:latin typeface="Comic Sans MS" panose="030F0702030302020204" pitchFamily="66" charset="0"/>
            </a:rPr>
            <a:t>Головним героєм твору є ….</a:t>
          </a:r>
          <a:endParaRPr lang="ru-RU" sz="2300" b="1" kern="1200" dirty="0">
            <a:latin typeface="Comic Sans MS" panose="030F0702030302020204" pitchFamily="66" charset="0"/>
          </a:endParaRPr>
        </a:p>
      </dsp:txBody>
      <dsp:txXfrm>
        <a:off x="0" y="694115"/>
        <a:ext cx="8406685" cy="359869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82CBB-BA1D-42B5-81D6-653BE021ECF7}">
      <dsp:nvSpPr>
        <dsp:cNvPr id="0" name=""/>
        <dsp:cNvSpPr/>
      </dsp:nvSpPr>
      <dsp:spPr>
        <a:xfrm>
          <a:off x="0" y="713069"/>
          <a:ext cx="10394707" cy="500175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dirty="0" smtClean="0">
              <a:latin typeface="Comic Sans MS" panose="030F0702030302020204" pitchFamily="66" charset="0"/>
            </a:rPr>
            <a:t>Родина Чарлі була ….  і складалась ….</a:t>
          </a:r>
          <a:endParaRPr lang="ru-RU" sz="1900" b="1" kern="1200" dirty="0">
            <a:latin typeface="Comic Sans MS" panose="030F0702030302020204" pitchFamily="66" charset="0"/>
          </a:endParaRPr>
        </a:p>
      </dsp:txBody>
      <dsp:txXfrm>
        <a:off x="24417" y="737486"/>
        <a:ext cx="10345873" cy="451341"/>
      </dsp:txXfrm>
    </dsp:sp>
    <dsp:sp modelId="{F0DCA97C-9DC8-4829-A77A-D9A6F993B243}">
      <dsp:nvSpPr>
        <dsp:cNvPr id="0" name=""/>
        <dsp:cNvSpPr/>
      </dsp:nvSpPr>
      <dsp:spPr>
        <a:xfrm>
          <a:off x="0" y="1267964"/>
          <a:ext cx="10394707" cy="500175"/>
        </a:xfrm>
        <a:prstGeom prst="roundRect">
          <a:avLst/>
        </a:prstGeom>
        <a:solidFill>
          <a:schemeClr val="accent1">
            <a:shade val="50000"/>
            <a:hueOff val="5058"/>
            <a:satOff val="-17793"/>
            <a:lumOff val="168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smtClean="0">
              <a:latin typeface="Comic Sans MS" panose="030F0702030302020204" pitchFamily="66" charset="0"/>
            </a:rPr>
            <a:t>Раз на рік в день народження Чарлі дарували …</a:t>
          </a:r>
          <a:endParaRPr lang="ru-RU" sz="1900" b="1" kern="1200">
            <a:latin typeface="Comic Sans MS" panose="030F0702030302020204" pitchFamily="66" charset="0"/>
          </a:endParaRPr>
        </a:p>
      </dsp:txBody>
      <dsp:txXfrm>
        <a:off x="24417" y="1292381"/>
        <a:ext cx="10345873" cy="451341"/>
      </dsp:txXfrm>
    </dsp:sp>
    <dsp:sp modelId="{42FAB8B2-9E4C-4CE5-873B-D83462FFA51C}">
      <dsp:nvSpPr>
        <dsp:cNvPr id="0" name=""/>
        <dsp:cNvSpPr/>
      </dsp:nvSpPr>
      <dsp:spPr>
        <a:xfrm>
          <a:off x="0" y="1822859"/>
          <a:ext cx="10394707" cy="500175"/>
        </a:xfrm>
        <a:prstGeom prst="roundRect">
          <a:avLst/>
        </a:prstGeom>
        <a:solidFill>
          <a:schemeClr val="accent1">
            <a:shade val="50000"/>
            <a:hueOff val="10116"/>
            <a:satOff val="-35587"/>
            <a:lumOff val="336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smtClean="0">
              <a:latin typeface="Comic Sans MS" panose="030F0702030302020204" pitchFamily="66" charset="0"/>
            </a:rPr>
            <a:t>Фабрика містера Віллі Вонка була ….</a:t>
          </a:r>
          <a:endParaRPr lang="ru-RU" sz="1900" b="1" kern="1200">
            <a:latin typeface="Comic Sans MS" panose="030F0702030302020204" pitchFamily="66" charset="0"/>
          </a:endParaRPr>
        </a:p>
      </dsp:txBody>
      <dsp:txXfrm>
        <a:off x="24417" y="1847276"/>
        <a:ext cx="10345873" cy="451341"/>
      </dsp:txXfrm>
    </dsp:sp>
    <dsp:sp modelId="{154EB7E9-48D5-4AEA-8951-BA900A676D53}">
      <dsp:nvSpPr>
        <dsp:cNvPr id="0" name=""/>
        <dsp:cNvSpPr/>
      </dsp:nvSpPr>
      <dsp:spPr>
        <a:xfrm>
          <a:off x="0" y="2377754"/>
          <a:ext cx="10394707" cy="500175"/>
        </a:xfrm>
        <a:prstGeom prst="roundRect">
          <a:avLst/>
        </a:prstGeom>
        <a:solidFill>
          <a:schemeClr val="accent1">
            <a:shade val="50000"/>
            <a:hueOff val="15174"/>
            <a:satOff val="-53380"/>
            <a:lumOff val="5048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smtClean="0">
              <a:latin typeface="Comic Sans MS" panose="030F0702030302020204" pitchFamily="66" charset="0"/>
            </a:rPr>
            <a:t>Містер Віллі Вонка зробив  індійському принципу ….</a:t>
          </a:r>
          <a:endParaRPr lang="ru-RU" sz="1900" b="1" kern="1200">
            <a:latin typeface="Comic Sans MS" panose="030F0702030302020204" pitchFamily="66" charset="0"/>
          </a:endParaRPr>
        </a:p>
      </dsp:txBody>
      <dsp:txXfrm>
        <a:off x="24417" y="2402171"/>
        <a:ext cx="10345873" cy="451341"/>
      </dsp:txXfrm>
    </dsp:sp>
    <dsp:sp modelId="{2F5DC8D3-478C-4EC3-B163-18B1C39DDB4C}">
      <dsp:nvSpPr>
        <dsp:cNvPr id="0" name=""/>
        <dsp:cNvSpPr/>
      </dsp:nvSpPr>
      <dsp:spPr>
        <a:xfrm>
          <a:off x="0" y="2932649"/>
          <a:ext cx="10394707" cy="500175"/>
        </a:xfrm>
        <a:prstGeom prst="roundRect">
          <a:avLst/>
        </a:prstGeom>
        <a:solidFill>
          <a:schemeClr val="accent1">
            <a:shade val="50000"/>
            <a:hueOff val="10116"/>
            <a:satOff val="-35587"/>
            <a:lumOff val="33656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smtClean="0">
              <a:latin typeface="Comic Sans MS" panose="030F0702030302020204" pitchFamily="66" charset="0"/>
            </a:rPr>
            <a:t>Таємничі працівники – це  ….</a:t>
          </a:r>
          <a:endParaRPr lang="ru-RU" sz="1900" b="1" kern="1200">
            <a:latin typeface="Comic Sans MS" panose="030F0702030302020204" pitchFamily="66" charset="0"/>
          </a:endParaRPr>
        </a:p>
      </dsp:txBody>
      <dsp:txXfrm>
        <a:off x="24417" y="2957066"/>
        <a:ext cx="10345873" cy="451341"/>
      </dsp:txXfrm>
    </dsp:sp>
    <dsp:sp modelId="{D5F6878D-C594-47DA-8FD3-6A264B225C09}">
      <dsp:nvSpPr>
        <dsp:cNvPr id="0" name=""/>
        <dsp:cNvSpPr/>
      </dsp:nvSpPr>
      <dsp:spPr>
        <a:xfrm>
          <a:off x="0" y="3487544"/>
          <a:ext cx="10394707" cy="500175"/>
        </a:xfrm>
        <a:prstGeom prst="roundRect">
          <a:avLst/>
        </a:prstGeom>
        <a:solidFill>
          <a:schemeClr val="accent1">
            <a:shade val="50000"/>
            <a:hueOff val="5058"/>
            <a:satOff val="-17793"/>
            <a:lumOff val="168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900" b="1" kern="1200" baseline="0" dirty="0" smtClean="0">
              <a:latin typeface="Comic Sans MS" panose="030F0702030302020204" pitchFamily="66" charset="0"/>
            </a:rPr>
            <a:t>Щоб знайти спадкоємця шоколадної фабрики Віллі </a:t>
          </a:r>
          <a:r>
            <a:rPr lang="uk-UA" sz="1900" b="1" kern="1200" baseline="0" dirty="0" err="1" smtClean="0">
              <a:latin typeface="Comic Sans MS" panose="030F0702030302020204" pitchFamily="66" charset="0"/>
            </a:rPr>
            <a:t>Вонка</a:t>
          </a:r>
          <a:r>
            <a:rPr lang="uk-UA" sz="1900" b="1" kern="1200" baseline="0" dirty="0" smtClean="0">
              <a:latin typeface="Comic Sans MS" panose="030F0702030302020204" pitchFamily="66" charset="0"/>
            </a:rPr>
            <a:t> улаштував продаж ……</a:t>
          </a:r>
          <a:endParaRPr lang="ru-RU" sz="1900" b="1" kern="1200" dirty="0">
            <a:latin typeface="Comic Sans MS" panose="030F0702030302020204" pitchFamily="66" charset="0"/>
          </a:endParaRPr>
        </a:p>
      </dsp:txBody>
      <dsp:txXfrm>
        <a:off x="24417" y="3511961"/>
        <a:ext cx="10345873" cy="45134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EA026C-D892-496A-AFEE-D5F34ABB74BE}">
      <dsp:nvSpPr>
        <dsp:cNvPr id="0" name=""/>
        <dsp:cNvSpPr/>
      </dsp:nvSpPr>
      <dsp:spPr>
        <a:xfrm rot="10800000">
          <a:off x="1807567" y="9457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smtClean="0">
              <a:latin typeface="Comic Sans MS" panose="030F0702030302020204" pitchFamily="66" charset="0"/>
            </a:rPr>
            <a:t>Два перші щасливі квитки були ….</a:t>
          </a:r>
          <a:endParaRPr lang="ru-RU" sz="2100" b="1" kern="1200">
            <a:latin typeface="Comic Sans MS" panose="030F0702030302020204" pitchFamily="66" charset="0"/>
          </a:endParaRPr>
        </a:p>
      </dsp:txBody>
      <dsp:txXfrm rot="10800000">
        <a:off x="1959629" y="9457"/>
        <a:ext cx="6254147" cy="608249"/>
      </dsp:txXfrm>
    </dsp:sp>
    <dsp:sp modelId="{683AC916-C0EF-457B-BA9D-6B59957A6CE6}">
      <dsp:nvSpPr>
        <dsp:cNvPr id="0" name=""/>
        <dsp:cNvSpPr/>
      </dsp:nvSpPr>
      <dsp:spPr>
        <a:xfrm>
          <a:off x="1419620" y="1325"/>
          <a:ext cx="775894" cy="62451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8000" b="-18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09CCC2-AD9E-4E68-8F75-632E64EF3B10}">
      <dsp:nvSpPr>
        <dsp:cNvPr id="0" name=""/>
        <dsp:cNvSpPr/>
      </dsp:nvSpPr>
      <dsp:spPr>
        <a:xfrm rot="10800000">
          <a:off x="1780234" y="903141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dirty="0" smtClean="0">
              <a:latin typeface="Comic Sans MS" panose="030F0702030302020204" pitchFamily="66" charset="0"/>
            </a:rPr>
            <a:t>В День народження Чарлі подарували…..</a:t>
          </a:r>
          <a:endParaRPr lang="ru-RU" sz="2100" b="1" kern="1200" dirty="0">
            <a:latin typeface="Comic Sans MS" panose="030F0702030302020204" pitchFamily="66" charset="0"/>
          </a:endParaRPr>
        </a:p>
      </dsp:txBody>
      <dsp:txXfrm rot="10800000">
        <a:off x="1932296" y="903141"/>
        <a:ext cx="6254147" cy="608249"/>
      </dsp:txXfrm>
    </dsp:sp>
    <dsp:sp modelId="{AD8BC2FB-37C3-4EC6-B464-2D9119EB083F}">
      <dsp:nvSpPr>
        <dsp:cNvPr id="0" name=""/>
        <dsp:cNvSpPr/>
      </dsp:nvSpPr>
      <dsp:spPr>
        <a:xfrm>
          <a:off x="1446953" y="807406"/>
          <a:ext cx="666562" cy="79972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4000" r="-34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068BBE-3CB7-4CEB-A850-47968285F820}">
      <dsp:nvSpPr>
        <dsp:cNvPr id="0" name=""/>
        <dsp:cNvSpPr/>
      </dsp:nvSpPr>
      <dsp:spPr>
        <a:xfrm rot="10800000">
          <a:off x="1808981" y="1821167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smtClean="0">
              <a:latin typeface="Comic Sans MS" panose="030F0702030302020204" pitchFamily="66" charset="0"/>
            </a:rPr>
            <a:t>Два наступні щасливі квитки належали …</a:t>
          </a:r>
          <a:endParaRPr lang="ru-RU" sz="2100" b="1" kern="1200">
            <a:latin typeface="Comic Sans MS" panose="030F0702030302020204" pitchFamily="66" charset="0"/>
          </a:endParaRPr>
        </a:p>
      </dsp:txBody>
      <dsp:txXfrm rot="10800000">
        <a:off x="1961043" y="1821167"/>
        <a:ext cx="6254147" cy="608249"/>
      </dsp:txXfrm>
    </dsp:sp>
    <dsp:sp modelId="{70FEFEE1-C7BD-4CE7-A857-356035AD67C0}">
      <dsp:nvSpPr>
        <dsp:cNvPr id="0" name=""/>
        <dsp:cNvSpPr/>
      </dsp:nvSpPr>
      <dsp:spPr>
        <a:xfrm>
          <a:off x="1418206" y="1788693"/>
          <a:ext cx="781551" cy="673198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0A49D6-91EC-4E38-B513-E8D5036373E5}">
      <dsp:nvSpPr>
        <dsp:cNvPr id="0" name=""/>
        <dsp:cNvSpPr/>
      </dsp:nvSpPr>
      <dsp:spPr>
        <a:xfrm rot="10800000">
          <a:off x="1776092" y="2701366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smtClean="0">
              <a:latin typeface="Comic Sans MS" panose="030F0702030302020204" pitchFamily="66" charset="0"/>
            </a:rPr>
            <a:t>Чарлі знаходить в снігу біля крамниці …..</a:t>
          </a:r>
          <a:endParaRPr lang="ru-RU" sz="2100" b="1" kern="1200">
            <a:latin typeface="Comic Sans MS" panose="030F0702030302020204" pitchFamily="66" charset="0"/>
          </a:endParaRPr>
        </a:p>
      </dsp:txBody>
      <dsp:txXfrm rot="10800000">
        <a:off x="1928154" y="2701366"/>
        <a:ext cx="6254147" cy="608249"/>
      </dsp:txXfrm>
    </dsp:sp>
    <dsp:sp modelId="{DBCAABCC-5DA9-4985-BAAA-B14B8C321F44}">
      <dsp:nvSpPr>
        <dsp:cNvPr id="0" name=""/>
        <dsp:cNvSpPr/>
      </dsp:nvSpPr>
      <dsp:spPr>
        <a:xfrm>
          <a:off x="1451095" y="2643458"/>
          <a:ext cx="649993" cy="724066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1513CB-B306-4097-8180-268F8EDD57FD}">
      <dsp:nvSpPr>
        <dsp:cNvPr id="0" name=""/>
        <dsp:cNvSpPr/>
      </dsp:nvSpPr>
      <dsp:spPr>
        <a:xfrm rot="10800000">
          <a:off x="1803939" y="3621570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smtClean="0">
              <a:latin typeface="Comic Sans MS" panose="030F0702030302020204" pitchFamily="66" charset="0"/>
            </a:rPr>
            <a:t>Здійснилося чудо і Чарлі ….</a:t>
          </a:r>
          <a:endParaRPr lang="ru-RU" sz="2100" b="1" kern="1200">
            <a:latin typeface="Comic Sans MS" panose="030F0702030302020204" pitchFamily="66" charset="0"/>
          </a:endParaRPr>
        </a:p>
      </dsp:txBody>
      <dsp:txXfrm rot="10800000">
        <a:off x="1956001" y="3621570"/>
        <a:ext cx="6254147" cy="608249"/>
      </dsp:txXfrm>
    </dsp:sp>
    <dsp:sp modelId="{BD4026F3-9781-4395-9656-8F9433638B5B}">
      <dsp:nvSpPr>
        <dsp:cNvPr id="0" name=""/>
        <dsp:cNvSpPr/>
      </dsp:nvSpPr>
      <dsp:spPr>
        <a:xfrm>
          <a:off x="1423248" y="3549091"/>
          <a:ext cx="761382" cy="753207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5FA802-8BD9-4983-B8D3-DB642FCA218A}">
      <dsp:nvSpPr>
        <dsp:cNvPr id="0" name=""/>
        <dsp:cNvSpPr/>
      </dsp:nvSpPr>
      <dsp:spPr>
        <a:xfrm rot="10800000">
          <a:off x="1775129" y="4557995"/>
          <a:ext cx="6406209" cy="6082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8221" tIns="80010" rIns="149352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100" b="1" kern="1200" baseline="0" smtClean="0">
              <a:latin typeface="Comic Sans MS" panose="030F0702030302020204" pitchFamily="66" charset="0"/>
            </a:rPr>
            <a:t>На золотому квиткові було написано ….</a:t>
          </a:r>
          <a:endParaRPr lang="ru-RU" sz="2100" b="1" kern="1200">
            <a:latin typeface="Comic Sans MS" panose="030F0702030302020204" pitchFamily="66" charset="0"/>
          </a:endParaRPr>
        </a:p>
      </dsp:txBody>
      <dsp:txXfrm rot="10800000">
        <a:off x="1927191" y="4557995"/>
        <a:ext cx="6254147" cy="608249"/>
      </dsp:txXfrm>
    </dsp:sp>
    <dsp:sp modelId="{5DFB4596-9C53-4DF2-AAF5-7DE7BB5039A0}">
      <dsp:nvSpPr>
        <dsp:cNvPr id="0" name=""/>
        <dsp:cNvSpPr/>
      </dsp:nvSpPr>
      <dsp:spPr>
        <a:xfrm>
          <a:off x="1452058" y="4483865"/>
          <a:ext cx="646143" cy="756510"/>
        </a:xfrm>
        <a:prstGeom prst="ellipse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1FDA43-7EC8-4D63-8B1E-5F053A6FF860}">
      <dsp:nvSpPr>
        <dsp:cNvPr id="0" name=""/>
        <dsp:cNvSpPr/>
      </dsp:nvSpPr>
      <dsp:spPr>
        <a:xfrm>
          <a:off x="0" y="41341"/>
          <a:ext cx="10905185" cy="16044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baseline="0" smtClean="0"/>
            <a:t>Творча робота</a:t>
          </a:r>
          <a:br>
            <a:rPr lang="uk-UA" sz="4000" b="1" kern="1200" baseline="0" smtClean="0"/>
          </a:br>
          <a:r>
            <a:rPr lang="uk-UA" sz="4000" b="1" kern="1200" baseline="0" smtClean="0"/>
            <a:t>Складіть правила щасливої родини</a:t>
          </a:r>
          <a:endParaRPr lang="ru-RU" sz="4000" kern="1200"/>
        </a:p>
      </dsp:txBody>
      <dsp:txXfrm>
        <a:off x="78324" y="119665"/>
        <a:ext cx="10748537" cy="1447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78424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8674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3967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99946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5913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74473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51160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51356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970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149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554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079329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350780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793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359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4844284"/>
      </p:ext>
    </p:extLst>
  </p:cSld>
  <p:clrMapOvr>
    <a:masterClrMapping/>
  </p:clrMapOvr>
  <p:extLst>
    <p:ext uri="{DCECCB84-F9BA-43D5-87BE-67443E8EF086}">
      <p15:sldGuideLst xmlns=""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135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54ED3AF-4D5E-4412-B847-57DBE9ECF11E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986861D-1543-41F4-8C44-84C84F83BD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956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  <p:sldLayoutId id="2147484290" r:id="rId12"/>
    <p:sldLayoutId id="2147484291" r:id="rId13"/>
    <p:sldLayoutId id="2147484292" r:id="rId14"/>
    <p:sldLayoutId id="2147484293" r:id="rId15"/>
    <p:sldLayoutId id="2147484294" r:id="rId16"/>
    <p:sldLayoutId id="21474842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=""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diagramLayout" Target="../diagrams/layout8.xml"/><Relationship Id="rId7" Type="http://schemas.openxmlformats.org/officeDocument/2006/relationships/image" Target="../media/image18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4.jpeg"/><Relationship Id="rId7" Type="http://schemas.openxmlformats.org/officeDocument/2006/relationships/diagramColors" Target="../diagrams/colors9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microsoft.com/office/2007/relationships/diagramDrawing" Target="../diagrams/drawing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1.xml"/><Relationship Id="rId3" Type="http://schemas.openxmlformats.org/officeDocument/2006/relationships/diagramLayout" Target="../diagrams/layout10.xml"/><Relationship Id="rId7" Type="http://schemas.openxmlformats.org/officeDocument/2006/relationships/diagramLayout" Target="../diagrams/layout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1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microsoft.com/office/2007/relationships/diagramDrawing" Target="../diagrams/drawing10.xml"/><Relationship Id="rId4" Type="http://schemas.openxmlformats.org/officeDocument/2006/relationships/diagramQuickStyle" Target="../diagrams/quickStyle10.xml"/><Relationship Id="rId9" Type="http://schemas.openxmlformats.org/officeDocument/2006/relationships/diagramColors" Target="../diagrams/colors1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3.xml"/><Relationship Id="rId13" Type="http://schemas.microsoft.com/office/2007/relationships/diagramDrawing" Target="../diagrams/drawing13.xml"/><Relationship Id="rId3" Type="http://schemas.openxmlformats.org/officeDocument/2006/relationships/diagramLayout" Target="../diagrams/layout12.xml"/><Relationship Id="rId7" Type="http://schemas.openxmlformats.org/officeDocument/2006/relationships/diagramLayout" Target="../diagrams/layout13.xml"/><Relationship Id="rId12" Type="http://schemas.microsoft.com/office/2007/relationships/diagramDrawing" Target="../diagrams/drawing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3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Relationship Id="rId9" Type="http://schemas.openxmlformats.org/officeDocument/2006/relationships/diagramColors" Target="../diagrams/colors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12" Type="http://schemas.microsoft.com/office/2007/relationships/diagramDrawing" Target="../diagrams/drawing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8.jpeg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Inna\&#1064;&#1082;&#1086;&#1083;&#1072;\&#1044;&#1040;&#1042;&#1048;&#1044;&#1045;&#1053;&#1050;&#1054;%20&#1075;&#1086;&#1090;&#1086;&#1074;&#1077;%20&#1090;&#1074;&#1086;&#1088;&#1095;&#1072;%20&#1075;&#1088;&#1091;&#1087;&#1072;%20&#1079;&#1072;&#1088;%20&#1094;&#1080;&#1092;&#1088;&#1086;&#1074;&#1110;\&#1059;&#1088;&#1086;&#1082;%201\&#1041;&#1091;&#1082;&#1090;&#1088;&#1077;&#1081;&#1083;&#1077;&#1088;.wmv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13" Type="http://schemas.microsoft.com/office/2007/relationships/diagramDrawing" Target="../diagrams/drawing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12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6.xml"/><Relationship Id="rId5" Type="http://schemas.openxmlformats.org/officeDocument/2006/relationships/diagramColors" Target="../diagrams/colors5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МААМАА\Roald_Dahl_(198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45721">
            <a:off x="218671" y="513881"/>
            <a:ext cx="3172763" cy="422554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168025" y="673073"/>
            <a:ext cx="10829096" cy="3727113"/>
          </a:xfrm>
        </p:spPr>
        <p:txBody>
          <a:bodyPr>
            <a:normAutofit fontScale="90000"/>
          </a:bodyPr>
          <a:lstStyle/>
          <a:p>
            <a:r>
              <a:rPr lang="ru-RU" b="1" dirty="0" err="1"/>
              <a:t>Роальд</a:t>
            </a:r>
            <a:r>
              <a:rPr lang="ru-RU" b="1" dirty="0"/>
              <a:t>  Дал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«</a:t>
            </a:r>
            <a:r>
              <a:rPr lang="ru-RU" b="1" dirty="0" err="1"/>
              <a:t>Чарлі</a:t>
            </a:r>
            <a:r>
              <a:rPr lang="ru-RU" b="1" dirty="0"/>
              <a:t> і </a:t>
            </a:r>
            <a:r>
              <a:rPr lang="ru-RU" b="1" dirty="0" err="1"/>
              <a:t>шоколадна</a:t>
            </a:r>
            <a:r>
              <a:rPr lang="ru-RU" b="1" dirty="0"/>
              <a:t> фабрика»</a:t>
            </a:r>
            <a:br>
              <a:rPr lang="ru-RU" b="1" dirty="0"/>
            </a:br>
            <a:r>
              <a:rPr lang="ru-RU" sz="4400" b="1" dirty="0" err="1"/>
              <a:t>Пізнавальні</a:t>
            </a:r>
            <a:r>
              <a:rPr lang="ru-RU" sz="4400" b="1" dirty="0"/>
              <a:t> </a:t>
            </a:r>
            <a:r>
              <a:rPr lang="ru-RU" sz="4400" b="1" dirty="0" err="1"/>
              <a:t>завдання</a:t>
            </a:r>
            <a:r>
              <a:rPr lang="ru-RU" sz="4400" b="1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20997" y="4575631"/>
            <a:ext cx="10804892" cy="1395753"/>
          </a:xfrm>
        </p:spPr>
        <p:txBody>
          <a:bodyPr/>
          <a:lstStyle/>
          <a:p>
            <a:r>
              <a:rPr lang="uk-UA" dirty="0" smtClean="0"/>
              <a:t>Підготувала</a:t>
            </a:r>
            <a:r>
              <a:rPr lang="en-US" dirty="0" smtClean="0"/>
              <a:t>  </a:t>
            </a:r>
            <a:r>
              <a:rPr lang="uk-UA" dirty="0" smtClean="0"/>
              <a:t> </a:t>
            </a:r>
            <a:r>
              <a:rPr lang="uk-UA" dirty="0"/>
              <a:t>вчитель </a:t>
            </a:r>
            <a:r>
              <a:rPr lang="en-US" dirty="0" smtClean="0"/>
              <a:t> </a:t>
            </a:r>
            <a:r>
              <a:rPr lang="uk-UA" dirty="0" smtClean="0"/>
              <a:t>І </a:t>
            </a:r>
            <a:r>
              <a:rPr lang="en-US" dirty="0" smtClean="0"/>
              <a:t>  </a:t>
            </a:r>
            <a:r>
              <a:rPr lang="uk-UA" dirty="0" smtClean="0"/>
              <a:t>категорії</a:t>
            </a:r>
            <a:r>
              <a:rPr lang="en-US" dirty="0" smtClean="0"/>
              <a:t> </a:t>
            </a:r>
            <a:r>
              <a:rPr lang="uk-UA" dirty="0" smtClean="0"/>
              <a:t>  </a:t>
            </a:r>
            <a:r>
              <a:rPr lang="uk-UA" dirty="0" err="1" smtClean="0"/>
              <a:t>Леськівської</a:t>
            </a:r>
            <a:r>
              <a:rPr lang="uk-UA" dirty="0" smtClean="0"/>
              <a:t> </a:t>
            </a:r>
            <a:r>
              <a:rPr lang="en-US" dirty="0" smtClean="0"/>
              <a:t>   </a:t>
            </a:r>
            <a:r>
              <a:rPr lang="uk-UA" dirty="0" smtClean="0"/>
              <a:t>ЗОШ </a:t>
            </a:r>
            <a:r>
              <a:rPr lang="uk-UA" dirty="0"/>
              <a:t>І-ІІІ </a:t>
            </a:r>
            <a:r>
              <a:rPr lang="uk-UA" dirty="0" smtClean="0"/>
              <a:t>ступенів</a:t>
            </a:r>
            <a:endParaRPr lang="en-US" dirty="0" smtClean="0"/>
          </a:p>
          <a:p>
            <a:r>
              <a:rPr lang="uk-UA" dirty="0" smtClean="0"/>
              <a:t>Давиденко </a:t>
            </a:r>
            <a:r>
              <a:rPr lang="uk-UA" dirty="0"/>
              <a:t>Людмила Іванівна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506436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2732" y="321973"/>
            <a:ext cx="10374345" cy="1217267"/>
          </a:xfrm>
        </p:spPr>
        <p:txBody>
          <a:bodyPr>
            <a:noAutofit/>
          </a:bodyPr>
          <a:lstStyle/>
          <a:p>
            <a:pPr algn="ctr"/>
            <a:r>
              <a:rPr lang="uk-UA" sz="4000" b="1" dirty="0">
                <a:latin typeface="Comic Sans MS" panose="030F0702030302020204" pitchFamily="66" charset="0"/>
              </a:rPr>
              <a:t>Прийом «</a:t>
            </a:r>
            <a:r>
              <a:rPr lang="uk-UA" sz="4000" b="1" dirty="0" err="1">
                <a:latin typeface="Comic Sans MS" panose="030F0702030302020204" pitchFamily="66" charset="0"/>
              </a:rPr>
              <a:t>Продовжіть</a:t>
            </a:r>
            <a:r>
              <a:rPr lang="uk-UA" sz="4000" b="1" dirty="0">
                <a:latin typeface="Comic Sans MS" panose="030F0702030302020204" pitchFamily="66" charset="0"/>
              </a:rPr>
              <a:t> </a:t>
            </a:r>
            <a:r>
              <a:rPr lang="uk-UA" sz="4000" b="1" dirty="0" smtClean="0">
                <a:latin typeface="Comic Sans MS" panose="030F0702030302020204" pitchFamily="66" charset="0"/>
              </a:rPr>
              <a:t>речення» </a:t>
            </a:r>
            <a:r>
              <a:rPr lang="uk-UA" sz="4000" b="1" dirty="0">
                <a:latin typeface="Comic Sans MS" panose="030F0702030302020204" pitchFamily="66" charset="0"/>
              </a:rPr>
              <a:t/>
            </a:r>
            <a:br>
              <a:rPr lang="uk-UA" sz="4000" b="1" dirty="0">
                <a:latin typeface="Comic Sans MS" panose="030F0702030302020204" pitchFamily="66" charset="0"/>
              </a:rPr>
            </a:br>
            <a:r>
              <a:rPr lang="en-US" sz="4000" b="1" dirty="0" smtClean="0">
                <a:latin typeface="Comic Sans MS" panose="030F0702030302020204" pitchFamily="66" charset="0"/>
              </a:rPr>
              <a:t> </a:t>
            </a:r>
            <a:r>
              <a:rPr lang="uk-UA" sz="3600" b="1" dirty="0" smtClean="0">
                <a:latin typeface="Comic Sans MS" panose="030F0702030302020204" pitchFamily="66" charset="0"/>
              </a:rPr>
              <a:t>(ЗА </a:t>
            </a:r>
            <a:r>
              <a:rPr lang="uk-UA" sz="3600" b="1" dirty="0" err="1" smtClean="0">
                <a:latin typeface="Comic Sans MS" panose="030F0702030302020204" pitchFamily="66" charset="0"/>
              </a:rPr>
              <a:t>змістОМ</a:t>
            </a:r>
            <a:r>
              <a:rPr lang="uk-UA" sz="3600" b="1" dirty="0" smtClean="0">
                <a:latin typeface="Comic Sans MS" panose="030F0702030302020204" pitchFamily="66" charset="0"/>
              </a:rPr>
              <a:t> твору)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579354896"/>
              </p:ext>
            </p:extLst>
          </p:nvPr>
        </p:nvGraphicFramePr>
        <p:xfrm>
          <a:off x="365760" y="1143000"/>
          <a:ext cx="11125200" cy="52578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0665734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253984776"/>
              </p:ext>
            </p:extLst>
          </p:nvPr>
        </p:nvGraphicFramePr>
        <p:xfrm>
          <a:off x="2163650" y="347729"/>
          <a:ext cx="9633397" cy="5241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195" name="Picture 3" descr="F:\МААМАА\120708_4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" y="2511380"/>
            <a:ext cx="3983153" cy="310380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МААМАА\0018_golden-ticke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36809">
            <a:off x="286069" y="310662"/>
            <a:ext cx="3278188" cy="238612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23372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F:\МААМАА\шоколад-зах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960" y="2585038"/>
            <a:ext cx="3469966" cy="274368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МААМАА\p-05503a054c9a1b.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2" y="2411714"/>
            <a:ext cx="4207937" cy="308992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40" y="90152"/>
            <a:ext cx="11363459" cy="141860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uk-UA" sz="3200" b="1" dirty="0">
                <a:latin typeface="Comic Sans MS" panose="030F0702030302020204" pitchFamily="66" charset="0"/>
              </a:rPr>
              <a:t>Прийом «Асоціативний кущ»</a:t>
            </a:r>
            <a:br>
              <a:rPr lang="uk-UA" sz="3200" b="1" dirty="0">
                <a:latin typeface="Comic Sans MS" panose="030F0702030302020204" pitchFamily="66" charset="0"/>
              </a:rPr>
            </a:br>
            <a:r>
              <a:rPr lang="uk-UA" sz="3200" b="1" dirty="0">
                <a:latin typeface="Comic Sans MS" panose="030F0702030302020204" pitchFamily="66" charset="0"/>
              </a:rPr>
              <a:t>Доберіть слова, що асоціюються зі словом шоколад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818839" y="1543076"/>
            <a:ext cx="11002349" cy="3990814"/>
            <a:chOff x="272375" y="1900682"/>
            <a:chExt cx="11002349" cy="3990814"/>
          </a:xfrm>
        </p:grpSpPr>
        <p:sp>
          <p:nvSpPr>
            <p:cNvPr id="21" name="Овал 20"/>
            <p:cNvSpPr/>
            <p:nvPr/>
          </p:nvSpPr>
          <p:spPr>
            <a:xfrm>
              <a:off x="4477109" y="3312543"/>
              <a:ext cx="2907102" cy="236363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sz="2800" b="1" dirty="0" smtClean="0">
                  <a:latin typeface="Comic Sans MS" panose="030F0702030302020204" pitchFamily="66" charset="0"/>
                </a:rPr>
                <a:t>шоколад</a:t>
              </a:r>
              <a:endParaRPr lang="ru-RU" b="1" dirty="0">
                <a:latin typeface="Comic Sans MS" panose="030F0702030302020204" pitchFamily="66" charset="0"/>
              </a:endParaRPr>
            </a:p>
          </p:txBody>
        </p:sp>
        <p:cxnSp>
          <p:nvCxnSpPr>
            <p:cNvPr id="22" name="Соединительная линия уступом 21"/>
            <p:cNvCxnSpPr/>
            <p:nvPr/>
          </p:nvCxnSpPr>
          <p:spPr>
            <a:xfrm flipV="1">
              <a:off x="7208808" y="3436086"/>
              <a:ext cx="2607928" cy="133387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7988922" y="2054297"/>
              <a:ext cx="17942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солодощі</a:t>
              </a:r>
              <a:endParaRPr lang="ru-RU" sz="2800" dirty="0"/>
            </a:p>
          </p:txBody>
        </p:sp>
        <p:cxnSp>
          <p:nvCxnSpPr>
            <p:cNvPr id="24" name="Соединительная линия уступом 23"/>
            <p:cNvCxnSpPr/>
            <p:nvPr/>
          </p:nvCxnSpPr>
          <p:spPr>
            <a:xfrm flipV="1">
              <a:off x="6535948" y="2317180"/>
              <a:ext cx="1354347" cy="129396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740536" y="3171531"/>
              <a:ext cx="1447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uk-UA" sz="2800" dirty="0" smtClean="0"/>
                <a:t>смачно</a:t>
              </a:r>
              <a:endParaRPr lang="ru-RU" sz="28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0032520" y="4180300"/>
              <a:ext cx="12422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щастя</a:t>
              </a:r>
              <a:endParaRPr lang="ru-RU" sz="2800" dirty="0"/>
            </a:p>
          </p:txBody>
        </p:sp>
        <p:cxnSp>
          <p:nvCxnSpPr>
            <p:cNvPr id="27" name="Соединительная линия уступом 26"/>
            <p:cNvCxnSpPr/>
            <p:nvPr/>
          </p:nvCxnSpPr>
          <p:spPr>
            <a:xfrm flipV="1">
              <a:off x="6732917" y="4364966"/>
              <a:ext cx="3247845" cy="1020200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Соединительная линия уступом 27"/>
            <p:cNvCxnSpPr/>
            <p:nvPr/>
          </p:nvCxnSpPr>
          <p:spPr>
            <a:xfrm rot="10800000" flipV="1">
              <a:off x="2836816" y="5460944"/>
              <a:ext cx="2359162" cy="230662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Соединительная линия уступом 28"/>
            <p:cNvCxnSpPr/>
            <p:nvPr/>
          </p:nvCxnSpPr>
          <p:spPr>
            <a:xfrm flipV="1">
              <a:off x="6096001" y="5584926"/>
              <a:ext cx="2562495" cy="91254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8707180" y="5351452"/>
              <a:ext cx="1791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радість</a:t>
              </a:r>
              <a:endParaRPr lang="ru-RU" sz="28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491580" y="5368276"/>
              <a:ext cx="126383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любов</a:t>
              </a:r>
              <a:endParaRPr lang="ru-RU" sz="2000" dirty="0"/>
            </a:p>
          </p:txBody>
        </p:sp>
        <p:cxnSp>
          <p:nvCxnSpPr>
            <p:cNvPr id="32" name="Соединительная линия уступом 31"/>
            <p:cNvCxnSpPr/>
            <p:nvPr/>
          </p:nvCxnSpPr>
          <p:spPr>
            <a:xfrm rot="10800000">
              <a:off x="1526875" y="2939398"/>
              <a:ext cx="3730924" cy="923919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72375" y="2626549"/>
              <a:ext cx="147806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енергія</a:t>
              </a:r>
              <a:endParaRPr lang="ru-RU" sz="2800" dirty="0"/>
            </a:p>
          </p:txBody>
        </p:sp>
        <p:cxnSp>
          <p:nvCxnSpPr>
            <p:cNvPr id="34" name="Соединительная линия уступом 33"/>
            <p:cNvCxnSpPr/>
            <p:nvPr/>
          </p:nvCxnSpPr>
          <p:spPr>
            <a:xfrm rot="10800000">
              <a:off x="4869253" y="2063833"/>
              <a:ext cx="1444206" cy="1294588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625140" y="1900682"/>
              <a:ext cx="12272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2800" dirty="0" smtClean="0"/>
                <a:t>емоції</a:t>
              </a:r>
              <a:endParaRPr lang="ru-RU" sz="28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9420482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F:\МААМАА\2194689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531" y="2392680"/>
            <a:ext cx="4410808" cy="2621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296212" y="0"/>
            <a:ext cx="6568225" cy="1815921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Сенкан</a:t>
            </a:r>
            <a:r>
              <a:rPr lang="uk-UA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br>
              <a:rPr lang="uk-UA" sz="4000" b="1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uk-UA" sz="4000" b="1" dirty="0">
                <a:solidFill>
                  <a:schemeClr val="tx1"/>
                </a:solidFill>
                <a:latin typeface="Comic Sans MS" panose="030F0702030302020204" pitchFamily="66" charset="0"/>
              </a:rPr>
              <a:t>складіть вірш</a:t>
            </a:r>
            <a:endParaRPr lang="ru-RU" sz="40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3187700"/>
            <a:ext cx="10064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15717129"/>
              </p:ext>
            </p:extLst>
          </p:nvPr>
        </p:nvGraphicFramePr>
        <p:xfrm>
          <a:off x="4262906" y="1924470"/>
          <a:ext cx="7445418" cy="3622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2709"/>
                <a:gridCol w="3722709"/>
              </a:tblGrid>
              <a:tr h="868999">
                <a:tc gridSpan="2"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Схема :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59688"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1 - іменник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Чарлі Бекет</a:t>
                      </a:r>
                      <a:endParaRPr lang="ru-RU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459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2 - прикметники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Добрий, розумний</a:t>
                      </a:r>
                      <a:endParaRPr lang="ru-RU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4596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3 - дієслова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Мріє,</a:t>
                      </a:r>
                      <a:r>
                        <a:rPr lang="uk-UA" b="1" baseline="0" dirty="0" smtClean="0">
                          <a:latin typeface="Comic Sans MS" panose="030F0702030302020204" pitchFamily="66" charset="0"/>
                        </a:rPr>
                        <a:t> шукає, знаходить</a:t>
                      </a:r>
                      <a:endParaRPr lang="ru-RU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7934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1 - речення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Разом</a:t>
                      </a:r>
                      <a:r>
                        <a:rPr lang="uk-UA" b="1" baseline="0" dirty="0" smtClean="0"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 з головним героєм дізнаємось</a:t>
                      </a:r>
                      <a:r>
                        <a:rPr lang="uk-UA" b="1" baseline="0" dirty="0" smtClean="0">
                          <a:latin typeface="Comic Sans MS" panose="030F0702030302020204" pitchFamily="66" charset="0"/>
                        </a:rPr>
                        <a:t> про здійснення його мрії</a:t>
                      </a:r>
                      <a:endParaRPr lang="ru-RU" b="1" dirty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  <a:tr h="459688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1 - іменник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b="1" dirty="0" smtClean="0">
                          <a:latin typeface="Comic Sans MS" panose="030F0702030302020204" pitchFamily="66" charset="0"/>
                        </a:rPr>
                        <a:t>щасливчик</a:t>
                      </a:r>
                      <a:endParaRPr lang="ru-RU" b="1" dirty="0" smtClean="0">
                        <a:latin typeface="Comic Sans MS" panose="030F0702030302020204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373942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421086">
            <a:off x="7797665" y="2076456"/>
            <a:ext cx="3963726" cy="264131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329" y="2679801"/>
            <a:ext cx="4406823" cy="3105881"/>
          </a:xfrm>
          <a:effectLst>
            <a:softEdge rad="635000"/>
          </a:effectLst>
        </p:spPr>
      </p:pic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1934150534"/>
              </p:ext>
            </p:extLst>
          </p:nvPr>
        </p:nvGraphicFramePr>
        <p:xfrm>
          <a:off x="213360" y="296214"/>
          <a:ext cx="11377625" cy="1970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4" name="Блок-схема: память с посл. доступом 3"/>
          <p:cNvSpPr/>
          <p:nvPr/>
        </p:nvSpPr>
        <p:spPr>
          <a:xfrm>
            <a:off x="7495551" y="3176461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6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5" name="Блок-схема: память с посл. доступом 4"/>
          <p:cNvSpPr/>
          <p:nvPr/>
        </p:nvSpPr>
        <p:spPr>
          <a:xfrm>
            <a:off x="3504154" y="4097181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3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6" name="Блок-схема: память с посл. доступом 5"/>
          <p:cNvSpPr/>
          <p:nvPr/>
        </p:nvSpPr>
        <p:spPr>
          <a:xfrm>
            <a:off x="8525690" y="4233876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7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7" name="Блок-схема: память с посл. доступом 6"/>
          <p:cNvSpPr/>
          <p:nvPr/>
        </p:nvSpPr>
        <p:spPr>
          <a:xfrm>
            <a:off x="4918886" y="4803219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4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8" name="Блок-схема: память с посл. доступом 7"/>
          <p:cNvSpPr/>
          <p:nvPr/>
        </p:nvSpPr>
        <p:spPr>
          <a:xfrm>
            <a:off x="6373757" y="2129270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5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9" name="Блок-схема: память с посл. доступом 8"/>
          <p:cNvSpPr/>
          <p:nvPr/>
        </p:nvSpPr>
        <p:spPr>
          <a:xfrm>
            <a:off x="2214665" y="3176462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/>
              <a:t>2</a:t>
            </a:r>
            <a:r>
              <a:rPr lang="uk-UA" dirty="0" smtClean="0"/>
              <a:t>. …</a:t>
            </a:r>
            <a:endParaRPr lang="ru-RU" dirty="0"/>
          </a:p>
        </p:txBody>
      </p:sp>
      <p:sp>
        <p:nvSpPr>
          <p:cNvPr id="10" name="Блок-схема: память с посл. доступом 9"/>
          <p:cNvSpPr/>
          <p:nvPr/>
        </p:nvSpPr>
        <p:spPr>
          <a:xfrm>
            <a:off x="1002719" y="2258425"/>
            <a:ext cx="1414732" cy="1138687"/>
          </a:xfrm>
          <a:prstGeom prst="flowChartMagneticTap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1. …</a:t>
            </a:r>
            <a:endParaRPr lang="ru-RU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54703">
            <a:off x="75769" y="3401311"/>
            <a:ext cx="2788590" cy="2562547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="" xmlns:p14="http://schemas.microsoft.com/office/powerpoint/2010/main" val="1113002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7938" y="91845"/>
            <a:ext cx="11087782" cy="150835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uk-UA" sz="2800" b="1" dirty="0">
                <a:latin typeface="Comic Sans MS" panose="030F0702030302020204" pitchFamily="66" charset="0"/>
              </a:rPr>
              <a:t>Прийом «Бюро знахідок»</a:t>
            </a:r>
            <a:br>
              <a:rPr lang="uk-UA" sz="2800" b="1" dirty="0">
                <a:latin typeface="Comic Sans MS" panose="030F0702030302020204" pitchFamily="66" charset="0"/>
              </a:rPr>
            </a:br>
            <a:r>
              <a:rPr lang="uk-UA" sz="2800" b="1" dirty="0">
                <a:latin typeface="Comic Sans MS" panose="030F0702030302020204" pitchFamily="66" charset="0"/>
              </a:rPr>
              <a:t>Знайдіть відповідники – поєднайте героїв </a:t>
            </a:r>
            <a:r>
              <a:rPr lang="uk-UA" sz="2800" b="1" dirty="0" smtClean="0">
                <a:latin typeface="Comic Sans MS" panose="030F0702030302020204" pitchFamily="66" charset="0"/>
              </a:rPr>
              <a:t>і </a:t>
            </a:r>
            <a:r>
              <a:rPr lang="uk-UA" sz="2800" b="1" dirty="0">
                <a:latin typeface="Comic Sans MS" panose="030F0702030302020204" pitchFamily="66" charset="0"/>
              </a:rPr>
              <a:t>речі </a:t>
            </a:r>
            <a:r>
              <a:rPr lang="uk-UA" sz="2800" b="1" dirty="0" smtClean="0">
                <a:latin typeface="Comic Sans MS" panose="030F0702030302020204" pitchFamily="66" charset="0"/>
              </a:rPr>
              <a:t>(предмети)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78920" y="1775064"/>
            <a:ext cx="11074880" cy="4685209"/>
            <a:chOff x="278920" y="1775064"/>
            <a:chExt cx="11074880" cy="5034579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838200" y="1927121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1. Віллі </a:t>
              </a:r>
              <a:r>
                <a:rPr lang="uk-UA" dirty="0" err="1"/>
                <a:t>В</a:t>
              </a:r>
              <a:r>
                <a:rPr lang="uk-UA" dirty="0" err="1" smtClean="0"/>
                <a:t>онк</a:t>
              </a:r>
              <a:endParaRPr lang="ru-RU" dirty="0"/>
            </a:p>
          </p:txBody>
        </p:sp>
        <p:sp>
          <p:nvSpPr>
            <p:cNvPr id="6" name="Блок-схема: процесс 5"/>
            <p:cNvSpPr/>
            <p:nvPr/>
          </p:nvSpPr>
          <p:spPr>
            <a:xfrm>
              <a:off x="460077" y="3351607"/>
              <a:ext cx="3485072" cy="698740"/>
            </a:xfrm>
            <a:prstGeom prst="flowChart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3. Дідусь </a:t>
              </a:r>
              <a:r>
                <a:rPr lang="uk-UA" dirty="0"/>
                <a:t>Д</a:t>
              </a:r>
              <a:r>
                <a:rPr lang="uk-UA" dirty="0" smtClean="0"/>
                <a:t>жо</a:t>
              </a:r>
              <a:endParaRPr lang="ru-RU" dirty="0"/>
            </a:p>
          </p:txBody>
        </p:sp>
        <p:sp>
          <p:nvSpPr>
            <p:cNvPr id="7" name="Блок-схема: процесс 6"/>
            <p:cNvSpPr/>
            <p:nvPr/>
          </p:nvSpPr>
          <p:spPr>
            <a:xfrm>
              <a:off x="1321278" y="2636105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2. Чарлі Бекет</a:t>
              </a:r>
              <a:endParaRPr lang="ru-RU" dirty="0"/>
            </a:p>
          </p:txBody>
        </p:sp>
        <p:sp>
          <p:nvSpPr>
            <p:cNvPr id="8" name="Блок-схема: процесс 7"/>
            <p:cNvSpPr/>
            <p:nvPr/>
          </p:nvSpPr>
          <p:spPr>
            <a:xfrm>
              <a:off x="1407544" y="5401919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6. Віолетта </a:t>
              </a:r>
              <a:r>
                <a:rPr lang="uk-UA" dirty="0" err="1" smtClean="0"/>
                <a:t>Борегард</a:t>
              </a:r>
              <a:endParaRPr lang="ru-RU" dirty="0"/>
            </a:p>
          </p:txBody>
        </p:sp>
        <p:sp>
          <p:nvSpPr>
            <p:cNvPr id="9" name="Блок-схема: процесс 8"/>
            <p:cNvSpPr/>
            <p:nvPr/>
          </p:nvSpPr>
          <p:spPr>
            <a:xfrm>
              <a:off x="278920" y="6110903"/>
              <a:ext cx="3485072" cy="698740"/>
            </a:xfrm>
            <a:prstGeom prst="flowChart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7. Майк </a:t>
              </a:r>
              <a:r>
                <a:rPr lang="uk-UA" dirty="0" err="1" smtClean="0"/>
                <a:t>Тіві</a:t>
              </a:r>
              <a:endParaRPr lang="ru-RU" dirty="0"/>
            </a:p>
          </p:txBody>
        </p:sp>
        <p:sp>
          <p:nvSpPr>
            <p:cNvPr id="10" name="Блок-схема: процесс 9"/>
            <p:cNvSpPr/>
            <p:nvPr/>
          </p:nvSpPr>
          <p:spPr>
            <a:xfrm>
              <a:off x="553530" y="4731255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5. </a:t>
              </a:r>
              <a:r>
                <a:rPr lang="uk-UA" dirty="0" err="1" smtClean="0"/>
                <a:t>Агустус</a:t>
              </a:r>
              <a:r>
                <a:rPr lang="uk-UA" dirty="0" smtClean="0"/>
                <a:t> </a:t>
              </a:r>
              <a:r>
                <a:rPr lang="uk-UA" dirty="0" err="1" smtClean="0"/>
                <a:t>Глуп</a:t>
              </a:r>
              <a:endParaRPr lang="ru-RU" dirty="0"/>
            </a:p>
          </p:txBody>
        </p:sp>
        <p:sp>
          <p:nvSpPr>
            <p:cNvPr id="11" name="Блок-схема: процесс 10"/>
            <p:cNvSpPr/>
            <p:nvPr/>
          </p:nvSpPr>
          <p:spPr>
            <a:xfrm>
              <a:off x="2021456" y="4032515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4. </a:t>
              </a:r>
              <a:r>
                <a:rPr lang="uk-UA" dirty="0" err="1" smtClean="0"/>
                <a:t>Веруна</a:t>
              </a:r>
              <a:r>
                <a:rPr lang="uk-UA" dirty="0" smtClean="0"/>
                <a:t> </a:t>
              </a:r>
              <a:r>
                <a:rPr lang="uk-UA" dirty="0" err="1" smtClean="0"/>
                <a:t>Солт</a:t>
              </a:r>
              <a:endParaRPr lang="ru-RU" dirty="0"/>
            </a:p>
          </p:txBody>
        </p:sp>
        <p:sp>
          <p:nvSpPr>
            <p:cNvPr id="12" name="Блок-схема: процесс 11"/>
            <p:cNvSpPr/>
            <p:nvPr/>
          </p:nvSpPr>
          <p:spPr>
            <a:xfrm>
              <a:off x="6278593" y="1775064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А. фабрика</a:t>
              </a:r>
              <a:endParaRPr lang="ru-RU" dirty="0"/>
            </a:p>
          </p:txBody>
        </p:sp>
        <p:sp>
          <p:nvSpPr>
            <p:cNvPr id="13" name="Блок-схема: процесс 12"/>
            <p:cNvSpPr/>
            <p:nvPr/>
          </p:nvSpPr>
          <p:spPr>
            <a:xfrm>
              <a:off x="6781803" y="3188026"/>
              <a:ext cx="3485072" cy="698740"/>
            </a:xfrm>
            <a:prstGeom prst="flowChart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В. ліфт</a:t>
              </a:r>
              <a:endParaRPr lang="ru-RU" dirty="0"/>
            </a:p>
          </p:txBody>
        </p:sp>
        <p:sp>
          <p:nvSpPr>
            <p:cNvPr id="14" name="Блок-схема: процесс 13"/>
            <p:cNvSpPr/>
            <p:nvPr/>
          </p:nvSpPr>
          <p:spPr>
            <a:xfrm>
              <a:off x="7159926" y="2484615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Б. жуйка- їжа</a:t>
              </a:r>
              <a:endParaRPr lang="ru-RU" dirty="0"/>
            </a:p>
          </p:txBody>
        </p:sp>
        <p:sp>
          <p:nvSpPr>
            <p:cNvPr id="15" name="Блок-схема: процесс 14"/>
            <p:cNvSpPr/>
            <p:nvPr/>
          </p:nvSpPr>
          <p:spPr>
            <a:xfrm>
              <a:off x="6877411" y="5973793"/>
              <a:ext cx="3485072" cy="698740"/>
            </a:xfrm>
            <a:prstGeom prst="flowChartProcess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З. їжа</a:t>
              </a:r>
              <a:endParaRPr lang="ru-RU" dirty="0"/>
            </a:p>
          </p:txBody>
        </p:sp>
        <p:sp>
          <p:nvSpPr>
            <p:cNvPr id="16" name="Блок-схема: процесс 15"/>
            <p:cNvSpPr/>
            <p:nvPr/>
          </p:nvSpPr>
          <p:spPr>
            <a:xfrm>
              <a:off x="7868728" y="5294736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Ж. білочка</a:t>
              </a:r>
              <a:endParaRPr lang="ru-RU" dirty="0"/>
            </a:p>
          </p:txBody>
        </p:sp>
        <p:sp>
          <p:nvSpPr>
            <p:cNvPr id="17" name="Блок-схема: процесс 16"/>
            <p:cNvSpPr/>
            <p:nvPr/>
          </p:nvSpPr>
          <p:spPr>
            <a:xfrm>
              <a:off x="7481981" y="3894411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Г. телевізор</a:t>
              </a:r>
              <a:endParaRPr lang="ru-RU" dirty="0"/>
            </a:p>
          </p:txBody>
        </p:sp>
        <p:sp>
          <p:nvSpPr>
            <p:cNvPr id="18" name="Блок-схема: процесс 17"/>
            <p:cNvSpPr/>
            <p:nvPr/>
          </p:nvSpPr>
          <p:spPr>
            <a:xfrm>
              <a:off x="6479878" y="4573468"/>
              <a:ext cx="3485072" cy="698740"/>
            </a:xfrm>
            <a:prstGeom prst="flowChartProcess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uk-UA" dirty="0" smtClean="0"/>
                <a:t>Д. 1 долар</a:t>
              </a:r>
              <a:endParaRPr lang="ru-RU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14345085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9300" y="373487"/>
            <a:ext cx="5779393" cy="970745"/>
          </a:xfrm>
        </p:spPr>
        <p:txBody>
          <a:bodyPr>
            <a:normAutofit fontScale="90000"/>
          </a:bodyPr>
          <a:lstStyle/>
          <a:p>
            <a:r>
              <a:rPr lang="uk-UA" b="1" dirty="0">
                <a:latin typeface="Comic Sans MS" panose="030F0702030302020204" pitchFamily="66" charset="0"/>
              </a:rPr>
              <a:t>Творча робота</a:t>
            </a:r>
            <a:r>
              <a:rPr lang="uk-UA" dirty="0"/>
              <a:t/>
            </a:r>
            <a:br>
              <a:rPr lang="uk-UA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953258" y="1355059"/>
            <a:ext cx="5560453" cy="387537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2800" b="1" dirty="0">
                <a:latin typeface="Comic Sans MS" panose="030F0702030302020204" pitchFamily="66" charset="0"/>
              </a:rPr>
              <a:t>Складіть діалог Чарлі </a:t>
            </a:r>
            <a:r>
              <a:rPr lang="uk-UA" sz="2800" b="1" dirty="0" err="1">
                <a:latin typeface="Comic Sans MS" panose="030F0702030302020204" pitchFamily="66" charset="0"/>
              </a:rPr>
              <a:t>Бекета</a:t>
            </a:r>
            <a:r>
              <a:rPr lang="uk-UA" sz="2800" b="1" dirty="0">
                <a:latin typeface="Comic Sans MS" panose="030F0702030302020204" pitchFamily="66" charset="0"/>
              </a:rPr>
              <a:t> із сучасним школярем</a:t>
            </a:r>
          </a:p>
          <a:p>
            <a:pPr marL="0" indent="0" algn="ctr">
              <a:buNone/>
            </a:pPr>
            <a:r>
              <a:rPr lang="uk-UA" sz="2800" b="1" dirty="0">
                <a:latin typeface="Comic Sans MS" panose="030F0702030302020204" pitchFamily="66" charset="0"/>
              </a:rPr>
              <a:t> (наприклад, з </a:t>
            </a:r>
            <a:r>
              <a:rPr lang="uk-UA" sz="2800" b="1" dirty="0" smtClean="0">
                <a:latin typeface="Comic Sans MS" panose="030F0702030302020204" pitchFamily="66" charset="0"/>
              </a:rPr>
              <a:t>вами)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pic>
        <p:nvPicPr>
          <p:cNvPr id="11266" name="Picture 2" descr="F:\МААМАА\RoaldDah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899" y="1344232"/>
            <a:ext cx="5565710" cy="40262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609418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998011619"/>
              </p:ext>
            </p:extLst>
          </p:nvPr>
        </p:nvGraphicFramePr>
        <p:xfrm>
          <a:off x="685801" y="193184"/>
          <a:ext cx="10396882" cy="1644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050471408"/>
              </p:ext>
            </p:extLst>
          </p:nvPr>
        </p:nvGraphicFramePr>
        <p:xfrm>
          <a:off x="286556" y="1931831"/>
          <a:ext cx="4594538" cy="3572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27073950"/>
              </p:ext>
            </p:extLst>
          </p:nvPr>
        </p:nvGraphicFramePr>
        <p:xfrm>
          <a:off x="7163097" y="2162045"/>
          <a:ext cx="3346062" cy="2925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354"/>
                <a:gridCol w="1115354"/>
                <a:gridCol w="1115354"/>
              </a:tblGrid>
              <a:tr h="731278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Т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Ч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731278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К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Е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731278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А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?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Р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  <a:tr h="731278"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І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Б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Л</a:t>
                      </a:r>
                      <a:endParaRPr lang="ru-RU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5022759" y="3000777"/>
            <a:ext cx="2021983" cy="150682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9678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734779304"/>
              </p:ext>
            </p:extLst>
          </p:nvPr>
        </p:nvGraphicFramePr>
        <p:xfrm>
          <a:off x="106251" y="437882"/>
          <a:ext cx="4450509" cy="5383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3692597365"/>
              </p:ext>
            </p:extLst>
          </p:nvPr>
        </p:nvGraphicFramePr>
        <p:xfrm>
          <a:off x="4008120" y="289560"/>
          <a:ext cx="7863840" cy="5958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3899936" y="1238734"/>
            <a:ext cx="2150773" cy="9401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023361" y="2756294"/>
            <a:ext cx="2009104" cy="940157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456691" y="4273853"/>
            <a:ext cx="2594018" cy="940157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6246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321" y="365761"/>
            <a:ext cx="10396882" cy="71628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Використана  література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1264920"/>
            <a:ext cx="10394707" cy="4539531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sz="2300" b="1" dirty="0" smtClean="0">
                <a:latin typeface="Comic Sans MS" panose="030F0702030302020204" pitchFamily="66" charset="0"/>
              </a:rPr>
              <a:t>1.</a:t>
            </a:r>
            <a:r>
              <a:rPr lang="ru-RU" sz="2300" b="1" dirty="0">
                <a:latin typeface="Comic Sans MS" panose="030F0702030302020204" pitchFamily="66" charset="0"/>
              </a:rPr>
              <a:t> Дал </a:t>
            </a:r>
            <a:r>
              <a:rPr lang="ru-RU" sz="2300" b="1" dirty="0" err="1">
                <a:latin typeface="Comic Sans MS" panose="030F0702030302020204" pitchFamily="66" charset="0"/>
              </a:rPr>
              <a:t>Р.Золотой</a:t>
            </a:r>
            <a:r>
              <a:rPr lang="ru-RU" sz="2300" b="1" dirty="0">
                <a:latin typeface="Comic Sans MS" panose="030F0702030302020204" pitchFamily="66" charset="0"/>
              </a:rPr>
              <a:t> билет , или Чарли и шоколадная фабрика: пересказ из </a:t>
            </a:r>
            <a:r>
              <a:rPr lang="ru-RU" sz="2300" b="1" dirty="0" smtClean="0">
                <a:latin typeface="Comic Sans MS" panose="030F0702030302020204" pitchFamily="66" charset="0"/>
              </a:rPr>
              <a:t> </a:t>
            </a:r>
            <a:r>
              <a:rPr lang="ru-RU" sz="2300" b="1" dirty="0">
                <a:latin typeface="Comic Sans MS" panose="030F0702030302020204" pitchFamily="66" charset="0"/>
              </a:rPr>
              <a:t>английского. </a:t>
            </a:r>
            <a:r>
              <a:rPr lang="uk-UA" sz="2300" b="1" dirty="0" err="1">
                <a:latin typeface="Comic Sans MS" panose="030F0702030302020204" pitchFamily="66" charset="0"/>
              </a:rPr>
              <a:t>С.Кибирский</a:t>
            </a:r>
            <a:r>
              <a:rPr lang="uk-UA" sz="2300" b="1" dirty="0">
                <a:latin typeface="Comic Sans MS" panose="030F0702030302020204" pitchFamily="66" charset="0"/>
              </a:rPr>
              <a:t>, </a:t>
            </a:r>
            <a:r>
              <a:rPr lang="uk-UA" sz="2300" b="1" dirty="0" err="1">
                <a:latin typeface="Comic Sans MS" panose="030F0702030302020204" pitchFamily="66" charset="0"/>
              </a:rPr>
              <a:t>Н.Матреницкая</a:t>
            </a:r>
            <a:r>
              <a:rPr lang="uk-UA" sz="2300" b="1" dirty="0">
                <a:latin typeface="Comic Sans MS" panose="030F0702030302020204" pitchFamily="66" charset="0"/>
              </a:rPr>
              <a:t>. </a:t>
            </a:r>
            <a:r>
              <a:rPr lang="uk-UA" sz="2300" b="1" dirty="0" err="1">
                <a:latin typeface="Comic Sans MS" panose="030F0702030302020204" pitchFamily="66" charset="0"/>
              </a:rPr>
              <a:t>Иллюстрации</a:t>
            </a:r>
            <a:r>
              <a:rPr lang="uk-UA" sz="2300" b="1" dirty="0">
                <a:latin typeface="Comic Sans MS" panose="030F0702030302020204" pitchFamily="66" charset="0"/>
              </a:rPr>
              <a:t> </a:t>
            </a:r>
            <a:r>
              <a:rPr lang="uk-UA" sz="2300" b="1" dirty="0" err="1">
                <a:latin typeface="Comic Sans MS" panose="030F0702030302020204" pitchFamily="66" charset="0"/>
              </a:rPr>
              <a:t>В.Мочалов</a:t>
            </a:r>
            <a:r>
              <a:rPr lang="uk-UA" sz="2300" b="1" dirty="0">
                <a:latin typeface="Comic Sans MS" panose="030F0702030302020204" pitchFamily="66" charset="0"/>
              </a:rPr>
              <a:t>. </a:t>
            </a:r>
            <a:r>
              <a:rPr lang="uk-UA" sz="2300" b="1" dirty="0" err="1">
                <a:latin typeface="Comic Sans MS" panose="030F0702030302020204" pitchFamily="66" charset="0"/>
              </a:rPr>
              <a:t>Стихи</a:t>
            </a:r>
            <a:r>
              <a:rPr lang="uk-UA" sz="2300" b="1" dirty="0">
                <a:latin typeface="Comic Sans MS" panose="030F0702030302020204" pitchFamily="66" charset="0"/>
              </a:rPr>
              <a:t> </a:t>
            </a:r>
            <a:r>
              <a:rPr lang="uk-UA" sz="2300" b="1" dirty="0" err="1">
                <a:latin typeface="Comic Sans MS" panose="030F0702030302020204" pitchFamily="66" charset="0"/>
              </a:rPr>
              <a:t>А.Усачев</a:t>
            </a:r>
            <a:endParaRPr lang="ru-RU" sz="2300" b="1" dirty="0">
              <a:latin typeface="Comic Sans MS" panose="030F0702030302020204" pitchFamily="66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uk-UA" sz="2300" b="1" dirty="0" smtClean="0">
                <a:latin typeface="Comic Sans MS" panose="030F0702030302020204" pitchFamily="66" charset="0"/>
              </a:rPr>
              <a:t>2.</a:t>
            </a:r>
            <a:r>
              <a:rPr lang="uk-UA" sz="2300" b="1" dirty="0">
                <a:latin typeface="Comic Sans MS" panose="030F0702030302020204" pitchFamily="66" charset="0"/>
              </a:rPr>
              <a:t> Книга «</a:t>
            </a:r>
            <a:r>
              <a:rPr lang="uk-UA" sz="2300" b="1" dirty="0" err="1">
                <a:latin typeface="Comic Sans MS" panose="030F0702030302020204" pitchFamily="66" charset="0"/>
              </a:rPr>
              <a:t>Чарли</a:t>
            </a:r>
            <a:r>
              <a:rPr lang="uk-UA" sz="2300" b="1" dirty="0">
                <a:latin typeface="Comic Sans MS" panose="030F0702030302020204" pitchFamily="66" charset="0"/>
              </a:rPr>
              <a:t> и </a:t>
            </a:r>
            <a:r>
              <a:rPr lang="uk-UA" sz="2300" b="1" dirty="0" err="1">
                <a:latin typeface="Comic Sans MS" panose="030F0702030302020204" pitchFamily="66" charset="0"/>
              </a:rPr>
              <a:t>шоколадная</a:t>
            </a:r>
            <a:r>
              <a:rPr lang="uk-UA" sz="2300" b="1" dirty="0">
                <a:latin typeface="Comic Sans MS" panose="030F0702030302020204" pitchFamily="66" charset="0"/>
              </a:rPr>
              <a:t> фабрика» </a:t>
            </a:r>
            <a:r>
              <a:rPr lang="uk-UA" sz="2300" b="1" dirty="0" err="1">
                <a:latin typeface="Comic Sans MS" panose="030F0702030302020204" pitchFamily="66" charset="0"/>
              </a:rPr>
              <a:t>Роальда</a:t>
            </a:r>
            <a:r>
              <a:rPr lang="uk-UA" sz="2300" b="1" dirty="0">
                <a:latin typeface="Comic Sans MS" panose="030F0702030302020204" pitchFamily="66" charset="0"/>
              </a:rPr>
              <a:t> Даля, «</a:t>
            </a:r>
            <a:r>
              <a:rPr lang="uk-UA" sz="2300" b="1" dirty="0" err="1">
                <a:latin typeface="Comic Sans MS" panose="030F0702030302020204" pitchFamily="66" charset="0"/>
              </a:rPr>
              <a:t>Росмэн</a:t>
            </a:r>
            <a:r>
              <a:rPr lang="uk-UA" sz="2300" b="1" dirty="0">
                <a:latin typeface="Comic Sans MS" panose="030F0702030302020204" pitchFamily="66" charset="0"/>
              </a:rPr>
              <a:t>-Пресс», 2005 г</a:t>
            </a:r>
            <a:r>
              <a:rPr lang="uk-UA" sz="2300" b="1" dirty="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300" b="1" dirty="0" smtClean="0">
                <a:latin typeface="Comic Sans MS" panose="030F0702030302020204" pitchFamily="66" charset="0"/>
              </a:rPr>
              <a:t>3.</a:t>
            </a:r>
            <a:r>
              <a:rPr lang="uk-UA" sz="2300" b="1" dirty="0">
                <a:latin typeface="Comic Sans MS" panose="030F0702030302020204" pitchFamily="66" charset="0"/>
              </a:rPr>
              <a:t> Караваєва Н.О. Світ дитинства у творах сучасних англійських письменників (Р. </a:t>
            </a:r>
            <a:r>
              <a:rPr lang="uk-UA" sz="2300" b="1" dirty="0" err="1">
                <a:latin typeface="Comic Sans MS" panose="030F0702030302020204" pitchFamily="66" charset="0"/>
              </a:rPr>
              <a:t>Дал</a:t>
            </a:r>
            <a:r>
              <a:rPr lang="uk-UA" sz="2300" b="1" dirty="0">
                <a:latin typeface="Comic Sans MS" panose="030F0702030302020204" pitchFamily="66" charset="0"/>
              </a:rPr>
              <a:t>,  Й.  </a:t>
            </a:r>
            <a:r>
              <a:rPr lang="uk-UA" sz="2300" b="1" dirty="0" smtClean="0">
                <a:latin typeface="Comic Sans MS" panose="030F0702030302020204" pitchFamily="66" charset="0"/>
              </a:rPr>
              <a:t> </a:t>
            </a:r>
            <a:r>
              <a:rPr lang="uk-UA" sz="2300" b="1" dirty="0" err="1">
                <a:latin typeface="Comic Sans MS" panose="030F0702030302020204" pitchFamily="66" charset="0"/>
              </a:rPr>
              <a:t>Колфер</a:t>
            </a:r>
            <a:r>
              <a:rPr lang="uk-UA" sz="2300" b="1" dirty="0">
                <a:latin typeface="Comic Sans MS" panose="030F0702030302020204" pitchFamily="66" charset="0"/>
              </a:rPr>
              <a:t>, Д. Джойс, Д. </a:t>
            </a:r>
            <a:r>
              <a:rPr lang="uk-UA" sz="2300" b="1" dirty="0" err="1">
                <a:latin typeface="Comic Sans MS" panose="030F0702030302020204" pitchFamily="66" charset="0"/>
              </a:rPr>
              <a:t>Ролінг</a:t>
            </a:r>
            <a:r>
              <a:rPr lang="uk-UA" sz="2300" b="1" dirty="0">
                <a:latin typeface="Comic Sans MS" panose="030F0702030302020204" pitchFamily="66" charset="0"/>
              </a:rPr>
              <a:t>) – Казань, </a:t>
            </a:r>
            <a:r>
              <a:rPr lang="uk-UA" sz="2300" b="1" dirty="0" smtClean="0">
                <a:latin typeface="Comic Sans MS" panose="030F0702030302020204" pitchFamily="66" charset="0"/>
              </a:rPr>
              <a:t>КФУ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sz="2300" b="1" dirty="0">
                <a:latin typeface="Comic Sans MS" panose="030F0702030302020204" pitchFamily="66" charset="0"/>
              </a:rPr>
              <a:t>4</a:t>
            </a:r>
            <a:r>
              <a:rPr lang="uk-UA" sz="2300" b="1" dirty="0" smtClean="0">
                <a:latin typeface="Comic Sans MS" panose="030F0702030302020204" pitchFamily="66" charset="0"/>
              </a:rPr>
              <a:t>. </a:t>
            </a:r>
            <a:r>
              <a:rPr lang="uk-UA" sz="2300" b="1" dirty="0" err="1">
                <a:latin typeface="Comic Sans MS" panose="030F0702030302020204" pitchFamily="66" charset="0"/>
              </a:rPr>
              <a:t>Малимон</a:t>
            </a:r>
            <a:r>
              <a:rPr lang="uk-UA" sz="2300" b="1" dirty="0">
                <a:latin typeface="Comic Sans MS" panose="030F0702030302020204" pitchFamily="66" charset="0"/>
              </a:rPr>
              <a:t> Людмила Михайлівна. Урок світової літератури (за новою програмою) у  5 класі .  </a:t>
            </a:r>
            <a:r>
              <a:rPr lang="uk-UA" sz="2300" b="1" dirty="0" smtClean="0">
                <a:latin typeface="Comic Sans MS" panose="030F0702030302020204" pitchFamily="66" charset="0"/>
              </a:rPr>
              <a:t>«</a:t>
            </a:r>
            <a:r>
              <a:rPr lang="uk-UA" sz="2300" b="1" dirty="0" err="1">
                <a:latin typeface="Comic Sans MS" panose="030F0702030302020204" pitchFamily="66" charset="0"/>
              </a:rPr>
              <a:t>РоальдДал</a:t>
            </a:r>
            <a:r>
              <a:rPr lang="uk-UA" sz="2300" b="1" dirty="0">
                <a:latin typeface="Comic Sans MS" panose="030F0702030302020204" pitchFamily="66" charset="0"/>
              </a:rPr>
              <a:t> «Чарлі і шоколадна фабрика». </a:t>
            </a:r>
            <a:endParaRPr lang="ru-RU" sz="2300" b="1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20686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ААМАА\6142946853_c5fdbe47e8_o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245933">
            <a:off x="534405" y="640254"/>
            <a:ext cx="693156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600" b="1" cap="all" dirty="0">
                <a:solidFill>
                  <a:srgbClr val="FF0000"/>
                </a:solidFill>
                <a:latin typeface="Comic Sans MS" panose="030F0702030302020204" pitchFamily="66" charset="0"/>
              </a:rPr>
              <a:t>Досьє </a:t>
            </a:r>
            <a:endParaRPr lang="en-US" sz="6600" b="1" cap="all" dirty="0" smtClean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uk-UA" sz="6600" b="1" cap="all" dirty="0" err="1" smtClean="0">
                <a:solidFill>
                  <a:srgbClr val="FF0000"/>
                </a:solidFill>
                <a:latin typeface="Comic Sans MS" panose="030F0702030302020204" pitchFamily="66" charset="0"/>
              </a:rPr>
              <a:t>Роальда</a:t>
            </a:r>
            <a:r>
              <a:rPr lang="uk-UA" sz="6600" b="1" cap="all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en-US" sz="6600" b="1" cap="all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 </a:t>
            </a:r>
            <a:r>
              <a:rPr lang="uk-UA" sz="6600" b="1" cap="all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Дала</a:t>
            </a:r>
            <a:r>
              <a:rPr lang="en-US" sz="6600" b="1" cap="all" dirty="0">
                <a:solidFill>
                  <a:srgbClr val="FFFF00"/>
                </a:solidFill>
                <a:latin typeface="Comic Sans MS" panose="030F0702030302020204" pitchFamily="66" charset="0"/>
              </a:rPr>
              <a:t/>
            </a:r>
            <a:br>
              <a:rPr lang="en-US" sz="6600" b="1" cap="all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endParaRPr lang="ru-RU" sz="32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976124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F:\МААМАА\shokolad_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97607">
            <a:off x="278443" y="3819476"/>
            <a:ext cx="5335361" cy="2667679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МААМАА\charl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938" y="3448630"/>
            <a:ext cx="4115574" cy="290780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F:\МААМАА\120708_4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6059">
            <a:off x="4847572" y="541293"/>
            <a:ext cx="5851525" cy="390207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F:\МААМАА\21946359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7891">
            <a:off x="4907198" y="3661205"/>
            <a:ext cx="3246339" cy="203128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F:\МААМАА\Roald-Dahl_pi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26" y="151562"/>
            <a:ext cx="5837774" cy="415159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7752" y="125805"/>
            <a:ext cx="8332631" cy="1355266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>
                <a:solidFill>
                  <a:schemeClr val="tx1"/>
                </a:solidFill>
                <a:latin typeface="Comic Sans MS" panose="030F0702030302020204" pitchFamily="66" charset="0"/>
              </a:rPr>
              <a:t>Дякую</a:t>
            </a:r>
            <a:r>
              <a:rPr lang="ru-RU" b="1" dirty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за </a:t>
            </a:r>
            <a:r>
              <a:rPr lang="ru-RU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увагу</a:t>
            </a:r>
            <a:r>
              <a:rPr lang="ru-RU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!</a:t>
            </a:r>
            <a:endParaRPr lang="ru-RU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6288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57578"/>
            <a:ext cx="10396882" cy="184167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uk-UA" sz="4400" b="1" dirty="0" smtClean="0">
                <a:latin typeface="Comic Sans MS" panose="030F0702030302020204" pitchFamily="66" charset="0"/>
              </a:rPr>
              <a:t>Досьє </a:t>
            </a:r>
            <a:r>
              <a:rPr lang="uk-UA" sz="4400" b="1" dirty="0">
                <a:latin typeface="Comic Sans MS" panose="030F0702030302020204" pitchFamily="66" charset="0"/>
              </a:rPr>
              <a:t>– сукупність </a:t>
            </a:r>
            <a:r>
              <a:rPr lang="uk-UA" sz="4400" b="1" dirty="0" err="1">
                <a:latin typeface="Comic Sans MS" panose="030F0702030302020204" pitchFamily="66" charset="0"/>
              </a:rPr>
              <a:t>матеріалів,що</a:t>
            </a:r>
            <a:r>
              <a:rPr lang="uk-UA" sz="4400" b="1" dirty="0">
                <a:latin typeface="Comic Sans MS" panose="030F0702030302020204" pitchFamily="66" charset="0"/>
              </a:rPr>
              <a:t> стосується певної </a:t>
            </a:r>
            <a:r>
              <a:rPr lang="uk-UA" sz="4400" b="1" dirty="0" err="1">
                <a:latin typeface="Comic Sans MS" panose="030F0702030302020204" pitchFamily="66" charset="0"/>
              </a:rPr>
              <a:t>особи,справи</a:t>
            </a:r>
            <a:endParaRPr lang="ru-RU" sz="4400" b="1" dirty="0"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624295" y="2145501"/>
            <a:ext cx="3860442" cy="36846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uk-UA" sz="2600" b="1" dirty="0" smtClean="0">
                <a:latin typeface="Comic Sans MS" panose="030F0702030302020204" pitchFamily="66" charset="0"/>
              </a:rPr>
              <a:t>Роки </a:t>
            </a:r>
            <a:r>
              <a:rPr lang="uk-UA" sz="2600" b="1" dirty="0">
                <a:latin typeface="Comic Sans MS" panose="030F0702030302020204" pitchFamily="66" charset="0"/>
              </a:rPr>
              <a:t>життя - 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Країна -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Навчання -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Захоплення -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Діяльність -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Улюблений жанр -</a:t>
            </a:r>
          </a:p>
          <a:p>
            <a:pPr marL="0" indent="0">
              <a:buNone/>
            </a:pPr>
            <a:r>
              <a:rPr lang="uk-UA" sz="2600" b="1" dirty="0">
                <a:latin typeface="Comic Sans MS" panose="030F0702030302020204" pitchFamily="66" charset="0"/>
              </a:rPr>
              <a:t>Твори -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40192" y="28333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 descr="F:\МААМАА\RoaldDahl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14" y="2145501"/>
            <a:ext cx="4586536" cy="33179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вальная выноска 6"/>
          <p:cNvSpPr/>
          <p:nvPr/>
        </p:nvSpPr>
        <p:spPr>
          <a:xfrm>
            <a:off x="8847785" y="2024369"/>
            <a:ext cx="2846231" cy="2534752"/>
          </a:xfrm>
          <a:prstGeom prst="wedgeEllipseCallout">
            <a:avLst>
              <a:gd name="adj1" fmla="val -80457"/>
              <a:gd name="adj2" fmla="val 372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tx1"/>
              </a:solidFill>
            </a:endParaRPr>
          </a:p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Заповніть</a:t>
            </a:r>
            <a:r>
              <a:rPr lang="uk-UA" sz="2800" b="1" dirty="0">
                <a:solidFill>
                  <a:schemeClr val="tx1"/>
                </a:solidFill>
                <a:latin typeface="Comic Sans MS" panose="030F0702030302020204" pitchFamily="66" charset="0"/>
              </a:rPr>
              <a:t>:</a:t>
            </a:r>
          </a:p>
          <a:p>
            <a:pPr algn="ctr"/>
            <a:endParaRPr lang="ru-RU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09154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043" y="196402"/>
            <a:ext cx="10396882" cy="115196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uk-UA" b="1" dirty="0">
                <a:latin typeface="Comic Sans MS" panose="030F0702030302020204" pitchFamily="66" charset="0"/>
              </a:rPr>
              <a:t>Прийом «Поміркуйте»</a:t>
            </a:r>
            <a:endParaRPr lang="ru-RU" b="1" dirty="0">
              <a:latin typeface="Comic Sans MS" panose="030F0702030302020204" pitchFamily="66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443603666"/>
              </p:ext>
            </p:extLst>
          </p:nvPr>
        </p:nvGraphicFramePr>
        <p:xfrm>
          <a:off x="608527" y="1506828"/>
          <a:ext cx="10802155" cy="4537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F:\МААМАА\200px-Roald_Dah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9892" y="1519706"/>
            <a:ext cx="2619600" cy="33613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91879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16858157"/>
              </p:ext>
            </p:extLst>
          </p:nvPr>
        </p:nvGraphicFramePr>
        <p:xfrm>
          <a:off x="247919" y="209282"/>
          <a:ext cx="6629399" cy="11519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602234500"/>
              </p:ext>
            </p:extLst>
          </p:nvPr>
        </p:nvGraphicFramePr>
        <p:xfrm>
          <a:off x="4652493" y="1287888"/>
          <a:ext cx="6874099" cy="49712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3074" name="Picture 2" descr="F:\МААМАА\charli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24581">
            <a:off x="379077" y="1438271"/>
            <a:ext cx="4857750" cy="4309320"/>
          </a:xfrm>
          <a:prstGeom prst="rect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217107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60043" y="196402"/>
            <a:ext cx="10396882" cy="115196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uk-UA" b="1" dirty="0" err="1" smtClean="0">
                <a:latin typeface="Comic Sans MS" panose="030F0702030302020204" pitchFamily="66" charset="0"/>
              </a:rPr>
              <a:t>Буктрейлер</a:t>
            </a:r>
            <a:endParaRPr lang="ru-RU" b="1" dirty="0">
              <a:latin typeface="Comic Sans MS" panose="030F0702030302020204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75610" y="5023484"/>
            <a:ext cx="1972015" cy="3416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b="1" dirty="0" smtClean="0">
                <a:latin typeface="Comic Sans MS" panose="030F0702030302020204" pitchFamily="66" charset="0"/>
              </a:rPr>
              <a:t>Перегляд відео</a:t>
            </a:r>
            <a:endParaRPr lang="ru-RU" b="1" dirty="0">
              <a:latin typeface="Comic Sans MS" panose="030F0702030302020204" pitchFamily="66" charset="0"/>
            </a:endParaRPr>
          </a:p>
        </p:txBody>
      </p:sp>
      <p:pic>
        <p:nvPicPr>
          <p:cNvPr id="11" name="Буктрейлер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849880" y="1447800"/>
            <a:ext cx="6309360" cy="3522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 fullScrn="1"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" y="257577"/>
            <a:ext cx="11332979" cy="1683219"/>
          </a:xfrm>
        </p:spPr>
        <p:txBody>
          <a:bodyPr>
            <a:normAutofit fontScale="90000"/>
          </a:bodyPr>
          <a:lstStyle/>
          <a:p>
            <a:pPr algn="ctr"/>
            <a:r>
              <a:rPr lang="uk-UA" b="1" dirty="0">
                <a:latin typeface="Comic Sans MS" panose="030F0702030302020204" pitchFamily="66" charset="0"/>
              </a:rPr>
              <a:t>Повість – </a:t>
            </a:r>
            <a:r>
              <a:rPr lang="uk-UA" b="1" dirty="0" err="1">
                <a:latin typeface="Comic Sans MS" panose="030F0702030302020204" pitchFamily="66" charset="0"/>
              </a:rPr>
              <a:t>фентезі</a:t>
            </a:r>
            <a:r>
              <a:rPr lang="uk-UA" b="1" dirty="0">
                <a:latin typeface="Comic Sans MS" panose="030F0702030302020204" pitchFamily="66" charset="0"/>
              </a:rPr>
              <a:t> </a:t>
            </a:r>
            <a:br>
              <a:rPr lang="uk-UA" b="1" dirty="0">
                <a:latin typeface="Comic Sans MS" panose="030F0702030302020204" pitchFamily="66" charset="0"/>
              </a:rPr>
            </a:br>
            <a:r>
              <a:rPr lang="uk-UA" b="1" dirty="0">
                <a:latin typeface="Comic Sans MS" panose="030F0702030302020204" pitchFamily="66" charset="0"/>
              </a:rPr>
              <a:t>«Чарлі і шоколадна фабрика»</a:t>
            </a:r>
            <a:endParaRPr lang="ru-RU" b="1" dirty="0">
              <a:latin typeface="Comic Sans MS" panose="030F0702030302020204" pitchFamily="66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2287456229"/>
              </p:ext>
            </p:extLst>
          </p:nvPr>
        </p:nvGraphicFramePr>
        <p:xfrm>
          <a:off x="634284" y="2436883"/>
          <a:ext cx="10394707" cy="33111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1315831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562667889"/>
              </p:ext>
            </p:extLst>
          </p:nvPr>
        </p:nvGraphicFramePr>
        <p:xfrm>
          <a:off x="685801" y="167426"/>
          <a:ext cx="10393679" cy="16703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697400684"/>
              </p:ext>
            </p:extLst>
          </p:nvPr>
        </p:nvGraphicFramePr>
        <p:xfrm>
          <a:off x="132009" y="2063396"/>
          <a:ext cx="8406685" cy="4324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pic>
        <p:nvPicPr>
          <p:cNvPr id="6147" name="Picture 3" descr="F:\МААМАА\iStock_33372352_MEDIUM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163" y="2438400"/>
            <a:ext cx="3742837" cy="297413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077813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60608"/>
            <a:ext cx="10396882" cy="1477157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uk-UA" sz="3600" b="1" dirty="0">
                <a:latin typeface="Comic Sans MS" panose="030F0702030302020204" pitchFamily="66" charset="0"/>
              </a:rPr>
              <a:t>Інтегрована </a:t>
            </a:r>
            <a:r>
              <a:rPr lang="en-US" sz="3600" b="1" dirty="0" smtClean="0">
                <a:latin typeface="Comic Sans MS" panose="030F0702030302020204" pitchFamily="66" charset="0"/>
              </a:rPr>
              <a:t> </a:t>
            </a:r>
            <a:r>
              <a:rPr lang="uk-UA" sz="3600" b="1" dirty="0" smtClean="0">
                <a:latin typeface="Comic Sans MS" panose="030F0702030302020204" pitchFamily="66" charset="0"/>
              </a:rPr>
              <a:t>вправа </a:t>
            </a:r>
            <a:r>
              <a:rPr lang="en-US" sz="3600" b="1" dirty="0" smtClean="0">
                <a:latin typeface="Comic Sans MS" panose="030F0702030302020204" pitchFamily="66" charset="0"/>
              </a:rPr>
              <a:t> </a:t>
            </a:r>
            <a:r>
              <a:rPr lang="uk-UA" sz="3600" b="1" dirty="0" smtClean="0">
                <a:latin typeface="Comic Sans MS" panose="030F0702030302020204" pitchFamily="66" charset="0"/>
              </a:rPr>
              <a:t>«</a:t>
            </a:r>
            <a:r>
              <a:rPr lang="uk-UA" sz="3600" b="1" dirty="0">
                <a:latin typeface="Comic Sans MS" panose="030F0702030302020204" pitchFamily="66" charset="0"/>
              </a:rPr>
              <a:t>Сонечко»</a:t>
            </a:r>
            <a:r>
              <a:rPr lang="uk-UA" sz="2800" b="1" dirty="0">
                <a:latin typeface="Comic Sans MS" panose="030F0702030302020204" pitchFamily="66" charset="0"/>
              </a:rPr>
              <a:t/>
            </a:r>
            <a:br>
              <a:rPr lang="uk-UA" sz="2800" b="1" dirty="0">
                <a:latin typeface="Comic Sans MS" panose="030F0702030302020204" pitchFamily="66" charset="0"/>
              </a:rPr>
            </a:br>
            <a:r>
              <a:rPr lang="uk-UA" sz="2800" b="1" dirty="0">
                <a:latin typeface="Comic Sans MS" panose="030F0702030302020204" pitchFamily="66" charset="0"/>
              </a:rPr>
              <a:t>Доберіть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риси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>
                <a:latin typeface="Comic Sans MS" panose="030F0702030302020204" pitchFamily="66" charset="0"/>
              </a:rPr>
              <a:t>характеру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Чарлі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err="1" smtClean="0">
                <a:latin typeface="Comic Sans MS" panose="030F0702030302020204" pitchFamily="66" charset="0"/>
              </a:rPr>
              <a:t>Бекета</a:t>
            </a:r>
            <a:r>
              <a:rPr lang="uk-UA" sz="2800" b="1" dirty="0" smtClean="0">
                <a:latin typeface="Comic Sans MS" panose="030F0702030302020204" pitchFamily="66" charset="0"/>
              </a:rPr>
              <a:t>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і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обґрунтуйте </a:t>
            </a:r>
            <a:r>
              <a:rPr lang="en-US" sz="2800" b="1" dirty="0" smtClean="0">
                <a:latin typeface="Comic Sans MS" panose="030F0702030302020204" pitchFamily="66" charset="0"/>
              </a:rPr>
              <a:t> </a:t>
            </a:r>
            <a:r>
              <a:rPr lang="uk-UA" sz="2800" b="1" dirty="0" smtClean="0">
                <a:latin typeface="Comic Sans MS" panose="030F0702030302020204" pitchFamily="66" charset="0"/>
              </a:rPr>
              <a:t>їх</a:t>
            </a:r>
            <a:r>
              <a:rPr lang="uk-UA" sz="2800" b="1" dirty="0">
                <a:latin typeface="Comic Sans MS" panose="030F0702030302020204" pitchFamily="66" charset="0"/>
              </a:rPr>
              <a:t>:</a:t>
            </a:r>
            <a:endParaRPr lang="ru-RU" sz="2800" b="1" dirty="0">
              <a:latin typeface="Comic Sans MS" panose="030F0702030302020204" pitchFamily="66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350" y="2205417"/>
            <a:ext cx="3631995" cy="331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 descr="F:\МААМАА\charl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6080" y="2190868"/>
            <a:ext cx="3898392" cy="27538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95796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293</TotalTime>
  <Words>615</Words>
  <Application>Microsoft Office PowerPoint</Application>
  <PresentationFormat>Произвольный</PresentationFormat>
  <Paragraphs>129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Главное мероприятие</vt:lpstr>
      <vt:lpstr>Роальд  Дал  «Чарлі і шоколадна фабрика» Пізнавальні завдання </vt:lpstr>
      <vt:lpstr>Слайд 2</vt:lpstr>
      <vt:lpstr>Досьє – сукупність матеріалів,що стосується певної особи,справи</vt:lpstr>
      <vt:lpstr>Прийом «Поміркуйте»</vt:lpstr>
      <vt:lpstr>Слайд 5</vt:lpstr>
      <vt:lpstr>Буктрейлер</vt:lpstr>
      <vt:lpstr>Повість – фентезі  «Чарлі і шоколадна фабрика»</vt:lpstr>
      <vt:lpstr>Слайд 8</vt:lpstr>
      <vt:lpstr>Інтегрована  вправа  «Сонечко» Доберіть  риси  характеру  Чарлі  Бекета  і  обґрунтуйте  їх:</vt:lpstr>
      <vt:lpstr>Прийом «Продовжіть речення»   (ЗА змістОМ твору)</vt:lpstr>
      <vt:lpstr>Слайд 11</vt:lpstr>
      <vt:lpstr>Прийом «Асоціативний кущ» Доберіть слова, що асоціюються зі словом шоколад</vt:lpstr>
      <vt:lpstr>Слайд 13</vt:lpstr>
      <vt:lpstr>Слайд 14</vt:lpstr>
      <vt:lpstr>Прийом «Бюро знахідок» Знайдіть відповідники – поєднайте героїв і речі (предмети)</vt:lpstr>
      <vt:lpstr>Творча робота </vt:lpstr>
      <vt:lpstr>Слайд 17</vt:lpstr>
      <vt:lpstr>Слайд 18</vt:lpstr>
      <vt:lpstr>Використана  література</vt:lpstr>
      <vt:lpstr>Дякую за увагу!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Inna</cp:lastModifiedBy>
  <cp:revision>37</cp:revision>
  <dcterms:created xsi:type="dcterms:W3CDTF">2018-01-08T20:21:26Z</dcterms:created>
  <dcterms:modified xsi:type="dcterms:W3CDTF">2018-02-20T22:03:46Z</dcterms:modified>
</cp:coreProperties>
</file>