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9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85" d="100"/>
          <a:sy n="85" d="100"/>
        </p:scale>
        <p:origin x="-72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28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20.02.2018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Layout" Target="../slideLayouts/slideLayout7.xml"/><Relationship Id="rId1" Type="http://schemas.openxmlformats.org/officeDocument/2006/relationships/audio" Target="file:///H:\&#1062;&#1080;&#1092;&#1088;&#1086;&#1074;&#1110;%20&#1088;&#1077;&#1089;&#1091;&#1088;&#1089;&#1080;%202018%20&#1074;&#1089;&#1077;%20&#1075;&#1086;&#1090;&#1086;&#1074;&#1077;!!!\&#1044;&#1040;&#1042;&#1048;&#1044;&#1045;&#1053;&#1050;&#1054;%20&#1075;&#1086;&#1090;&#1086;&#1074;&#1077;%20&#1090;&#1074;&#1086;&#1088;&#1095;&#1072;%20&#1075;&#1088;&#1091;&#1087;&#1072;%20&#1079;&#1072;&#1088;%20&#1094;&#1080;&#1092;&#1088;&#1086;&#1074;&#1110;\&#1059;&#1088;&#1086;&#1082;%202\Danny_Elfman-Wonka_s_First_Shop.mp3" TargetMode="External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F:\картинки\7861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6910" y="0"/>
            <a:ext cx="917091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286000" y="1268760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Сучасна література</a:t>
            </a:r>
            <a:br>
              <a:rPr lang="uk-UA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 колі добрих героїв</a:t>
            </a:r>
            <a:endParaRPr lang="en-US" sz="2400" b="1" dirty="0">
              <a:solidFill>
                <a:schemeClr val="accent6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Роальд</a:t>
            </a:r>
            <a:r>
              <a:rPr lang="uk-UA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400" b="1" dirty="0" err="1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Дал</a:t>
            </a:r>
            <a:r>
              <a:rPr lang="uk-UA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br>
              <a:rPr lang="uk-UA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«Чарлі і шоколадна фабрика»</a:t>
            </a:r>
            <a:br>
              <a:rPr lang="uk-UA" sz="2400" b="1" dirty="0">
                <a:solidFill>
                  <a:schemeClr val="accent6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2400" b="1" dirty="0">
              <a:solidFill>
                <a:schemeClr val="accent6">
                  <a:lumMod val="50000"/>
                </a:schemeClr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7116" y="3284984"/>
            <a:ext cx="4572000" cy="230832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defRPr/>
            </a:pPr>
            <a:r>
              <a:rPr lang="uk-UA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Тертична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Людмила </a:t>
            </a:r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Антонівна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 зарубіжної літератури та російської мови</a:t>
            </a:r>
          </a:p>
          <a:p>
            <a:pPr algn="ctr">
              <a:defRPr/>
            </a:pPr>
            <a:r>
              <a:rPr lang="uk-UA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Чорнявського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навчально-виховного комплексу</a:t>
            </a:r>
          </a:p>
          <a:p>
            <a:pPr algn="ctr">
              <a:defRPr/>
            </a:pP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«Дошкільний навчальний заклад – загальноосвітня школа І-ІІІ ступенів»</a:t>
            </a:r>
          </a:p>
          <a:p>
            <a:pPr algn="ctr">
              <a:defRPr/>
            </a:pP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Черкаської Районної Ради</a:t>
            </a:r>
          </a:p>
        </p:txBody>
      </p:sp>
      <p:pic>
        <p:nvPicPr>
          <p:cNvPr id="8" name="Danny_Elfman-Wonka_s_First_Shop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8572528" y="6429396"/>
            <a:ext cx="304800" cy="304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43968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Click="0" advTm="11000"/>
    </mc:Choice>
    <mc:Fallback>
      <p:transition spd="slow" advClick="0" advTm="11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4000"/>
                            </p:stCondLst>
                            <p:childTnLst>
                              <p:par>
                                <p:cTn id="36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0"/>
                            </p:stCondLst>
                            <p:childTnLst>
                              <p:par>
                                <p:cTn id="43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6000"/>
                            </p:stCondLst>
                            <p:childTnLst>
                              <p:par>
                                <p:cTn id="50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6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6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6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8000"/>
                            </p:stCondLst>
                            <p:childTnLst>
                              <p:par>
                                <p:cTn id="6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8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8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8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100000" numSld="12">
                <p:cTn id="8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 xmlns="">
        <p14:playEvt time="0" objId="2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картинки\786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6910" y="0"/>
            <a:ext cx="92794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75656" y="1196752"/>
            <a:ext cx="6120679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Випробування бідністю і голодом Чарлі та його родина з гідністю витримали, </a:t>
            </a:r>
            <a:r>
              <a:rPr lang="uk-UA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тому </a:t>
            </a:r>
            <a:r>
              <a:rPr lang="uk-UA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він як справжній казковий герой отримав винагороду – справжнє диво!</a:t>
            </a:r>
          </a:p>
        </p:txBody>
      </p:sp>
    </p:spTree>
    <p:extLst>
      <p:ext uri="{BB962C8B-B14F-4D97-AF65-F5344CB8AC3E}">
        <p14:creationId xmlns:p14="http://schemas.microsoft.com/office/powerpoint/2010/main" xmlns="" val="1756777459"/>
      </p:ext>
    </p:extLst>
  </p:cSld>
  <p:clrMapOvr>
    <a:masterClrMapping/>
  </p:clrMapOvr>
  <p:transition spd="slow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картинки\786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6910" y="0"/>
            <a:ext cx="92794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3" descr="https://u.livelib.ru/reader/IselaGleemaiden/o/lph9ebvx/o-o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252520" cy="68386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756777459"/>
      </p:ext>
    </p:extLst>
  </p:cSld>
  <p:clrMapOvr>
    <a:masterClrMapping/>
  </p:clrMapOvr>
  <p:transition spd="slow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картинки\786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6910" y="0"/>
            <a:ext cx="927943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24471" y="3717032"/>
            <a:ext cx="4045275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endParaRPr lang="en-US" sz="4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uk-UA" sz="4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Дякую </a:t>
            </a:r>
            <a:r>
              <a:rPr lang="uk-UA" sz="4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увагу!</a:t>
            </a:r>
          </a:p>
        </p:txBody>
      </p:sp>
      <p:pic>
        <p:nvPicPr>
          <p:cNvPr id="4098" name="Picture 2" descr="F:\картинки\Golden-Ticke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214850" y="1556792"/>
            <a:ext cx="4664518" cy="26237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17567774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000"/>
    </mc:Choice>
    <mc:Fallback>
      <p:transition spd="slow" advTm="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картинки\786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2" y="0"/>
            <a:ext cx="914803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043608" y="1196752"/>
            <a:ext cx="70567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продовженні твору ви побачите неймовірну бідність сім'ї </a:t>
            </a:r>
            <a:r>
              <a:rPr lang="uk-UA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Бакетів</a:t>
            </a:r>
            <a:r>
              <a:rPr lang="uk-UA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та неймовірне щастя маленького хлопчика – Чарлі. </a:t>
            </a:r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051720" y="2397081"/>
            <a:ext cx="5373688" cy="4029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1277228733"/>
      </p:ext>
    </p:extLst>
  </p:cSld>
  <p:clrMapOvr>
    <a:masterClrMapping/>
  </p:clrMapOvr>
  <p:transition spd="slow" advTm="7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14" presetClass="entr" presetSubtype="1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картинки\786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9914" y="0"/>
            <a:ext cx="9179605" cy="68816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475656" y="1268760"/>
            <a:ext cx="648072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altLang="uk-UA" sz="2400" b="1" dirty="0">
                <a:latin typeface="Times New Roman" pitchFamily="18" charset="0"/>
                <a:cs typeface="Times New Roman" pitchFamily="18" charset="0"/>
              </a:rPr>
              <a:t>Та все по порядку. </a:t>
            </a:r>
          </a:p>
          <a:p>
            <a:r>
              <a:rPr lang="uk-UA" altLang="uk-UA" sz="2400" b="1" dirty="0">
                <a:latin typeface="Times New Roman" pitchFamily="18" charset="0"/>
                <a:cs typeface="Times New Roman" pitchFamily="18" charset="0"/>
              </a:rPr>
              <a:t>З газет стало відомо ще про двох власників золотих квитків. </a:t>
            </a:r>
            <a:endParaRPr lang="fr-FR" altLang="uk-UA" sz="2400" b="1" dirty="0"/>
          </a:p>
        </p:txBody>
      </p:sp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899592" y="3988528"/>
            <a:ext cx="4130427" cy="25955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 descr="C:\Users\user\Desktop\картинки\prikaz_390109_ot_22092016g_o_pro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43251" y="1412776"/>
            <a:ext cx="5184874" cy="5184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62596155"/>
      </p:ext>
    </p:extLst>
  </p:cSld>
  <p:clrMapOvr>
    <a:masterClrMapping/>
  </p:clrMapOvr>
  <p:transition spd="slow" advTm="6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1" presetClass="entr" presetSubtype="0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картинки\786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2" y="0"/>
            <a:ext cx="914803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3" descr="http://horrorzone.ru/uploads/1-wallpapers/wallpapers-movies/c/charlie-and-the-chocolate-factory/charlie-and-the-chocolate-factory2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883" y="0"/>
            <a:ext cx="914357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79512" y="3346115"/>
            <a:ext cx="4572000" cy="193899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altLang="uk-UA" sz="24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Віолетта </a:t>
            </a:r>
            <a:r>
              <a:rPr lang="uk-UA" altLang="uk-UA" sz="2400" b="1" dirty="0" err="1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Борігард</a:t>
            </a:r>
            <a:r>
              <a:rPr lang="uk-UA" altLang="uk-UA" sz="2400" b="1" dirty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 — дівчинка, яка постійно жує гумку, встановила світовий рекорд — жує одну жувальну гумку протягом трьох місяців</a:t>
            </a:r>
          </a:p>
        </p:txBody>
      </p:sp>
    </p:spTree>
    <p:extLst>
      <p:ext uri="{BB962C8B-B14F-4D97-AF65-F5344CB8AC3E}">
        <p14:creationId xmlns:p14="http://schemas.microsoft.com/office/powerpoint/2010/main" xmlns="" val="3662596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2000"/>
    </mc:Choice>
    <mc:Fallback>
      <p:transition spd="slow" advTm="1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картинки\786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2" y="0"/>
            <a:ext cx="914803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-16688"/>
            <a:ext cx="9144000" cy="68746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51520" y="260648"/>
            <a:ext cx="4572000" cy="138499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sz="28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Майк </a:t>
            </a:r>
            <a:r>
              <a:rPr lang="ru-RU" sz="2800" b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Тіві</a:t>
            </a:r>
            <a:r>
              <a:rPr lang="ru-RU" sz="28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— хлопчик, </a:t>
            </a:r>
            <a:r>
              <a:rPr lang="ru-RU" sz="2800" b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який</a:t>
            </a:r>
            <a:r>
              <a:rPr lang="ru-RU" sz="28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з ранку до </a:t>
            </a:r>
            <a:r>
              <a:rPr lang="ru-RU" sz="2800" b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ночі</a:t>
            </a:r>
            <a:r>
              <a:rPr lang="ru-RU" sz="2800" b="1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дивиться </a:t>
            </a:r>
            <a:r>
              <a:rPr lang="ru-RU" sz="2800" b="1" dirty="0" err="1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телевізор</a:t>
            </a:r>
            <a:endParaRPr lang="ru-RU" sz="2800" b="1" dirty="0">
              <a:solidFill>
                <a:srgbClr val="FFC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662596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8000"/>
    </mc:Choice>
    <mc:Fallback>
      <p:transition spd="slow" advTm="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картинки\786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2" y="0"/>
            <a:ext cx="914803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>
          <a:xfrm>
            <a:off x="7140" y="7284"/>
            <a:ext cx="9162360" cy="6850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483768" y="1700808"/>
            <a:ext cx="4572000" cy="206210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Головна чеснота Чарлі — </a:t>
            </a:r>
            <a:br>
              <a:rPr lang="uk-UA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його добре серце.</a:t>
            </a:r>
            <a:br>
              <a:rPr lang="uk-UA" sz="3200" b="1" dirty="0">
                <a:solidFill>
                  <a:srgbClr val="FFC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sz="3200" b="1" dirty="0">
              <a:solidFill>
                <a:srgbClr val="FFC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822737419"/>
      </p:ext>
    </p:extLst>
  </p:cSld>
  <p:clrMapOvr>
    <a:masterClrMapping/>
  </p:clrMapOvr>
  <p:transition spd="slow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картинки\786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2" y="0"/>
            <a:ext cx="914803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683568" y="1268760"/>
            <a:ext cx="7704856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Бідність родини не позначилася на його характері. 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Щовечора 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хлопчик приходив до стареньких — дідуня Джо та бабусі </a:t>
            </a:r>
            <a:r>
              <a:rPr 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Джозефіни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дідуся Джорджа й бабуні </a:t>
            </a:r>
            <a:r>
              <a:rPr lang="uk-UA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Джорджини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ділився з ними своїми мріями, слухав розповіді про минуле життя. </a:t>
            </a:r>
            <a:endParaRPr lang="en-US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defRPr/>
            </a:pPr>
            <a:r>
              <a:rPr lang="uk-UA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 </a:t>
            </a:r>
            <a:r>
              <a:rPr lang="uk-UA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були найщасливіші моменти для хлопчика та його рідних. </a:t>
            </a:r>
          </a:p>
        </p:txBody>
      </p:sp>
    </p:spTree>
    <p:extLst>
      <p:ext uri="{BB962C8B-B14F-4D97-AF65-F5344CB8AC3E}">
        <p14:creationId xmlns:p14="http://schemas.microsoft.com/office/powerpoint/2010/main" xmlns="" val="36625961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 advTm="19000"/>
    </mc:Choice>
    <mc:Fallback>
      <p:transition spd="slow" advTm="19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75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картинки\786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22" y="0"/>
            <a:ext cx="914803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3" descr="http://i.ytimg.com/vi/9Y3Ty9nP4Ig/maxresdefaul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421" y="0"/>
            <a:ext cx="9143578" cy="68580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662596155"/>
      </p:ext>
    </p:extLst>
  </p:cSld>
  <p:clrMapOvr>
    <a:masterClrMapping/>
  </p:clrMapOvr>
  <p:transition spd="slow" advTm="5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F:\картинки\7861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26910" y="0"/>
            <a:ext cx="914803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http://world.fedpress.ru/sites/fedpress/files/stenina-olga/news/a-fi-incapabil-de-entuziasm-este-un-semn-de-mediocritate-honore-de-balzac-16689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6006" b="6419"/>
          <a:stretch/>
        </p:blipFill>
        <p:spPr bwMode="auto">
          <a:xfrm>
            <a:off x="-26911" y="0"/>
            <a:ext cx="9170911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6946" y="5157192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uk-UA" sz="3200" dirty="0">
                <a:solidFill>
                  <a:srgbClr val="FFC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 були найщасливіші моменти для хлопчика та його рідних</a:t>
            </a:r>
            <a:endParaRPr lang="uk-UA" sz="32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40355185"/>
      </p:ext>
    </p:extLst>
  </p:cSld>
  <p:clrMapOvr>
    <a:masterClrMapping/>
  </p:clrMapOvr>
  <p:transition spd="slow" advTm="800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132</TotalTime>
  <Words>182</Words>
  <Application>Microsoft Office PowerPoint</Application>
  <PresentationFormat>Экран (4:3)</PresentationFormat>
  <Paragraphs>20</Paragraphs>
  <Slides>12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Inna</cp:lastModifiedBy>
  <cp:revision>20</cp:revision>
  <dcterms:created xsi:type="dcterms:W3CDTF">2018-01-28T14:15:59Z</dcterms:created>
  <dcterms:modified xsi:type="dcterms:W3CDTF">2018-02-20T21:58:53Z</dcterms:modified>
</cp:coreProperties>
</file>