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62" r:id="rId4"/>
    <p:sldId id="257" r:id="rId5"/>
    <p:sldId id="259" r:id="rId6"/>
    <p:sldId id="263" r:id="rId7"/>
    <p:sldId id="278" r:id="rId8"/>
    <p:sldId id="279" r:id="rId9"/>
    <p:sldId id="272" r:id="rId10"/>
    <p:sldId id="273" r:id="rId11"/>
    <p:sldId id="274" r:id="rId12"/>
    <p:sldId id="275" r:id="rId13"/>
    <p:sldId id="276" r:id="rId14"/>
    <p:sldId id="280" r:id="rId15"/>
    <p:sldId id="277" r:id="rId16"/>
    <p:sldId id="264" r:id="rId17"/>
    <p:sldId id="265" r:id="rId18"/>
    <p:sldId id="268" r:id="rId19"/>
    <p:sldId id="266" r:id="rId20"/>
    <p:sldId id="267" r:id="rId21"/>
    <p:sldId id="269" r:id="rId22"/>
    <p:sldId id="270" r:id="rId23"/>
    <p:sldId id="281" r:id="rId24"/>
    <p:sldId id="282" r:id="rId25"/>
    <p:sldId id="27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3E09E9-B2AB-447C-BD06-9BA3EB22E240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760D05-4869-4286-98BB-C75508974446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3E09E9-B2AB-447C-BD06-9BA3EB22E240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760D05-4869-4286-98BB-C75508974446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3E09E9-B2AB-447C-BD06-9BA3EB22E240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760D05-4869-4286-98BB-C75508974446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3E09E9-B2AB-447C-BD06-9BA3EB22E240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760D05-4869-4286-98BB-C75508974446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3E09E9-B2AB-447C-BD06-9BA3EB22E240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760D05-4869-4286-98BB-C75508974446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3E09E9-B2AB-447C-BD06-9BA3EB22E240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760D05-4869-4286-98BB-C75508974446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3E09E9-B2AB-447C-BD06-9BA3EB22E240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760D05-4869-4286-98BB-C75508974446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3E09E9-B2AB-447C-BD06-9BA3EB22E240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760D05-4869-4286-98BB-C75508974446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3E09E9-B2AB-447C-BD06-9BA3EB22E240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760D05-4869-4286-98BB-C75508974446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3E09E9-B2AB-447C-BD06-9BA3EB22E240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760D05-4869-4286-98BB-C75508974446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3E09E9-B2AB-447C-BD06-9BA3EB22E240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760D05-4869-4286-98BB-C75508974446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AE3E09E9-B2AB-447C-BD06-9BA3EB22E240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90760D05-4869-4286-98BB-C75508974446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57148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Загадково прекрасна і славна давнина України</a:t>
            </a:r>
            <a:b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643050"/>
            <a:ext cx="7786742" cy="4714908"/>
          </a:xfrm>
        </p:spPr>
        <p:txBody>
          <a:bodyPr>
            <a:noAutofit/>
          </a:bodyPr>
          <a:lstStyle/>
          <a:p>
            <a:pPr>
              <a:lnSpc>
                <a:spcPct val="170000"/>
              </a:lnSpc>
            </a:pP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Тарас Шевченко. «Думка» («Тече вода в синє море...»)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70000"/>
              </a:lnSpc>
            </a:pP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Відомості про перебування поета в Санкт-Петербурзі. Історична основа поеми «Іван Підкова»</a:t>
            </a:r>
          </a:p>
          <a:p>
            <a:pPr>
              <a:lnSpc>
                <a:spcPct val="170000"/>
              </a:lnSpc>
            </a:pPr>
            <a:endParaRPr lang="uk-UA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70000"/>
              </a:lnSpc>
            </a:pPr>
            <a:r>
              <a:rPr lang="uk-UA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Ситник Лариса Іванівна, вчитель української мови та літератури  </a:t>
            </a:r>
            <a:r>
              <a:rPr lang="uk-UA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Гуляйпільського</a:t>
            </a:r>
            <a:r>
              <a:rPr lang="uk-UA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навчально</a:t>
            </a:r>
            <a:r>
              <a:rPr lang="uk-UA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виховного комплексу </a:t>
            </a:r>
            <a:r>
              <a:rPr lang="uk-UA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“Дошкільний</a:t>
            </a:r>
            <a:r>
              <a:rPr lang="uk-UA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навчальний заклад – загальноосвітня школа І-ІІ </a:t>
            </a:r>
            <a:r>
              <a:rPr lang="uk-UA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ступенів”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Робота з текстом твору 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ru-RU" dirty="0" smtClean="0"/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Опрацювання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твору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Т.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Шевченка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«Думка» («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тече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вода в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синє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море...»)</a:t>
            </a:r>
          </a:p>
          <a:p>
            <a:pPr algn="just">
              <a:lnSpc>
                <a:spcPct val="150000"/>
              </a:lnSpc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Виразне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читання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поезії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тим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учнем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кого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виявлено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найкращим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ораторському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мистецтві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714356"/>
            <a:ext cx="7972452" cy="5411807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Тема: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зображення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суму, туги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козака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рідним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краєм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батьком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ненькою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старою, молодою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дівчиною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час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перебування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далеко на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морі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Ідея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співчуття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козаку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повсякчас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сумує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за милою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країною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(«думав доля </a:t>
            </a:r>
            <a:endParaRPr lang="en-US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зустрінеться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спіткалося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горе»).</a:t>
            </a:r>
          </a:p>
          <a:p>
            <a:pPr algn="just">
              <a:lnSpc>
                <a:spcPct val="150000"/>
              </a:lnSpc>
            </a:pP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e42fff7b5cbd7d525d4bc06da3231e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72264" y="3322967"/>
            <a:ext cx="2571736" cy="3535032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714356"/>
            <a:ext cx="7943848" cy="4525963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Основна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думка: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наймилішим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кожної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те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місце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де вона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народилася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живе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—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батьківська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хата, люди, природа,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коли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втрачається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все, то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відчуваєш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себе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нещасним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самотнім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uk-UA" dirty="0" smtClean="0"/>
          </a:p>
          <a:p>
            <a:endParaRPr lang="ru-RU" dirty="0"/>
          </a:p>
        </p:txBody>
      </p:sp>
      <p:pic>
        <p:nvPicPr>
          <p:cNvPr id="4" name="Рисунок 3" descr="images (1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8" y="3909076"/>
            <a:ext cx="3243269" cy="2776132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Обговорення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змісту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твору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питаннями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шукає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козак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 Як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зрозуміти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значення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слова доля?</a:t>
            </a:r>
          </a:p>
          <a:p>
            <a:pPr>
              <a:lnSpc>
                <a:spcPct val="150000"/>
              </a:lnSpc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Поясніть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наступний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рядок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поезії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«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Пішов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козак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світ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очі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>
              <a:lnSpc>
                <a:spcPct val="150000"/>
              </a:lnSpc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 Яке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пророкує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думка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козакові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чужині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lnSpc>
                <a:spcPct val="150000"/>
              </a:lnSpc>
              <a:buNone/>
            </a:pP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642918"/>
            <a:ext cx="7829576" cy="5483245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 Яку ж долю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хотів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зустріти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козак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зустрів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 Через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lnSpc>
                <a:spcPct val="150000"/>
              </a:lnSpc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 Як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зрозуміти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останні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рядки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твору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lnSpc>
                <a:spcPct val="150000"/>
              </a:lnSpc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Чому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для нас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рідний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край —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наймиліший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lnSpc>
                <a:spcPct val="150000"/>
              </a:lnSpc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 За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яких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обставин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людина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покидає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рідний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край?</a:t>
            </a:r>
          </a:p>
          <a:p>
            <a:pPr>
              <a:lnSpc>
                <a:spcPct val="150000"/>
              </a:lnSpc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чого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залежить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те, про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думає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людина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Художні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особливості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поезії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Епітети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синє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море», «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серце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козацьке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Метафори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грає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море», «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грає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серце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», «думка говорить», «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спіткалося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горе»;</a:t>
            </a: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Риторичні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запитання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Куди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ти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йдеш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не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спитавшись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?», «На кого покинув?»</a:t>
            </a:r>
          </a:p>
          <a:p>
            <a:pPr>
              <a:lnSpc>
                <a:spcPct val="150000"/>
              </a:lnSpc>
              <a:buNone/>
            </a:pP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Історична основа твору </a:t>
            </a:r>
            <a:r>
              <a:rPr lang="uk-UA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“Іван</a:t>
            </a: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Підкова”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lnSpc>
                <a:spcPct val="150000"/>
              </a:lnSpc>
              <a:buFont typeface="Wingdings" pitchFamily="2" charset="2"/>
              <a:buChar char="§"/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Кошового Дмитра Вишневецького (Байду) вважають засновником Запорізької Січі. На Хортиці збудував фортецю. Власник земельних маєтків. Захищав скривджених.  Ходив із козаками на турків. Був першим гетьманом новонародженого Війська Запорозького. </a:t>
            </a: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500042"/>
            <a:ext cx="7758138" cy="5626121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1575 році повів запорожців на татар другий кошовий Богдан (</a:t>
            </a:r>
            <a:r>
              <a:rPr lang="uk-UA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Остафій</a:t>
            </a: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uk-UA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Ружинський</a:t>
            </a: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Був українським князем, гетьманом. У цій битві він загинув.</a:t>
            </a: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Третім славним козацьким кошовим, гетьманом Війська Запорозького був Іван Підкова (</a:t>
            </a:r>
            <a:r>
              <a:rPr lang="uk-UA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Серпяга</a:t>
            </a: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Серп’яга</a:t>
            </a: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). Народився недалеко від Умані. За національністю – молдованин.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Історія написання поеми «Іван Підкова»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Твір написаний у 1839 році, у м. С.-Петербурзі. За жанром – історична поема. 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Тема:</a:t>
            </a: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зображення спогадів діда про героїчне минуле рідного краю: морського походу запорозьких козаків під проводом І.Підкови проти турецьких завойовників.</a:t>
            </a: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Бесіда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1">
              <a:lnSpc>
                <a:spcPct val="150000"/>
              </a:lnSpc>
            </a:pPr>
            <a:r>
              <a:rPr lang="uk-UA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 які часи йдеться у поемі «Іван Підкова»?</a:t>
            </a:r>
            <a:endParaRPr lang="ru-RU" sz="3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lnSpc>
                <a:spcPct val="150000"/>
              </a:lnSpc>
            </a:pPr>
            <a:r>
              <a:rPr lang="uk-UA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 відбуваються події?</a:t>
            </a:r>
            <a:endParaRPr lang="ru-RU" sz="3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lnSpc>
                <a:spcPct val="150000"/>
              </a:lnSpc>
            </a:pPr>
            <a:r>
              <a:rPr lang="uk-UA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 що говорить із вітрами свідок слави дідів?</a:t>
            </a:r>
            <a:endParaRPr lang="ru-RU" sz="3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lnSpc>
                <a:spcPct val="150000"/>
              </a:lnSpc>
            </a:pPr>
            <a:r>
              <a:rPr lang="uk-UA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Які ріки, моря згадуються у творі?</a:t>
            </a:r>
            <a:endParaRPr lang="ru-RU" sz="3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lnSpc>
                <a:spcPct val="150000"/>
              </a:lnSpc>
            </a:pPr>
            <a:r>
              <a:rPr lang="uk-UA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Які думки огорнули діда, коли він побачив могили?</a:t>
            </a:r>
            <a:endParaRPr lang="ru-RU" sz="3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lnSpc>
                <a:spcPct val="150000"/>
              </a:lnSpc>
            </a:pPr>
            <a:r>
              <a:rPr lang="uk-UA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Яка подія описана?</a:t>
            </a:r>
            <a:endParaRPr lang="ru-RU" sz="3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Мета: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285860"/>
            <a:ext cx="7929618" cy="5286412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uk-UA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дати учням відомості про перебування поета в Санкт-Петербурзі. </a:t>
            </a:r>
          </a:p>
          <a:p>
            <a:pPr>
              <a:lnSpc>
                <a:spcPct val="150000"/>
              </a:lnSpc>
            </a:pPr>
            <a:r>
              <a:rPr lang="uk-UA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розкрити історію написання та історичну основу твору </a:t>
            </a:r>
            <a:r>
              <a:rPr lang="uk-UA" sz="2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“Іван</a:t>
            </a:r>
            <a:r>
              <a:rPr lang="uk-UA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Підкова”</a:t>
            </a:r>
            <a:r>
              <a:rPr lang="uk-UA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 опрацювати його зміст;</a:t>
            </a:r>
            <a:endParaRPr lang="ru-RU" sz="2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охарактеризувати  образ козацького ватажка; </a:t>
            </a:r>
          </a:p>
          <a:p>
            <a:pPr>
              <a:lnSpc>
                <a:spcPct val="150000"/>
              </a:lnSpc>
            </a:pPr>
            <a:r>
              <a:rPr lang="uk-UA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аналізувати поетичний твір;</a:t>
            </a:r>
            <a:endParaRPr lang="ru-RU" sz="2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виховувати лицарські чесноти: патріотизм, мужність, сміливість; почуття пошани до творчості Великого Кобзаря, а також повагу до історичного минулого нашої країни.</a:t>
            </a:r>
            <a:endParaRPr lang="ru-RU" sz="2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Бесіда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lnSpc>
                <a:spcPct val="15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Як називається пісня, яку співали козаки, перебуваючи на байдаках?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lnSpc>
                <a:spcPct val="15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яких скрутних умовах перебували запорожці?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lnSpc>
                <a:spcPct val="15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Над якою роботою розмірковує отаман?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lnSpc>
                <a:spcPct val="15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 розташоване портове місто </a:t>
            </a:r>
            <a:r>
              <a:rPr lang="uk-UA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Синоп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Висновки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357298"/>
            <a:ext cx="7758138" cy="4857784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60000"/>
              </a:lnSpc>
              <a:buNone/>
            </a:pPr>
            <a:r>
              <a:rPr lang="ru-RU" dirty="0" smtClean="0"/>
              <a:t>- 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Яке  </a:t>
            </a:r>
            <a:r>
              <a:rPr lang="ru-RU" sz="3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значення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</a:t>
            </a:r>
            <a:r>
              <a:rPr lang="uk-UA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образ</a:t>
            </a:r>
            <a:r>
              <a:rPr lang="uk-UA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Івана Підкови для нас, сучасників?</a:t>
            </a:r>
            <a:endParaRPr lang="ru-RU" sz="3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60000"/>
              </a:lnSpc>
              <a:buNone/>
            </a:pPr>
            <a:r>
              <a:rPr lang="uk-UA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Чи актуальний цей твір у наш час?</a:t>
            </a:r>
            <a:endParaRPr lang="ru-RU" sz="3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60000"/>
              </a:lnSpc>
              <a:buNone/>
            </a:pPr>
            <a:r>
              <a:rPr lang="uk-UA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Чи є необхідність бути сьогодні патріотами-героями?</a:t>
            </a:r>
            <a:endParaRPr lang="ru-RU" sz="3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60000"/>
              </a:lnSpc>
              <a:buNone/>
            </a:pPr>
            <a:r>
              <a:rPr lang="uk-UA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Чи сподобалася вам поема «Іван Підкова» Т.Г.Шевченка?</a:t>
            </a:r>
            <a:endParaRPr lang="ru-RU" sz="3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60000"/>
              </a:lnSpc>
              <a:buNone/>
            </a:pPr>
            <a:r>
              <a:rPr lang="uk-UA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Чи пройнялися ви повагою до історичного минулого нашої країни?</a:t>
            </a:r>
            <a:endParaRPr lang="ru-RU" sz="3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Підсумок уроку 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142984"/>
            <a:ext cx="8001056" cy="5429288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7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Якого числа, місяця і року народився Тарас? </a:t>
            </a:r>
          </a:p>
          <a:p>
            <a:pPr>
              <a:lnSpc>
                <a:spcPct val="17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якому селі жив Тарас Шевченко?</a:t>
            </a:r>
          </a:p>
          <a:p>
            <a:pPr>
              <a:lnSpc>
                <a:spcPct val="17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якій сім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ї народився Тарас Шевченко?</a:t>
            </a:r>
          </a:p>
          <a:p>
            <a:pPr>
              <a:lnSpc>
                <a:spcPct val="17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Скільки років Тарасові було, коли його мама померла?</a:t>
            </a:r>
          </a:p>
          <a:p>
            <a:pPr>
              <a:lnSpc>
                <a:spcPct val="17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Що Тарас любив найбільше робити? </a:t>
            </a:r>
          </a:p>
          <a:p>
            <a:pPr>
              <a:lnSpc>
                <a:spcPct val="17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Якого року Тараса викупили з кріпацтва?</a:t>
            </a:r>
          </a:p>
          <a:p>
            <a:pPr>
              <a:lnSpc>
                <a:spcPct val="17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Якого року вийшла перша книга “ Кобзар ”?</a:t>
            </a:r>
          </a:p>
          <a:p>
            <a:pPr>
              <a:lnSpc>
                <a:spcPct val="17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Якого числа, місяця і року помер Тарас Шевченко?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Перевір себе 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 березня 1814 року.</a:t>
            </a:r>
          </a:p>
          <a:p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Моринцях на Черкащині.</a:t>
            </a:r>
          </a:p>
          <a:p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сім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ї кріпаків.</a:t>
            </a:r>
          </a:p>
          <a:p>
            <a:r>
              <a:rPr lang="uk-UA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Дев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ять.</a:t>
            </a:r>
          </a:p>
          <a:p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Співати, писати і малювати.</a:t>
            </a:r>
          </a:p>
          <a:p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1838 року, коли Тарасові було 24 роки.</a:t>
            </a:r>
          </a:p>
          <a:p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1840 року.</a:t>
            </a:r>
          </a:p>
          <a:p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 березня 1861 року.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Домашнє завдання 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Вивчити </a:t>
            </a:r>
            <a:r>
              <a:rPr lang="uk-UA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напамять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вірш </a:t>
            </a:r>
            <a:r>
              <a:rPr lang="uk-UA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“Думка”</a:t>
            </a:r>
            <a:endParaRPr lang="uk-UA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Намалювати ілюстрації до вірша (за бажанням)</a:t>
            </a:r>
          </a:p>
          <a:p>
            <a:pPr>
              <a:lnSpc>
                <a:spcPct val="15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Навчитися виразно читати поему </a:t>
            </a:r>
            <a:r>
              <a:rPr lang="uk-UA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“Іван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Підкова”</a:t>
            </a:r>
            <a:endParaRPr lang="uk-UA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785818"/>
          </a:xfrm>
        </p:spPr>
        <p:txBody>
          <a:bodyPr>
            <a:norm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Список використаної літератури 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214422"/>
            <a:ext cx="8286808" cy="5429288"/>
          </a:xfrm>
        </p:spPr>
        <p:txBody>
          <a:bodyPr>
            <a:normAutofit fontScale="25000" lnSpcReduction="20000"/>
          </a:bodyPr>
          <a:lstStyle/>
          <a:p>
            <a:pPr lvl="0">
              <a:lnSpc>
                <a:spcPct val="150000"/>
              </a:lnSpc>
              <a:buNone/>
            </a:pPr>
            <a:r>
              <a:rPr lang="uk-UA" sz="4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uk-UA" sz="9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Гітін</a:t>
            </a:r>
            <a:r>
              <a:rPr lang="uk-UA" sz="9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В.Г. Видатні постаті козацької доби. – Х.: </a:t>
            </a:r>
            <a:r>
              <a:rPr lang="uk-UA" sz="9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Торсінг</a:t>
            </a:r>
            <a:r>
              <a:rPr lang="uk-UA" sz="9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плюс. – 2009. – 336с.</a:t>
            </a:r>
            <a:endParaRPr lang="ru-RU" sz="9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50000"/>
              </a:lnSpc>
              <a:buNone/>
            </a:pPr>
            <a:r>
              <a:rPr lang="uk-UA" sz="9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Мовчан Р.В. Українська література: </a:t>
            </a:r>
            <a:r>
              <a:rPr lang="uk-UA" sz="9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Підручн</a:t>
            </a:r>
            <a:r>
              <a:rPr lang="uk-UA" sz="9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для 6 кл. </a:t>
            </a:r>
            <a:r>
              <a:rPr lang="uk-UA" sz="9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загальноосвітн</a:t>
            </a:r>
            <a:r>
              <a:rPr lang="uk-UA" sz="9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9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uk-UA" sz="9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9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закл.-</a:t>
            </a:r>
            <a:r>
              <a:rPr lang="uk-UA" sz="9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К.: </a:t>
            </a:r>
            <a:r>
              <a:rPr lang="uk-UA" sz="9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Генеза</a:t>
            </a:r>
            <a:r>
              <a:rPr lang="uk-UA" sz="9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2006. - 240с.</a:t>
            </a:r>
            <a:endParaRPr lang="ru-RU" sz="9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50000"/>
              </a:lnSpc>
              <a:buNone/>
            </a:pPr>
            <a:r>
              <a:rPr lang="uk-UA" sz="9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Шевченко Т.Г. </a:t>
            </a:r>
            <a:r>
              <a:rPr lang="uk-UA" sz="9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Кобзар.-</a:t>
            </a:r>
            <a:r>
              <a:rPr lang="uk-UA" sz="9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К.: Дніпро, 1974. – 623с.</a:t>
            </a:r>
          </a:p>
          <a:p>
            <a:pPr>
              <a:lnSpc>
                <a:spcPct val="150000"/>
              </a:lnSpc>
              <a:buNone/>
            </a:pPr>
            <a:r>
              <a:rPr lang="uk-UA" sz="96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4. Українська література: підручник для </a:t>
            </a:r>
            <a:r>
              <a:rPr lang="uk-UA" sz="9600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загальноосвіт</a:t>
            </a:r>
            <a:r>
              <a:rPr lang="uk-UA" sz="96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9600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uk-UA" sz="96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 Закладів. 6 кл./ Л.Т. Коваленко. – К. : Видавничий дім </a:t>
            </a:r>
            <a:r>
              <a:rPr lang="uk-UA" sz="9600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“Освіта”</a:t>
            </a:r>
            <a:r>
              <a:rPr lang="uk-UA" sz="96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, 2014. – 240с. : іл. </a:t>
            </a:r>
          </a:p>
          <a:p>
            <a:pPr>
              <a:lnSpc>
                <a:spcPct val="150000"/>
              </a:lnSpc>
              <a:buNone/>
            </a:pPr>
            <a:r>
              <a:rPr lang="uk-UA" sz="96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5. Усі уроки української літератури в 6 класі. – Х.: Вид. група </a:t>
            </a:r>
            <a:r>
              <a:rPr lang="uk-UA" sz="9600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“Основа”</a:t>
            </a:r>
            <a:r>
              <a:rPr lang="uk-UA" sz="96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, 2007. – 544с.</a:t>
            </a:r>
            <a:endParaRPr lang="ru-RU" sz="9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sz="9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9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Робота із епіграфом: 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Було колись -  в Україні   </a:t>
            </a:r>
          </a:p>
          <a:p>
            <a:pPr algn="ctr">
              <a:buNone/>
            </a:pP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Ревіли гармати;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Було колись – запорожці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Вміли панувати.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Панували, добували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І славу, і волю…</a:t>
            </a:r>
          </a:p>
          <a:p>
            <a:pPr algn="r">
              <a:buNone/>
            </a:pP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Т. Шевченко </a:t>
            </a:r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mages (16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2976" y="4691060"/>
            <a:ext cx="3022311" cy="216694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Коротка  розповідь про життя Тараса Шевченка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Documents and Settings\Admin\Мои документы\яночка\image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286380" y="1785926"/>
            <a:ext cx="2657481" cy="375422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572132" y="5786454"/>
            <a:ext cx="31432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uk-UA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Тарас Шевченко</a:t>
            </a:r>
            <a:r>
              <a:rPr lang="uk-UA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(1814-1861)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1785926"/>
            <a:ext cx="4572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Народився Тарас Шевченко 9 березня 1814 року в селі Моринцях на Черкащині у сім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ї кріпаків.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857232"/>
            <a:ext cx="8072494" cy="5268931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 дитинства був допитливим, любив малювати, співати. Тарасові було </a:t>
            </a:r>
            <a:r>
              <a:rPr lang="uk-UA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дев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ять  років, коли він, Катря, Ярина, Марія, Микита і Йосип залишилися без матері. Батько одружився вдруге. Мачуха мала трьох своїх дітей, і життя в хаті стало нестерпним. Коли ж через два роки помер і батько, хлопець пішов у найми.</a:t>
            </a:r>
            <a:endParaRPr lang="en-US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571480"/>
            <a:ext cx="8001056" cy="5554683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Разом зі своїм паном </a:t>
            </a:r>
            <a:r>
              <a:rPr lang="uk-UA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Енгельгардтом</a:t>
            </a: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 1831 році </a:t>
            </a:r>
          </a:p>
          <a:p>
            <a:pPr algn="just">
              <a:lnSpc>
                <a:spcPct val="150000"/>
              </a:lnSpc>
              <a:buNone/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Тарас Шевченко  переїхав до столиці Російської імперії – </a:t>
            </a:r>
            <a:r>
              <a:rPr lang="uk-UA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Петербуга</a:t>
            </a: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lnSpc>
                <a:spcPct val="150000"/>
              </a:lnSpc>
            </a:pPr>
            <a:endParaRPr lang="uk-UA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22 квітня 1838 року Т.Шевченка було викуплено на волю і вручено відпускну. Тарас Григорович навчається в Академії   Мистецтв у </a:t>
            </a:r>
          </a:p>
          <a:p>
            <a:pPr algn="just">
              <a:lnSpc>
                <a:spcPct val="150000"/>
              </a:lnSpc>
              <a:buNone/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С.-Петербурзі. 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mages (1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99942" y="5143512"/>
            <a:ext cx="2444057" cy="1714488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500042"/>
            <a:ext cx="7972452" cy="5626121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Він з великим завзяттям узявся за науку. Навчаючись у Петербурзькій  академії   </a:t>
            </a:r>
            <a:r>
              <a:rPr lang="uk-UA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художеств</a:t>
            </a: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 він водночас здобував знання із мови, літератури, історії, географії, навіть математики, і незабаром  став освіченою людиною. Тут він познайомився із земляками: Іваном Сошенком, Євгеном Гребінкою, Василем Григоровичем.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785794"/>
            <a:ext cx="7972452" cy="5340369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Друзі – земляки посприяли виходу  у світ  першої книги  його віршів  </a:t>
            </a:r>
            <a:r>
              <a:rPr lang="uk-UA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“Кобзаря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”</a:t>
            </a:r>
          </a:p>
          <a:p>
            <a:pPr algn="just">
              <a:lnSpc>
                <a:spcPct val="150000"/>
              </a:lnSpc>
              <a:buNone/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(1840 року), який  </a:t>
            </a:r>
            <a:r>
              <a:rPr lang="uk-UA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“вибухнув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мов  джерело чистої  холодної води, заяснів невідомою доти в  українському письменстві  виразністю, простотою і поетичною грацією  </a:t>
            </a:r>
            <a:r>
              <a:rPr lang="uk-UA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вислову.”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Словникова робота 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Ліричний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твір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лірика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гр.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Lirikos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музичний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наспівний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— один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трьох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основних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родів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літератури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поряд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епосом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драмою),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відображає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показуючи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окремі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переживання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думки,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почуття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викликані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певними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життєвими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обставинами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177</TotalTime>
  <Words>1226</Words>
  <Application>Microsoft Office PowerPoint</Application>
  <PresentationFormat>Екран (4:3)</PresentationFormat>
  <Paragraphs>107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25</vt:i4>
      </vt:variant>
    </vt:vector>
  </HeadingPairs>
  <TitlesOfParts>
    <vt:vector size="26" baseType="lpstr">
      <vt:lpstr>Солнцестояние</vt:lpstr>
      <vt:lpstr>Загадково прекрасна і славна давнина України </vt:lpstr>
      <vt:lpstr>Мета: </vt:lpstr>
      <vt:lpstr> Робота із епіграфом:   </vt:lpstr>
      <vt:lpstr>Коротка  розповідь про життя Тараса Шевченка</vt:lpstr>
      <vt:lpstr>Слайд 5</vt:lpstr>
      <vt:lpstr>Слайд 6</vt:lpstr>
      <vt:lpstr>Слайд 7</vt:lpstr>
      <vt:lpstr>Слайд 8</vt:lpstr>
      <vt:lpstr>Словникова робота </vt:lpstr>
      <vt:lpstr>Робота з текстом твору </vt:lpstr>
      <vt:lpstr>Слайд 11</vt:lpstr>
      <vt:lpstr>Слайд 12</vt:lpstr>
      <vt:lpstr> Обговорення змісту твору за питаннями: </vt:lpstr>
      <vt:lpstr>Слайд 14</vt:lpstr>
      <vt:lpstr> Художні особливості поезії: </vt:lpstr>
      <vt:lpstr>Історична основа твору “Іван Підкова”</vt:lpstr>
      <vt:lpstr>Слайд 17</vt:lpstr>
      <vt:lpstr>Історія написання поеми «Іван Підкова»</vt:lpstr>
      <vt:lpstr> Бесіда </vt:lpstr>
      <vt:lpstr> Бесіда </vt:lpstr>
      <vt:lpstr> Висновки </vt:lpstr>
      <vt:lpstr>Підсумок уроку </vt:lpstr>
      <vt:lpstr>Перевір себе </vt:lpstr>
      <vt:lpstr>Домашнє завдання </vt:lpstr>
      <vt:lpstr>Список використаної літератури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Загадково прекрасна і славна давнина України </dc:title>
  <dc:creator>Admin</dc:creator>
  <cp:lastModifiedBy>МРМ Слухач</cp:lastModifiedBy>
  <cp:revision>18</cp:revision>
  <dcterms:created xsi:type="dcterms:W3CDTF">2015-02-10T18:56:15Z</dcterms:created>
  <dcterms:modified xsi:type="dcterms:W3CDTF">2015-10-15T12:36:45Z</dcterms:modified>
</cp:coreProperties>
</file>