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78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1pD5sRvRIiUrB9mvYRqwSPvMF-adueNIVoEKWu90BQaI/edit" TargetMode="External"/><Relationship Id="rId3" Type="http://schemas.openxmlformats.org/officeDocument/2006/relationships/hyperlink" Target="&#1044;&#1086;&#1076;&#1072;&#1090;&#1082;&#1080;/&#1059;&#1082;&#1088;&#1072;&#1111;&#1085;&#1089;&#1100;&#1082;&#1072;%20&#1085;&#1072;&#1088;&#1086;&#1076;&#1085;&#1072;%20&#1082;&#1072;&#1079;&#1082;&#1072;%20&#1071;&#1081;&#1094;&#1077;-&#1088;&#1072;&#1081;&#1094;&#1077;.ppt" TargetMode="External"/><Relationship Id="rId7" Type="http://schemas.openxmlformats.org/officeDocument/2006/relationships/hyperlink" Target="https://padlet.com/svitlana_pavlyck/ool6rmrgi4ws" TargetMode="External"/><Relationship Id="rId2" Type="http://schemas.openxmlformats.org/officeDocument/2006/relationships/hyperlink" Target="https://www.youtube.com/watch?v=qgcBaVVgKV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adlet.com/svitlana_pavlyck/qjnuwt3d9c8c" TargetMode="External"/><Relationship Id="rId5" Type="http://schemas.openxmlformats.org/officeDocument/2006/relationships/hyperlink" Target="https://prezi.com/zy5jt2b1ppro/presentation/" TargetMode="External"/><Relationship Id="rId4" Type="http://schemas.openxmlformats.org/officeDocument/2006/relationships/hyperlink" Target="&#1044;&#1086;&#1076;&#1072;&#1090;&#1082;&#1080;/&#1057;&#1074;&#1110;&#1090;&#1086;&#1075;&#1083;&#1103;&#1076;%20&#1085;&#1072;&#1088;&#1086;&#1076;&#1091;,%20&#1081;&#1086;&#1075;&#1086;%20&#1084;&#1086;&#1088;&#1072;&#1083;&#1100;&#1085;&#1086;-&#1077;&#1090;&#1080;&#1095;&#1085;&#1110;%20&#1094;&#1110;&#1085;&#1085;&#1086;&#1089;&#1090;&#1110;%20&#1074;%20&#1082;&#1072;&#1079;&#1094;&#1110;%20&#1071;&#1081;&#1094;-&#1088;&#1072;&#1081;&#1094;&#1077;.ppt" TargetMode="External"/><Relationship Id="rId9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forms/d/1vCjBjCpw0RIOU7pBw62MSkr2HRhHHpLe3xNX5hID4-A/edit" TargetMode="External"/><Relationship Id="rId3" Type="http://schemas.openxmlformats.org/officeDocument/2006/relationships/hyperlink" Target="https://www.youtube.com/watch?time_continue=61&amp;v=8wHVeeR6xsk" TargetMode="External"/><Relationship Id="rId7" Type="http://schemas.openxmlformats.org/officeDocument/2006/relationships/hyperlink" Target="https://padlet.com/svitlana_pavlyck/jwbzm6j92q1y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open?id=14qNl-YipjXUDQ7qoM-d6Q1nlwRjkZuhv" TargetMode="External"/><Relationship Id="rId5" Type="http://schemas.openxmlformats.org/officeDocument/2006/relationships/hyperlink" Target="&#1044;&#1086;&#1076;&#1072;&#1090;&#1082;&#1080;/&#1055;&#1086;&#1074;&#1095;&#1072;&#1083;&#1100;&#1085;&#1080;&#1081;%20&#1079;&#1084;&#1110;&#1089;&#1090;%20&#1082;&#1072;&#1079;&#1082;&#1080;%20&#1051;&#1077;&#1090;&#1102;&#1095;&#1080;&#1081;%20&#1082;&#1086;&#1088;&#1072;&#1073;&#1077;&#1083;&#1100;.pptx" TargetMode="External"/><Relationship Id="rId4" Type="http://schemas.openxmlformats.org/officeDocument/2006/relationships/hyperlink" Target="&#1044;&#1086;&#1076;&#1072;&#1090;&#1082;&#1080;/&#1056;&#1077;&#1072;&#1083;&#1100;&#1085;&#1077;%20&#1081;%20&#1092;&#1072;&#1085;&#1090;&#1072;&#1089;&#1090;&#1080;&#1095;&#1085;&#1077;%20&#1074;%20&#1082;&#1072;&#1079;&#1094;&#1110;%20&#1051;&#1077;&#1090;&#1102;&#1095;&#1080;&#1081;%20&#1082;&#1086;&#1088;&#1072;&#1073;&#1077;&#1083;&#1100;.pptx" TargetMode="External"/><Relationship Id="rId9" Type="http://schemas.openxmlformats.org/officeDocument/2006/relationships/hyperlink" Target="https://padlet.com/svitlana_pavlyck/ool6rmrgi4w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63" r="56164"/>
          <a:stretch>
            <a:fillRect/>
          </a:stretch>
        </p:blipFill>
        <p:spPr>
          <a:xfrm>
            <a:off x="0" y="0"/>
            <a:ext cx="135401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32285" y="1354016"/>
            <a:ext cx="5556738" cy="2303586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Українські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народні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казки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Яйце-райце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». 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Летючий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корабель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4113" y="3707907"/>
            <a:ext cx="4858871" cy="115355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Електронні дидактичні </a:t>
            </a:r>
          </a:p>
          <a:p>
            <a:pPr>
              <a:spcBef>
                <a:spcPts val="0"/>
              </a:spcBef>
              <a:defRPr/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демонстраційні матеріали </a:t>
            </a:r>
          </a:p>
          <a:p>
            <a:pPr>
              <a:spcBef>
                <a:spcPts val="0"/>
              </a:spcBef>
              <a:defRPr/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уроків української літератури  в 5 класі</a:t>
            </a:r>
          </a:p>
          <a:p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01444" y="0"/>
            <a:ext cx="5832546" cy="11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УПРАВЛІННЯ ОСВІТИ І НАУКИ</a:t>
            </a:r>
            <a:br>
              <a:rPr lang="uk-UA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ЧЕРКАСЬКОЇ ОБЛАСНОЇ ДЕРЖАВНОЇ АДМІНІСТРАЦІЇ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30000"/>
              </a:lnSpc>
            </a:pP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УПАВЛІННЯ ОСВІТИ, МОЛОДІ ТА СПОРТУ СМІЛЯНСЬКОЇ МІСЬКОЇ РАДИ</a:t>
            </a:r>
          </a:p>
          <a:p>
            <a:pPr algn="ctr">
              <a:lnSpc>
                <a:spcPct val="130000"/>
              </a:lnSpc>
            </a:pP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НАВЧАЛЬНО-ВИХОВНИЙ КОМПЛЕКС</a:t>
            </a:r>
          </a:p>
          <a:p>
            <a:pPr algn="ctr">
              <a:lnSpc>
                <a:spcPct val="130000"/>
              </a:lnSpc>
            </a:pPr>
            <a:r>
              <a:rPr lang="uk-UA" sz="1100" dirty="0" smtClean="0">
                <a:latin typeface="Times New Roman" pitchFamily="18" charset="0"/>
                <a:cs typeface="Times New Roman" pitchFamily="18" charset="0"/>
              </a:rPr>
              <a:t>«ЗАГАЛЬНООСВІТНЯ ШКОЛА І-ІІІ СТУПЕНІВ №3-КОЛЕГІУМ»</a:t>
            </a:r>
            <a:endParaRPr lang="uk-UA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21"/>
          <p:cNvSpPr>
            <a:spLocks noChangeArrowheads="1"/>
          </p:cNvSpPr>
          <p:nvPr/>
        </p:nvSpPr>
        <p:spPr bwMode="auto">
          <a:xfrm>
            <a:off x="4536830" y="4912703"/>
            <a:ext cx="425877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Автори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uk-UA" sz="1200" i="1" dirty="0">
                <a:latin typeface="Times New Roman" pitchFamily="18" charset="0"/>
                <a:cs typeface="Times New Roman" pitchFamily="18" charset="0"/>
              </a:rPr>
              <a:t>Павлик Світлана Дем’янівна, </a:t>
            </a:r>
            <a:r>
              <a:rPr lang="uk-UA" sz="1200" i="1" dirty="0" err="1">
                <a:latin typeface="Times New Roman" pitchFamily="18" charset="0"/>
                <a:cs typeface="Times New Roman" pitchFamily="18" charset="0"/>
              </a:rPr>
              <a:t>Калашник</a:t>
            </a:r>
            <a:r>
              <a:rPr lang="uk-UA" sz="1200" i="1" dirty="0">
                <a:latin typeface="Times New Roman" pitchFamily="18" charset="0"/>
                <a:cs typeface="Times New Roman" pitchFamily="18" charset="0"/>
              </a:rPr>
              <a:t> Наталія </a:t>
            </a:r>
            <a:r>
              <a:rPr lang="uk-UA" sz="1200" i="1" dirty="0" err="1">
                <a:latin typeface="Times New Roman" pitchFamily="18" charset="0"/>
                <a:cs typeface="Times New Roman" pitchFamily="18" charset="0"/>
              </a:rPr>
              <a:t>Балатівна</a:t>
            </a:r>
            <a:r>
              <a:rPr lang="uk-UA" sz="1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вчителі української мови та літератури Смілянського навчально-виховного комплексу </a:t>
            </a:r>
            <a:r>
              <a:rPr lang="uk-UA" sz="1200" dirty="0" err="1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200" dirty="0">
                <a:latin typeface="Times New Roman" pitchFamily="18" charset="0"/>
                <a:cs typeface="Times New Roman" pitchFamily="18" charset="0"/>
              </a:rPr>
              <a:t> школа І-ІІІ ступенів №3-колегіум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” Смілянської міської ради</a:t>
            </a: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</p:txBody>
      </p:sp>
      <p:pic>
        <p:nvPicPr>
          <p:cNvPr id="12" name="Picture 2" descr="C:\Users\Олег\Desktop\unname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9523" y="2242039"/>
            <a:ext cx="2057400" cy="2083777"/>
          </a:xfrm>
          <a:prstGeom prst="rect">
            <a:avLst/>
          </a:prstGeom>
          <a:noFill/>
        </p:spPr>
      </p:pic>
      <p:pic>
        <p:nvPicPr>
          <p:cNvPr id="13" name="Picture 2" descr="I:\Яйце-райце\Яйце-райце\417472_86869496.jpg"/>
          <p:cNvPicPr>
            <a:picLocks noChangeAspect="1" noChangeArrowheads="1"/>
          </p:cNvPicPr>
          <p:nvPr/>
        </p:nvPicPr>
        <p:blipFill>
          <a:blip r:embed="rId5" cstate="print"/>
          <a:srcRect b="5875"/>
          <a:stretch>
            <a:fillRect/>
          </a:stretch>
        </p:blipFill>
        <p:spPr bwMode="auto">
          <a:xfrm>
            <a:off x="1608994" y="114295"/>
            <a:ext cx="1510256" cy="1977753"/>
          </a:xfrm>
          <a:prstGeom prst="rect">
            <a:avLst/>
          </a:prstGeom>
          <a:noFill/>
        </p:spPr>
      </p:pic>
      <p:pic>
        <p:nvPicPr>
          <p:cNvPr id="14" name="Picture 3" descr="I:\Летючий корабель\image_793.jpg"/>
          <p:cNvPicPr>
            <a:picLocks noChangeAspect="1" noChangeArrowheads="1"/>
          </p:cNvPicPr>
          <p:nvPr/>
        </p:nvPicPr>
        <p:blipFill>
          <a:blip r:embed="rId6"/>
          <a:srcRect b="5412"/>
          <a:stretch>
            <a:fillRect/>
          </a:stretch>
        </p:blipFill>
        <p:spPr bwMode="auto">
          <a:xfrm>
            <a:off x="1731247" y="4548310"/>
            <a:ext cx="1495530" cy="20019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234" y="246185"/>
            <a:ext cx="7886700" cy="1576389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УКРАЇНСЬКА ЛІТЕРАТУРА  5 КЛАС</a:t>
            </a:r>
            <a:b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 ФАНТАЗІЇ, МУДРОСТІ</a:t>
            </a:r>
            <a:b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КАЗКА “ЯЙЦЕ-РАЙЦЕ”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371600" y="1529861"/>
            <a:ext cx="7442688" cy="4655894"/>
          </a:xfr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ЗМІСТ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1.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Аудіокнига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Яйце-райце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" (у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виконанні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 Сашка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Лірника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)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2.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Презентація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Українська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 народна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казка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Яйце-райце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"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3.Презентація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Світогляд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 народу,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морально-етичні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цінності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казці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Яйце-райце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“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4.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Презентація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 "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Писанка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 ‒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унікальний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витвір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української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культури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"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5.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Віртуальна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дошка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із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хмаринками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слів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6.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Віртуальна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дошка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інтерактивними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вправами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  <a:hlinkClick r:id="rId8"/>
              </a:rPr>
              <a:t>7.Тести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 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63" r="56164"/>
          <a:stretch>
            <a:fillRect/>
          </a:stretch>
        </p:blipFill>
        <p:spPr>
          <a:xfrm>
            <a:off x="1" y="0"/>
            <a:ext cx="112541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27" y="290147"/>
            <a:ext cx="7886700" cy="155880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УКРАЇНСЬКА ЛІТЕРАТУРА 5 КЛАС</a:t>
            </a:r>
            <a:b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СВІТ ФАНТАЗІЇ, МУДРОСТІ</a:t>
            </a:r>
            <a:b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КАЗКА “ЛЕТЮЧИЙ КОРАБЕЛЬ”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7300" y="1693740"/>
            <a:ext cx="7543800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ЗМІСТ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63" r="56164"/>
          <a:stretch>
            <a:fillRect/>
          </a:stretch>
        </p:blipFill>
        <p:spPr>
          <a:xfrm>
            <a:off x="0" y="0"/>
            <a:ext cx="1019907" cy="6858000"/>
          </a:xfrm>
          <a:prstGeom prst="rect">
            <a:avLst/>
          </a:prstGeom>
        </p:spPr>
      </p:pic>
      <p:sp>
        <p:nvSpPr>
          <p:cNvPr id="5" name="Содержимое 6"/>
          <p:cNvSpPr txBox="1">
            <a:spLocks/>
          </p:cNvSpPr>
          <p:nvPr/>
        </p:nvSpPr>
        <p:spPr>
          <a:xfrm>
            <a:off x="1411549" y="1689659"/>
            <a:ext cx="7261934" cy="4655894"/>
          </a:xfrm>
          <a:prstGeom prst="rect">
            <a:avLst/>
          </a:prstGeom>
          <a:ln w="1270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171450" marR="0" lvl="0" indent="-17145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ЗМІСТ</a:t>
            </a: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3"/>
              </a:rPr>
              <a:t>1.Аудіокнига "Летючий </a:t>
            </a:r>
            <a:r>
              <a:rPr kumimoji="0" lang="uk-UA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3"/>
              </a:rPr>
              <a:t>корабель“</a:t>
            </a:r>
            <a:endParaRPr kumimoji="0" lang="uk-UA" sz="2800" b="1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2.Презентація "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Реальне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й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фантастичне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 в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казці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 "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Летючий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корабель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4" action="ppaction://hlinkpres?slideindex=1&amp;slidetitle="/>
              </a:rPr>
              <a:t>"</a:t>
            </a:r>
            <a:endParaRPr kumimoji="0" lang="ru-RU" sz="2800" b="1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3.Презентація "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Повчальний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зміст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казки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 "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Летючий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корабель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5" action="ppaction://hlinkpres?slideindex=1&amp;slidetitle="/>
              </a:rPr>
              <a:t>"</a:t>
            </a:r>
            <a:endParaRPr kumimoji="0" lang="ru-RU" sz="2800" b="1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4.Ментальна карта до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казки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 "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Летючий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корабель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6"/>
              </a:rPr>
              <a:t>"</a:t>
            </a:r>
            <a:endParaRPr kumimoji="0" lang="ru-RU" sz="2800" b="1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  <a:hlinkClick r:id="rId7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5.Віртуальна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дошка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з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інтерактивними</a:t>
            </a: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 </a:t>
            </a:r>
            <a:r>
              <a:rPr kumimoji="0" lang="ru-RU" sz="2800" b="1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7"/>
              </a:rPr>
              <a:t>вправами</a:t>
            </a:r>
            <a:endParaRPr kumimoji="0" lang="ru-RU" sz="2800" b="1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8"/>
              </a:rPr>
              <a:t>6. Тести</a:t>
            </a:r>
            <a:endParaRPr kumimoji="0" lang="ru-RU" sz="2800" b="1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71450" marR="0" lvl="0" indent="-171450" algn="just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uk-UA" sz="240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457200" marR="0" lvl="0" indent="-45720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9"/>
              </a:rPr>
              <a:t>  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одержимое 27"/>
          <p:cNvSpPr>
            <a:spLocks noGrp="1"/>
          </p:cNvSpPr>
          <p:nvPr>
            <p:ph idx="1"/>
          </p:nvPr>
        </p:nvSpPr>
        <p:spPr>
          <a:xfrm>
            <a:off x="1479242" y="1630316"/>
            <a:ext cx="6324230" cy="435133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https://learningapps.org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https://padlet.com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https://wordart.com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https://coggle.it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https://prezi.com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http://powerpointbase.com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https://www.youtube.com</a:t>
            </a:r>
            <a:endParaRPr lang="uk-UA" dirty="0" smtClean="0"/>
          </a:p>
          <a:p>
            <a:pPr>
              <a:buNone/>
            </a:pPr>
            <a:r>
              <a:rPr lang="en-US" dirty="0" smtClean="0"/>
              <a:t>https://docs.google.com/forms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2016" y="159799"/>
            <a:ext cx="8284531" cy="183273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</a:t>
            </a:r>
            <a:b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ВИКОРИСТАНИХ ДЖЕРЕЛ</a:t>
            </a:r>
            <a:b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err="1" smtClean="0">
                <a:cs typeface="Times New Roman" pitchFamily="18" charset="0"/>
              </a:rPr>
              <a:t>Інтернет-ресурси</a:t>
            </a:r>
            <a:r>
              <a:rPr lang="uk-UA" sz="4000" b="1" dirty="0" smtClean="0">
                <a:cs typeface="Times New Roman" pitchFamily="18" charset="0"/>
              </a:rPr>
              <a:t>: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uk-UA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63" r="56164"/>
          <a:stretch>
            <a:fillRect/>
          </a:stretch>
        </p:blipFill>
        <p:spPr>
          <a:xfrm>
            <a:off x="0" y="0"/>
            <a:ext cx="101990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97892"/>
            <a:ext cx="7886700" cy="114029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7" name="Picture 4" descr="C:\Users\Павлик\Desktop\logo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02168" y="4354498"/>
            <a:ext cx="5646198" cy="2503502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21713" y="159798"/>
            <a:ext cx="7643866" cy="9321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АВТОРИ  ЦИФРОВОГО  РЕСУРСУ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 descr="C:\Users\Павлик\Desktop\на виставку\Народні думи\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1400" y="679262"/>
            <a:ext cx="1643074" cy="235745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2748" y="3169881"/>
            <a:ext cx="335758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Калашник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Наталія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Балатівна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, вчитель української мови та літератури Смілянського НВК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школа І-ІІІ ступенів №3-колегіум” Смілянської міської ради </a:t>
            </a:r>
            <a:endParaRPr lang="ru-RU" sz="1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3143248"/>
            <a:ext cx="321471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Павлик Світлана Дем’янівна, вчитель української мови та літератури Смілянського НВК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школа І-ІІІ ступенів №3-колегіум” Смілянської міської ради</a:t>
            </a:r>
            <a:endParaRPr lang="ru-RU" sz="1400" dirty="0" smtClean="0"/>
          </a:p>
        </p:txBody>
      </p:sp>
      <p:pic>
        <p:nvPicPr>
          <p:cNvPr id="8" name="Picture 2" descr="G:\фото 9-А\Фотоальбом 9-А\DSC_5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903649" y="656948"/>
            <a:ext cx="1651249" cy="2370337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63" r="56164"/>
          <a:stretch>
            <a:fillRect/>
          </a:stretch>
        </p:blipFill>
        <p:spPr>
          <a:xfrm>
            <a:off x="0" y="0"/>
            <a:ext cx="101990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969</TotalTime>
  <Words>234</Words>
  <Application>Microsoft Office PowerPoint</Application>
  <PresentationFormat>Экран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Українські  народні  казки. «Яйце-райце».  «Летючий корабель» </vt:lpstr>
      <vt:lpstr>УКРАЇНСЬКА ЛІТЕРАТУРА  5 КЛАС СВІТ ФАНТАЗІЇ, МУДРОСТІ КАЗКА “ЯЙЦЕ-РАЙЦЕ” </vt:lpstr>
      <vt:lpstr>УКРАЇНСЬКА ЛІТЕРАТУРА 5 КЛАС СВІТ ФАНТАЗІЇ, МУДРОСТІ КАЗКА “ЛЕТЮЧИЙ КОРАБЕЛЬ” </vt:lpstr>
      <vt:lpstr>СПИСОК  ВИКОРИСТАНИХ ДЖЕРЕЛ Інтернет-ресурси:  </vt:lpstr>
      <vt:lpstr>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Света</cp:lastModifiedBy>
  <cp:revision>115</cp:revision>
  <dcterms:created xsi:type="dcterms:W3CDTF">2014-11-21T11:00:06Z</dcterms:created>
  <dcterms:modified xsi:type="dcterms:W3CDTF">2018-03-29T18:48:16Z</dcterms:modified>
</cp:coreProperties>
</file>