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75" r:id="rId5"/>
    <p:sldId id="272" r:id="rId6"/>
    <p:sldId id="266" r:id="rId7"/>
    <p:sldId id="265" r:id="rId8"/>
    <p:sldId id="268" r:id="rId9"/>
    <p:sldId id="264" r:id="rId10"/>
    <p:sldId id="267" r:id="rId11"/>
    <p:sldId id="277" r:id="rId12"/>
    <p:sldId id="276" r:id="rId13"/>
    <p:sldId id="270" r:id="rId14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showPr showNarration="1" useTimings="0">
    <p:present/>
    <p:sldAll/>
    <p:penClr>
      <a:schemeClr val="tx1"/>
    </p:penClr>
  </p:showPr>
  <p:clrMru>
    <a:srgbClr val="000000"/>
    <a:srgbClr val="9933FF"/>
    <a:srgbClr val="FF99FF"/>
    <a:srgbClr val="00BCAA"/>
    <a:srgbClr val="09FFE8"/>
    <a:srgbClr val="007E7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0"/>
    <p:restoredTop sz="94600"/>
  </p:normalViewPr>
  <p:slideViewPr>
    <p:cSldViewPr>
      <p:cViewPr>
        <p:scale>
          <a:sx n="100" d="100"/>
          <a:sy n="100" d="100"/>
        </p:scale>
        <p:origin x="-28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2" name="Group 154"/>
          <p:cNvGrpSpPr>
            <a:grpSpLocks/>
          </p:cNvGrpSpPr>
          <p:nvPr/>
        </p:nvGrpSpPr>
        <p:grpSpPr bwMode="auto">
          <a:xfrm>
            <a:off x="-30163" y="6350"/>
            <a:ext cx="9194801" cy="6834188"/>
            <a:chOff x="-19" y="4"/>
            <a:chExt cx="5792" cy="4305"/>
          </a:xfrm>
        </p:grpSpPr>
        <p:grpSp>
          <p:nvGrpSpPr>
            <p:cNvPr id="2091" name="Group 43"/>
            <p:cNvGrpSpPr>
              <a:grpSpLocks/>
            </p:cNvGrpSpPr>
            <p:nvPr/>
          </p:nvGrpSpPr>
          <p:grpSpPr bwMode="auto">
            <a:xfrm>
              <a:off x="57" y="4"/>
              <a:ext cx="5603" cy="232"/>
              <a:chOff x="57" y="4"/>
              <a:chExt cx="5603" cy="232"/>
            </a:xfrm>
          </p:grpSpPr>
          <p:sp>
            <p:nvSpPr>
              <p:cNvPr id="2050" name="AutoShape 2"/>
              <p:cNvSpPr>
                <a:spLocks noChangeArrowheads="1"/>
              </p:cNvSpPr>
              <p:nvPr/>
            </p:nvSpPr>
            <p:spPr bwMode="auto">
              <a:xfrm flipH="1">
                <a:off x="57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1" name="AutoShape 3"/>
              <p:cNvSpPr>
                <a:spLocks noChangeArrowheads="1"/>
              </p:cNvSpPr>
              <p:nvPr/>
            </p:nvSpPr>
            <p:spPr bwMode="auto">
              <a:xfrm rot="10800000">
                <a:off x="19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2" name="AutoShape 4"/>
              <p:cNvSpPr>
                <a:spLocks noChangeArrowheads="1"/>
              </p:cNvSpPr>
              <p:nvPr/>
            </p:nvSpPr>
            <p:spPr bwMode="auto">
              <a:xfrm flipH="1">
                <a:off x="32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3" name="AutoShape 5"/>
              <p:cNvSpPr>
                <a:spLocks noChangeArrowheads="1"/>
              </p:cNvSpPr>
              <p:nvPr/>
            </p:nvSpPr>
            <p:spPr bwMode="auto">
              <a:xfrm rot="10800000">
                <a:off x="46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4" name="AutoShape 6"/>
              <p:cNvSpPr>
                <a:spLocks noChangeArrowheads="1"/>
              </p:cNvSpPr>
              <p:nvPr/>
            </p:nvSpPr>
            <p:spPr bwMode="auto">
              <a:xfrm flipH="1">
                <a:off x="593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5" name="AutoShape 7"/>
              <p:cNvSpPr>
                <a:spLocks noChangeArrowheads="1"/>
              </p:cNvSpPr>
              <p:nvPr/>
            </p:nvSpPr>
            <p:spPr bwMode="auto">
              <a:xfrm rot="10800000">
                <a:off x="726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6" name="AutoShape 8"/>
              <p:cNvSpPr>
                <a:spLocks noChangeArrowheads="1"/>
              </p:cNvSpPr>
              <p:nvPr/>
            </p:nvSpPr>
            <p:spPr bwMode="auto">
              <a:xfrm flipH="1">
                <a:off x="860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rot="10800000">
                <a:off x="9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8" name="AutoShape 10"/>
              <p:cNvSpPr>
                <a:spLocks noChangeArrowheads="1"/>
              </p:cNvSpPr>
              <p:nvPr/>
            </p:nvSpPr>
            <p:spPr bwMode="auto">
              <a:xfrm flipH="1">
                <a:off x="112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59" name="AutoShape 11"/>
              <p:cNvSpPr>
                <a:spLocks noChangeArrowheads="1"/>
              </p:cNvSpPr>
              <p:nvPr/>
            </p:nvSpPr>
            <p:spPr bwMode="auto">
              <a:xfrm rot="10800000">
                <a:off x="125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0" name="AutoShape 12"/>
              <p:cNvSpPr>
                <a:spLocks noChangeArrowheads="1"/>
              </p:cNvSpPr>
              <p:nvPr/>
            </p:nvSpPr>
            <p:spPr bwMode="auto">
              <a:xfrm flipH="1">
                <a:off x="13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1" name="AutoShape 13"/>
              <p:cNvSpPr>
                <a:spLocks noChangeArrowheads="1"/>
              </p:cNvSpPr>
              <p:nvPr/>
            </p:nvSpPr>
            <p:spPr bwMode="auto">
              <a:xfrm rot="10800000">
                <a:off x="152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2" name="AutoShape 14"/>
              <p:cNvSpPr>
                <a:spLocks noChangeArrowheads="1"/>
              </p:cNvSpPr>
              <p:nvPr/>
            </p:nvSpPr>
            <p:spPr bwMode="auto">
              <a:xfrm flipH="1">
                <a:off x="1656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3" name="AutoShape 15"/>
              <p:cNvSpPr>
                <a:spLocks noChangeArrowheads="1"/>
              </p:cNvSpPr>
              <p:nvPr/>
            </p:nvSpPr>
            <p:spPr bwMode="auto">
              <a:xfrm rot="10800000">
                <a:off x="178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4" name="AutoShape 16"/>
              <p:cNvSpPr>
                <a:spLocks noChangeArrowheads="1"/>
              </p:cNvSpPr>
              <p:nvPr/>
            </p:nvSpPr>
            <p:spPr bwMode="auto">
              <a:xfrm flipH="1">
                <a:off x="192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5" name="AutoShape 17"/>
              <p:cNvSpPr>
                <a:spLocks noChangeArrowheads="1"/>
              </p:cNvSpPr>
              <p:nvPr/>
            </p:nvSpPr>
            <p:spPr bwMode="auto">
              <a:xfrm rot="10800000">
                <a:off x="205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6" name="AutoShape 18"/>
              <p:cNvSpPr>
                <a:spLocks noChangeArrowheads="1"/>
              </p:cNvSpPr>
              <p:nvPr/>
            </p:nvSpPr>
            <p:spPr bwMode="auto">
              <a:xfrm flipH="1">
                <a:off x="2187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7" name="AutoShape 19"/>
              <p:cNvSpPr>
                <a:spLocks noChangeArrowheads="1"/>
              </p:cNvSpPr>
              <p:nvPr/>
            </p:nvSpPr>
            <p:spPr bwMode="auto">
              <a:xfrm rot="10800000">
                <a:off x="231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8" name="AutoShape 20"/>
              <p:cNvSpPr>
                <a:spLocks noChangeArrowheads="1"/>
              </p:cNvSpPr>
              <p:nvPr/>
            </p:nvSpPr>
            <p:spPr bwMode="auto">
              <a:xfrm flipH="1">
                <a:off x="245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69" name="AutoShape 21"/>
              <p:cNvSpPr>
                <a:spLocks noChangeArrowheads="1"/>
              </p:cNvSpPr>
              <p:nvPr/>
            </p:nvSpPr>
            <p:spPr bwMode="auto">
              <a:xfrm rot="10800000">
                <a:off x="2584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0" name="AutoShape 22"/>
              <p:cNvSpPr>
                <a:spLocks noChangeArrowheads="1"/>
              </p:cNvSpPr>
              <p:nvPr/>
            </p:nvSpPr>
            <p:spPr bwMode="auto">
              <a:xfrm flipH="1">
                <a:off x="27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1" name="AutoShape 23"/>
              <p:cNvSpPr>
                <a:spLocks noChangeArrowheads="1"/>
              </p:cNvSpPr>
              <p:nvPr/>
            </p:nvSpPr>
            <p:spPr bwMode="auto">
              <a:xfrm rot="10800000">
                <a:off x="285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2" name="AutoShape 24"/>
              <p:cNvSpPr>
                <a:spLocks noChangeArrowheads="1"/>
              </p:cNvSpPr>
              <p:nvPr/>
            </p:nvSpPr>
            <p:spPr bwMode="auto">
              <a:xfrm flipH="1">
                <a:off x="298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3" name="AutoShape 25"/>
              <p:cNvSpPr>
                <a:spLocks noChangeArrowheads="1"/>
              </p:cNvSpPr>
              <p:nvPr/>
            </p:nvSpPr>
            <p:spPr bwMode="auto">
              <a:xfrm rot="10800000">
                <a:off x="311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4" name="AutoShape 26"/>
              <p:cNvSpPr>
                <a:spLocks noChangeArrowheads="1"/>
              </p:cNvSpPr>
              <p:nvPr/>
            </p:nvSpPr>
            <p:spPr bwMode="auto">
              <a:xfrm flipH="1">
                <a:off x="324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5" name="AutoShape 27"/>
              <p:cNvSpPr>
                <a:spLocks noChangeArrowheads="1"/>
              </p:cNvSpPr>
              <p:nvPr/>
            </p:nvSpPr>
            <p:spPr bwMode="auto">
              <a:xfrm rot="10800000">
                <a:off x="338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6" name="AutoShape 28"/>
              <p:cNvSpPr>
                <a:spLocks noChangeArrowheads="1"/>
              </p:cNvSpPr>
              <p:nvPr/>
            </p:nvSpPr>
            <p:spPr bwMode="auto">
              <a:xfrm flipH="1">
                <a:off x="3515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7" name="AutoShape 29"/>
              <p:cNvSpPr>
                <a:spLocks noChangeArrowheads="1"/>
              </p:cNvSpPr>
              <p:nvPr/>
            </p:nvSpPr>
            <p:spPr bwMode="auto">
              <a:xfrm rot="10800000">
                <a:off x="364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8" name="AutoShape 30"/>
              <p:cNvSpPr>
                <a:spLocks noChangeArrowheads="1"/>
              </p:cNvSpPr>
              <p:nvPr/>
            </p:nvSpPr>
            <p:spPr bwMode="auto">
              <a:xfrm flipH="1">
                <a:off x="377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79" name="AutoShape 31"/>
              <p:cNvSpPr>
                <a:spLocks noChangeArrowheads="1"/>
              </p:cNvSpPr>
              <p:nvPr/>
            </p:nvSpPr>
            <p:spPr bwMode="auto">
              <a:xfrm rot="10800000">
                <a:off x="391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0" name="AutoShape 32"/>
              <p:cNvSpPr>
                <a:spLocks noChangeArrowheads="1"/>
              </p:cNvSpPr>
              <p:nvPr/>
            </p:nvSpPr>
            <p:spPr bwMode="auto">
              <a:xfrm flipH="1">
                <a:off x="4044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1" name="AutoShape 33"/>
              <p:cNvSpPr>
                <a:spLocks noChangeArrowheads="1"/>
              </p:cNvSpPr>
              <p:nvPr/>
            </p:nvSpPr>
            <p:spPr bwMode="auto">
              <a:xfrm rot="10800000">
                <a:off x="417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2" name="AutoShape 34"/>
              <p:cNvSpPr>
                <a:spLocks noChangeArrowheads="1"/>
              </p:cNvSpPr>
              <p:nvPr/>
            </p:nvSpPr>
            <p:spPr bwMode="auto">
              <a:xfrm flipH="1">
                <a:off x="431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3" name="AutoShape 35"/>
              <p:cNvSpPr>
                <a:spLocks noChangeArrowheads="1"/>
              </p:cNvSpPr>
              <p:nvPr/>
            </p:nvSpPr>
            <p:spPr bwMode="auto">
              <a:xfrm rot="10800000">
                <a:off x="444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4" name="AutoShape 36"/>
              <p:cNvSpPr>
                <a:spLocks noChangeArrowheads="1"/>
              </p:cNvSpPr>
              <p:nvPr/>
            </p:nvSpPr>
            <p:spPr bwMode="auto">
              <a:xfrm flipH="1">
                <a:off x="457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5" name="AutoShape 37"/>
              <p:cNvSpPr>
                <a:spLocks noChangeArrowheads="1"/>
              </p:cNvSpPr>
              <p:nvPr/>
            </p:nvSpPr>
            <p:spPr bwMode="auto">
              <a:xfrm rot="10800000">
                <a:off x="4709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6" name="AutoShape 38"/>
              <p:cNvSpPr>
                <a:spLocks noChangeArrowheads="1"/>
              </p:cNvSpPr>
              <p:nvPr/>
            </p:nvSpPr>
            <p:spPr bwMode="auto">
              <a:xfrm flipH="1">
                <a:off x="4842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7" name="AutoShape 39"/>
              <p:cNvSpPr>
                <a:spLocks noChangeArrowheads="1"/>
              </p:cNvSpPr>
              <p:nvPr/>
            </p:nvSpPr>
            <p:spPr bwMode="auto">
              <a:xfrm rot="10800000">
                <a:off x="4976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8" name="AutoShape 40"/>
              <p:cNvSpPr>
                <a:spLocks noChangeArrowheads="1"/>
              </p:cNvSpPr>
              <p:nvPr/>
            </p:nvSpPr>
            <p:spPr bwMode="auto">
              <a:xfrm flipH="1">
                <a:off x="51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89" name="AutoShape 41"/>
              <p:cNvSpPr>
                <a:spLocks noChangeArrowheads="1"/>
              </p:cNvSpPr>
              <p:nvPr/>
            </p:nvSpPr>
            <p:spPr bwMode="auto">
              <a:xfrm rot="10800000">
                <a:off x="525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0" name="AutoShape 42"/>
              <p:cNvSpPr>
                <a:spLocks noChangeArrowheads="1"/>
              </p:cNvSpPr>
              <p:nvPr/>
            </p:nvSpPr>
            <p:spPr bwMode="auto">
              <a:xfrm flipH="1">
                <a:off x="5385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125" name="Group 77"/>
            <p:cNvGrpSpPr>
              <a:grpSpLocks/>
            </p:cNvGrpSpPr>
            <p:nvPr/>
          </p:nvGrpSpPr>
          <p:grpSpPr bwMode="auto">
            <a:xfrm>
              <a:off x="5497" y="4"/>
              <a:ext cx="276" cy="4304"/>
              <a:chOff x="5497" y="4"/>
              <a:chExt cx="276" cy="4304"/>
            </a:xfrm>
          </p:grpSpPr>
          <p:sp>
            <p:nvSpPr>
              <p:cNvPr id="2092" name="Rectangle 44"/>
              <p:cNvSpPr>
                <a:spLocks noChangeArrowheads="1"/>
              </p:cNvSpPr>
              <p:nvPr/>
            </p:nvSpPr>
            <p:spPr bwMode="auto">
              <a:xfrm>
                <a:off x="5522" y="4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3" name="AutoShape 45"/>
              <p:cNvSpPr>
                <a:spLocks noChangeArrowheads="1"/>
              </p:cNvSpPr>
              <p:nvPr/>
            </p:nvSpPr>
            <p:spPr bwMode="auto">
              <a:xfrm rot="5400000" flipH="1">
                <a:off x="5522" y="2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4" name="AutoShape 46"/>
              <p:cNvSpPr>
                <a:spLocks noChangeArrowheads="1"/>
              </p:cNvSpPr>
              <p:nvPr/>
            </p:nvSpPr>
            <p:spPr bwMode="auto">
              <a:xfrm rot="16200000">
                <a:off x="5522" y="15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5" name="AutoShape 47"/>
              <p:cNvSpPr>
                <a:spLocks noChangeArrowheads="1"/>
              </p:cNvSpPr>
              <p:nvPr/>
            </p:nvSpPr>
            <p:spPr bwMode="auto">
              <a:xfrm rot="5400000" flipH="1">
                <a:off x="5522" y="29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6" name="AutoShape 48"/>
              <p:cNvSpPr>
                <a:spLocks noChangeArrowheads="1"/>
              </p:cNvSpPr>
              <p:nvPr/>
            </p:nvSpPr>
            <p:spPr bwMode="auto">
              <a:xfrm rot="16200000">
                <a:off x="5522" y="4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7" name="AutoShape 49"/>
              <p:cNvSpPr>
                <a:spLocks noChangeArrowheads="1"/>
              </p:cNvSpPr>
              <p:nvPr/>
            </p:nvSpPr>
            <p:spPr bwMode="auto">
              <a:xfrm rot="5400000" flipH="1">
                <a:off x="5522" y="5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8" name="AutoShape 50"/>
              <p:cNvSpPr>
                <a:spLocks noChangeArrowheads="1"/>
              </p:cNvSpPr>
              <p:nvPr/>
            </p:nvSpPr>
            <p:spPr bwMode="auto">
              <a:xfrm rot="16200000">
                <a:off x="5522" y="70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099" name="AutoShape 51"/>
              <p:cNvSpPr>
                <a:spLocks noChangeArrowheads="1"/>
              </p:cNvSpPr>
              <p:nvPr/>
            </p:nvSpPr>
            <p:spPr bwMode="auto">
              <a:xfrm rot="5400000" flipH="1">
                <a:off x="5522" y="8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0" name="AutoShape 52"/>
              <p:cNvSpPr>
                <a:spLocks noChangeArrowheads="1"/>
              </p:cNvSpPr>
              <p:nvPr/>
            </p:nvSpPr>
            <p:spPr bwMode="auto">
              <a:xfrm rot="16200000">
                <a:off x="5522" y="9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1" name="AutoShape 53"/>
              <p:cNvSpPr>
                <a:spLocks noChangeArrowheads="1"/>
              </p:cNvSpPr>
              <p:nvPr/>
            </p:nvSpPr>
            <p:spPr bwMode="auto">
              <a:xfrm rot="5400000" flipH="1">
                <a:off x="5522" y="10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2" name="AutoShape 54"/>
              <p:cNvSpPr>
                <a:spLocks noChangeArrowheads="1"/>
              </p:cNvSpPr>
              <p:nvPr/>
            </p:nvSpPr>
            <p:spPr bwMode="auto">
              <a:xfrm rot="16200000">
                <a:off x="5522" y="123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3" name="AutoShape 55"/>
              <p:cNvSpPr>
                <a:spLocks noChangeArrowheads="1"/>
              </p:cNvSpPr>
              <p:nvPr/>
            </p:nvSpPr>
            <p:spPr bwMode="auto">
              <a:xfrm rot="5400000" flipH="1">
                <a:off x="5522" y="13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4" name="AutoShape 56"/>
              <p:cNvSpPr>
                <a:spLocks noChangeArrowheads="1"/>
              </p:cNvSpPr>
              <p:nvPr/>
            </p:nvSpPr>
            <p:spPr bwMode="auto">
              <a:xfrm rot="16200000">
                <a:off x="5522" y="14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5" name="AutoShape 57"/>
              <p:cNvSpPr>
                <a:spLocks noChangeArrowheads="1"/>
              </p:cNvSpPr>
              <p:nvPr/>
            </p:nvSpPr>
            <p:spPr bwMode="auto">
              <a:xfrm rot="5400000" flipH="1">
                <a:off x="5522" y="16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6" name="AutoShape 58"/>
              <p:cNvSpPr>
                <a:spLocks noChangeArrowheads="1"/>
              </p:cNvSpPr>
              <p:nvPr/>
            </p:nvSpPr>
            <p:spPr bwMode="auto">
              <a:xfrm rot="16200000">
                <a:off x="5522" y="17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7" name="AutoShape 59"/>
              <p:cNvSpPr>
                <a:spLocks noChangeArrowheads="1"/>
              </p:cNvSpPr>
              <p:nvPr/>
            </p:nvSpPr>
            <p:spPr bwMode="auto">
              <a:xfrm rot="5400000" flipH="1">
                <a:off x="5522" y="18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8" name="AutoShape 60"/>
              <p:cNvSpPr>
                <a:spLocks noChangeArrowheads="1"/>
              </p:cNvSpPr>
              <p:nvPr/>
            </p:nvSpPr>
            <p:spPr bwMode="auto">
              <a:xfrm rot="16200000">
                <a:off x="5522" y="20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09" name="AutoShape 61"/>
              <p:cNvSpPr>
                <a:spLocks noChangeArrowheads="1"/>
              </p:cNvSpPr>
              <p:nvPr/>
            </p:nvSpPr>
            <p:spPr bwMode="auto">
              <a:xfrm rot="5400000" flipH="1">
                <a:off x="5522" y="21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0" name="AutoShape 62"/>
              <p:cNvSpPr>
                <a:spLocks noChangeArrowheads="1"/>
              </p:cNvSpPr>
              <p:nvPr/>
            </p:nvSpPr>
            <p:spPr bwMode="auto">
              <a:xfrm rot="16200000">
                <a:off x="5522" y="22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1" name="AutoShape 63"/>
              <p:cNvSpPr>
                <a:spLocks noChangeArrowheads="1"/>
              </p:cNvSpPr>
              <p:nvPr/>
            </p:nvSpPr>
            <p:spPr bwMode="auto">
              <a:xfrm rot="5400000" flipH="1">
                <a:off x="5522" y="243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2" name="AutoShape 64"/>
              <p:cNvSpPr>
                <a:spLocks noChangeArrowheads="1"/>
              </p:cNvSpPr>
              <p:nvPr/>
            </p:nvSpPr>
            <p:spPr bwMode="auto">
              <a:xfrm rot="16200000">
                <a:off x="5522" y="25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3" name="AutoShape 65"/>
              <p:cNvSpPr>
                <a:spLocks noChangeArrowheads="1"/>
              </p:cNvSpPr>
              <p:nvPr/>
            </p:nvSpPr>
            <p:spPr bwMode="auto">
              <a:xfrm rot="5400000" flipH="1">
                <a:off x="5522" y="26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4" name="AutoShape 66"/>
              <p:cNvSpPr>
                <a:spLocks noChangeArrowheads="1"/>
              </p:cNvSpPr>
              <p:nvPr/>
            </p:nvSpPr>
            <p:spPr bwMode="auto">
              <a:xfrm rot="16200000">
                <a:off x="5522" y="2829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5" name="AutoShape 67"/>
              <p:cNvSpPr>
                <a:spLocks noChangeArrowheads="1"/>
              </p:cNvSpPr>
              <p:nvPr/>
            </p:nvSpPr>
            <p:spPr bwMode="auto">
              <a:xfrm rot="5400000" flipH="1">
                <a:off x="5522" y="296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6" name="AutoShape 68"/>
              <p:cNvSpPr>
                <a:spLocks noChangeArrowheads="1"/>
              </p:cNvSpPr>
              <p:nvPr/>
            </p:nvSpPr>
            <p:spPr bwMode="auto">
              <a:xfrm rot="16200000">
                <a:off x="5522" y="30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7" name="AutoShape 69"/>
              <p:cNvSpPr>
                <a:spLocks noChangeArrowheads="1"/>
              </p:cNvSpPr>
              <p:nvPr/>
            </p:nvSpPr>
            <p:spPr bwMode="auto">
              <a:xfrm rot="5400000" flipH="1">
                <a:off x="5522" y="32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8" name="AutoShape 70"/>
              <p:cNvSpPr>
                <a:spLocks noChangeArrowheads="1"/>
              </p:cNvSpPr>
              <p:nvPr/>
            </p:nvSpPr>
            <p:spPr bwMode="auto">
              <a:xfrm rot="16200000">
                <a:off x="5522" y="336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19" name="Rectangle 71"/>
              <p:cNvSpPr>
                <a:spLocks noChangeArrowheads="1"/>
              </p:cNvSpPr>
              <p:nvPr/>
            </p:nvSpPr>
            <p:spPr bwMode="auto">
              <a:xfrm>
                <a:off x="5522" y="4032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0" name="AutoShape 72"/>
              <p:cNvSpPr>
                <a:spLocks noChangeArrowheads="1"/>
              </p:cNvSpPr>
              <p:nvPr/>
            </p:nvSpPr>
            <p:spPr bwMode="auto">
              <a:xfrm rot="5400000" flipH="1">
                <a:off x="5522" y="34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1" name="AutoShape 73"/>
              <p:cNvSpPr>
                <a:spLocks noChangeArrowheads="1"/>
              </p:cNvSpPr>
              <p:nvPr/>
            </p:nvSpPr>
            <p:spPr bwMode="auto">
              <a:xfrm rot="16200000">
                <a:off x="5522" y="36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2" name="AutoShape 74"/>
              <p:cNvSpPr>
                <a:spLocks noChangeArrowheads="1"/>
              </p:cNvSpPr>
              <p:nvPr/>
            </p:nvSpPr>
            <p:spPr bwMode="auto">
              <a:xfrm rot="5400000" flipH="1">
                <a:off x="5522" y="3765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3" name="AutoShape 75"/>
              <p:cNvSpPr>
                <a:spLocks noChangeArrowheads="1"/>
              </p:cNvSpPr>
              <p:nvPr/>
            </p:nvSpPr>
            <p:spPr bwMode="auto">
              <a:xfrm rot="16200000">
                <a:off x="5522" y="38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4" name="AutoShape 76"/>
              <p:cNvSpPr>
                <a:spLocks noChangeArrowheads="1"/>
              </p:cNvSpPr>
              <p:nvPr/>
            </p:nvSpPr>
            <p:spPr bwMode="auto">
              <a:xfrm rot="5400000" flipH="1">
                <a:off x="5522" y="403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167" name="Group 119"/>
            <p:cNvGrpSpPr>
              <a:grpSpLocks/>
            </p:cNvGrpSpPr>
            <p:nvPr/>
          </p:nvGrpSpPr>
          <p:grpSpPr bwMode="auto">
            <a:xfrm>
              <a:off x="23" y="4083"/>
              <a:ext cx="5504" cy="226"/>
              <a:chOff x="23" y="4083"/>
              <a:chExt cx="5504" cy="226"/>
            </a:xfrm>
          </p:grpSpPr>
          <p:sp>
            <p:nvSpPr>
              <p:cNvPr id="2126" name="AutoShape 78"/>
              <p:cNvSpPr>
                <a:spLocks noChangeArrowheads="1"/>
              </p:cNvSpPr>
              <p:nvPr/>
            </p:nvSpPr>
            <p:spPr bwMode="auto">
              <a:xfrm rot="10800000">
                <a:off x="5383" y="4084"/>
                <a:ext cx="137" cy="224"/>
              </a:xfrm>
              <a:prstGeom prst="rtTriangle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7" name="AutoShape 79"/>
              <p:cNvSpPr>
                <a:spLocks noChangeArrowheads="1"/>
              </p:cNvSpPr>
              <p:nvPr/>
            </p:nvSpPr>
            <p:spPr bwMode="auto">
              <a:xfrm flipH="1">
                <a:off x="5249" y="4084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8" name="AutoShape 80"/>
              <p:cNvSpPr>
                <a:spLocks noChangeArrowheads="1"/>
              </p:cNvSpPr>
              <p:nvPr/>
            </p:nvSpPr>
            <p:spPr bwMode="auto">
              <a:xfrm rot="10800000">
                <a:off x="5116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29" name="AutoShape 81"/>
              <p:cNvSpPr>
                <a:spLocks noChangeArrowheads="1"/>
              </p:cNvSpPr>
              <p:nvPr/>
            </p:nvSpPr>
            <p:spPr bwMode="auto">
              <a:xfrm flipH="1">
                <a:off x="4985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0" name="AutoShape 82"/>
              <p:cNvSpPr>
                <a:spLocks noChangeArrowheads="1"/>
              </p:cNvSpPr>
              <p:nvPr/>
            </p:nvSpPr>
            <p:spPr bwMode="auto">
              <a:xfrm rot="10800000">
                <a:off x="4850" y="4083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1" name="AutoShape 83"/>
              <p:cNvSpPr>
                <a:spLocks noChangeArrowheads="1"/>
              </p:cNvSpPr>
              <p:nvPr/>
            </p:nvSpPr>
            <p:spPr bwMode="auto">
              <a:xfrm flipH="1">
                <a:off x="4709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2" name="AutoShape 84"/>
              <p:cNvSpPr>
                <a:spLocks noChangeArrowheads="1"/>
              </p:cNvSpPr>
              <p:nvPr/>
            </p:nvSpPr>
            <p:spPr bwMode="auto">
              <a:xfrm rot="10800000" flipH="1">
                <a:off x="4570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3" name="AutoShape 85"/>
              <p:cNvSpPr>
                <a:spLocks noChangeArrowheads="1"/>
              </p:cNvSpPr>
              <p:nvPr/>
            </p:nvSpPr>
            <p:spPr bwMode="auto">
              <a:xfrm>
                <a:off x="4437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4" name="AutoShape 86"/>
              <p:cNvSpPr>
                <a:spLocks noChangeArrowheads="1"/>
              </p:cNvSpPr>
              <p:nvPr/>
            </p:nvSpPr>
            <p:spPr bwMode="auto">
              <a:xfrm rot="10800000" flipH="1">
                <a:off x="430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5" name="AutoShape 87"/>
              <p:cNvSpPr>
                <a:spLocks noChangeArrowheads="1"/>
              </p:cNvSpPr>
              <p:nvPr/>
            </p:nvSpPr>
            <p:spPr bwMode="auto">
              <a:xfrm>
                <a:off x="4169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6" name="AutoShape 88"/>
              <p:cNvSpPr>
                <a:spLocks noChangeArrowheads="1"/>
              </p:cNvSpPr>
              <p:nvPr/>
            </p:nvSpPr>
            <p:spPr bwMode="auto">
              <a:xfrm rot="10800000" flipH="1">
                <a:off x="403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7" name="AutoShape 89"/>
              <p:cNvSpPr>
                <a:spLocks noChangeArrowheads="1"/>
              </p:cNvSpPr>
              <p:nvPr/>
            </p:nvSpPr>
            <p:spPr bwMode="auto">
              <a:xfrm>
                <a:off x="390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8" name="AutoShape 90"/>
              <p:cNvSpPr>
                <a:spLocks noChangeArrowheads="1"/>
              </p:cNvSpPr>
              <p:nvPr/>
            </p:nvSpPr>
            <p:spPr bwMode="auto">
              <a:xfrm rot="10800000" flipH="1">
                <a:off x="3771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39" name="AutoShape 91"/>
              <p:cNvSpPr>
                <a:spLocks noChangeArrowheads="1"/>
              </p:cNvSpPr>
              <p:nvPr/>
            </p:nvSpPr>
            <p:spPr bwMode="auto">
              <a:xfrm>
                <a:off x="3637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0" name="AutoShape 92"/>
              <p:cNvSpPr>
                <a:spLocks noChangeArrowheads="1"/>
              </p:cNvSpPr>
              <p:nvPr/>
            </p:nvSpPr>
            <p:spPr bwMode="auto">
              <a:xfrm rot="10800000" flipH="1">
                <a:off x="3505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1" name="AutoShape 93"/>
              <p:cNvSpPr>
                <a:spLocks noChangeArrowheads="1"/>
              </p:cNvSpPr>
              <p:nvPr/>
            </p:nvSpPr>
            <p:spPr bwMode="auto">
              <a:xfrm>
                <a:off x="337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2" name="AutoShape 94"/>
              <p:cNvSpPr>
                <a:spLocks noChangeArrowheads="1"/>
              </p:cNvSpPr>
              <p:nvPr/>
            </p:nvSpPr>
            <p:spPr bwMode="auto">
              <a:xfrm rot="10800000" flipH="1">
                <a:off x="323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3" name="AutoShape 95"/>
              <p:cNvSpPr>
                <a:spLocks noChangeArrowheads="1"/>
              </p:cNvSpPr>
              <p:nvPr/>
            </p:nvSpPr>
            <p:spPr bwMode="auto">
              <a:xfrm>
                <a:off x="3106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4" name="AutoShape 96"/>
              <p:cNvSpPr>
                <a:spLocks noChangeArrowheads="1"/>
              </p:cNvSpPr>
              <p:nvPr/>
            </p:nvSpPr>
            <p:spPr bwMode="auto">
              <a:xfrm rot="10800000" flipH="1">
                <a:off x="297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5" name="AutoShape 97"/>
              <p:cNvSpPr>
                <a:spLocks noChangeArrowheads="1"/>
              </p:cNvSpPr>
              <p:nvPr/>
            </p:nvSpPr>
            <p:spPr bwMode="auto">
              <a:xfrm>
                <a:off x="28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6" name="AutoShape 98"/>
              <p:cNvSpPr>
                <a:spLocks noChangeArrowheads="1"/>
              </p:cNvSpPr>
              <p:nvPr/>
            </p:nvSpPr>
            <p:spPr bwMode="auto">
              <a:xfrm rot="10800000" flipH="1">
                <a:off x="270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7" name="AutoShape 99"/>
              <p:cNvSpPr>
                <a:spLocks noChangeArrowheads="1"/>
              </p:cNvSpPr>
              <p:nvPr/>
            </p:nvSpPr>
            <p:spPr bwMode="auto">
              <a:xfrm>
                <a:off x="257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8" name="AutoShape 100"/>
              <p:cNvSpPr>
                <a:spLocks noChangeArrowheads="1"/>
              </p:cNvSpPr>
              <p:nvPr/>
            </p:nvSpPr>
            <p:spPr bwMode="auto">
              <a:xfrm rot="10800000" flipH="1">
                <a:off x="2441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49" name="AutoShape 101"/>
              <p:cNvSpPr>
                <a:spLocks noChangeArrowheads="1"/>
              </p:cNvSpPr>
              <p:nvPr/>
            </p:nvSpPr>
            <p:spPr bwMode="auto">
              <a:xfrm>
                <a:off x="230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0" name="AutoShape 102"/>
              <p:cNvSpPr>
                <a:spLocks noChangeArrowheads="1"/>
              </p:cNvSpPr>
              <p:nvPr/>
            </p:nvSpPr>
            <p:spPr bwMode="auto">
              <a:xfrm rot="10800000" flipH="1">
                <a:off x="217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1" name="AutoShape 103"/>
              <p:cNvSpPr>
                <a:spLocks noChangeArrowheads="1"/>
              </p:cNvSpPr>
              <p:nvPr/>
            </p:nvSpPr>
            <p:spPr bwMode="auto">
              <a:xfrm>
                <a:off x="20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2" name="AutoShape 104"/>
              <p:cNvSpPr>
                <a:spLocks noChangeArrowheads="1"/>
              </p:cNvSpPr>
              <p:nvPr/>
            </p:nvSpPr>
            <p:spPr bwMode="auto">
              <a:xfrm rot="10800000" flipH="1">
                <a:off x="190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3" name="AutoShape 105"/>
              <p:cNvSpPr>
                <a:spLocks noChangeArrowheads="1"/>
              </p:cNvSpPr>
              <p:nvPr/>
            </p:nvSpPr>
            <p:spPr bwMode="auto">
              <a:xfrm>
                <a:off x="177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4" name="AutoShape 106"/>
              <p:cNvSpPr>
                <a:spLocks noChangeArrowheads="1"/>
              </p:cNvSpPr>
              <p:nvPr/>
            </p:nvSpPr>
            <p:spPr bwMode="auto">
              <a:xfrm rot="10800000" flipH="1">
                <a:off x="1643" y="4083"/>
                <a:ext cx="274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5" name="AutoShape 107"/>
              <p:cNvSpPr>
                <a:spLocks noChangeArrowheads="1"/>
              </p:cNvSpPr>
              <p:nvPr/>
            </p:nvSpPr>
            <p:spPr bwMode="auto">
              <a:xfrm>
                <a:off x="1509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6" name="AutoShape 108"/>
              <p:cNvSpPr>
                <a:spLocks noChangeArrowheads="1"/>
              </p:cNvSpPr>
              <p:nvPr/>
            </p:nvSpPr>
            <p:spPr bwMode="auto">
              <a:xfrm rot="10800000" flipH="1">
                <a:off x="1376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7" name="AutoShape 109"/>
              <p:cNvSpPr>
                <a:spLocks noChangeArrowheads="1"/>
              </p:cNvSpPr>
              <p:nvPr/>
            </p:nvSpPr>
            <p:spPr bwMode="auto">
              <a:xfrm>
                <a:off x="1243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8" name="AutoShape 110"/>
              <p:cNvSpPr>
                <a:spLocks noChangeArrowheads="1"/>
              </p:cNvSpPr>
              <p:nvPr/>
            </p:nvSpPr>
            <p:spPr bwMode="auto">
              <a:xfrm rot="10800000" flipH="1">
                <a:off x="1109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59" name="AutoShape 111"/>
              <p:cNvSpPr>
                <a:spLocks noChangeArrowheads="1"/>
              </p:cNvSpPr>
              <p:nvPr/>
            </p:nvSpPr>
            <p:spPr bwMode="auto">
              <a:xfrm>
                <a:off x="97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0" name="AutoShape 112"/>
              <p:cNvSpPr>
                <a:spLocks noChangeArrowheads="1"/>
              </p:cNvSpPr>
              <p:nvPr/>
            </p:nvSpPr>
            <p:spPr bwMode="auto">
              <a:xfrm rot="10800000" flipH="1">
                <a:off x="84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1" name="AutoShape 113"/>
              <p:cNvSpPr>
                <a:spLocks noChangeArrowheads="1"/>
              </p:cNvSpPr>
              <p:nvPr/>
            </p:nvSpPr>
            <p:spPr bwMode="auto">
              <a:xfrm>
                <a:off x="711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2" name="AutoShape 114"/>
              <p:cNvSpPr>
                <a:spLocks noChangeArrowheads="1"/>
              </p:cNvSpPr>
              <p:nvPr/>
            </p:nvSpPr>
            <p:spPr bwMode="auto">
              <a:xfrm rot="10800000" flipH="1">
                <a:off x="57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3" name="AutoShape 115"/>
              <p:cNvSpPr>
                <a:spLocks noChangeArrowheads="1"/>
              </p:cNvSpPr>
              <p:nvPr/>
            </p:nvSpPr>
            <p:spPr bwMode="auto">
              <a:xfrm>
                <a:off x="44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4" name="AutoShape 116"/>
              <p:cNvSpPr>
                <a:spLocks noChangeArrowheads="1"/>
              </p:cNvSpPr>
              <p:nvPr/>
            </p:nvSpPr>
            <p:spPr bwMode="auto">
              <a:xfrm rot="10800000" flipH="1">
                <a:off x="299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5" name="AutoShape 117"/>
              <p:cNvSpPr>
                <a:spLocks noChangeArrowheads="1"/>
              </p:cNvSpPr>
              <p:nvPr/>
            </p:nvSpPr>
            <p:spPr bwMode="auto">
              <a:xfrm>
                <a:off x="16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6" name="AutoShape 118"/>
              <p:cNvSpPr>
                <a:spLocks noChangeArrowheads="1"/>
              </p:cNvSpPr>
              <p:nvPr/>
            </p:nvSpPr>
            <p:spPr bwMode="auto">
              <a:xfrm rot="10800000" flipH="1">
                <a:off x="23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2201" name="Group 153"/>
            <p:cNvGrpSpPr>
              <a:grpSpLocks/>
            </p:cNvGrpSpPr>
            <p:nvPr/>
          </p:nvGrpSpPr>
          <p:grpSpPr bwMode="auto">
            <a:xfrm>
              <a:off x="-19" y="4"/>
              <a:ext cx="276" cy="4304"/>
              <a:chOff x="-19" y="4"/>
              <a:chExt cx="276" cy="4304"/>
            </a:xfrm>
          </p:grpSpPr>
          <p:sp>
            <p:nvSpPr>
              <p:cNvPr id="2168" name="Rectangle 120"/>
              <p:cNvSpPr>
                <a:spLocks noChangeArrowheads="1"/>
              </p:cNvSpPr>
              <p:nvPr/>
            </p:nvSpPr>
            <p:spPr bwMode="auto">
              <a:xfrm>
                <a:off x="4" y="4032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69" name="AutoShape 121"/>
              <p:cNvSpPr>
                <a:spLocks noChangeArrowheads="1"/>
              </p:cNvSpPr>
              <p:nvPr/>
            </p:nvSpPr>
            <p:spPr bwMode="auto">
              <a:xfrm rot="16200000">
                <a:off x="4" y="40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0" name="AutoShape 122"/>
              <p:cNvSpPr>
                <a:spLocks noChangeArrowheads="1"/>
              </p:cNvSpPr>
              <p:nvPr/>
            </p:nvSpPr>
            <p:spPr bwMode="auto">
              <a:xfrm rot="5400000" flipH="1">
                <a:off x="4" y="38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1" name="AutoShape 123"/>
              <p:cNvSpPr>
                <a:spLocks noChangeArrowheads="1"/>
              </p:cNvSpPr>
              <p:nvPr/>
            </p:nvSpPr>
            <p:spPr bwMode="auto">
              <a:xfrm rot="16200000">
                <a:off x="4" y="374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2" name="AutoShape 124"/>
              <p:cNvSpPr>
                <a:spLocks noChangeArrowheads="1"/>
              </p:cNvSpPr>
              <p:nvPr/>
            </p:nvSpPr>
            <p:spPr bwMode="auto">
              <a:xfrm rot="5400000" flipH="1">
                <a:off x="4" y="36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3" name="AutoShape 125"/>
              <p:cNvSpPr>
                <a:spLocks noChangeArrowheads="1"/>
              </p:cNvSpPr>
              <p:nvPr/>
            </p:nvSpPr>
            <p:spPr bwMode="auto">
              <a:xfrm rot="16200000">
                <a:off x="4" y="34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4" name="AutoShape 126"/>
              <p:cNvSpPr>
                <a:spLocks noChangeArrowheads="1"/>
              </p:cNvSpPr>
              <p:nvPr/>
            </p:nvSpPr>
            <p:spPr bwMode="auto">
              <a:xfrm rot="5400000" flipH="1">
                <a:off x="4" y="33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rot="10800000" vert="eaVert" wrap="none" lIns="92075" tIns="46037" rIns="92075" bIns="46037" anchor="ctr"/>
              <a:lstStyle/>
              <a:p>
                <a:pPr algn="ctr" eaLnBrk="0" hangingPunct="0"/>
                <a:r>
                  <a:rPr lang="ru-RU" sz="2400"/>
                  <a:t> </a:t>
                </a:r>
              </a:p>
            </p:txBody>
          </p:sp>
          <p:sp>
            <p:nvSpPr>
              <p:cNvPr id="2175" name="AutoShape 127"/>
              <p:cNvSpPr>
                <a:spLocks noChangeArrowheads="1"/>
              </p:cNvSpPr>
              <p:nvPr/>
            </p:nvSpPr>
            <p:spPr bwMode="auto">
              <a:xfrm rot="16200000">
                <a:off x="4" y="32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6" name="AutoShape 128"/>
              <p:cNvSpPr>
                <a:spLocks noChangeArrowheads="1"/>
              </p:cNvSpPr>
              <p:nvPr/>
            </p:nvSpPr>
            <p:spPr bwMode="auto">
              <a:xfrm rot="5400000" flipH="1">
                <a:off x="4" y="30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7" name="AutoShape 129"/>
              <p:cNvSpPr>
                <a:spLocks noChangeArrowheads="1"/>
              </p:cNvSpPr>
              <p:nvPr/>
            </p:nvSpPr>
            <p:spPr bwMode="auto">
              <a:xfrm rot="16200000">
                <a:off x="4" y="29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8" name="AutoShape 130"/>
              <p:cNvSpPr>
                <a:spLocks noChangeArrowheads="1"/>
              </p:cNvSpPr>
              <p:nvPr/>
            </p:nvSpPr>
            <p:spPr bwMode="auto">
              <a:xfrm rot="5400000" flipH="1">
                <a:off x="4" y="28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79" name="AutoShape 131"/>
              <p:cNvSpPr>
                <a:spLocks noChangeArrowheads="1"/>
              </p:cNvSpPr>
              <p:nvPr/>
            </p:nvSpPr>
            <p:spPr bwMode="auto">
              <a:xfrm rot="16200000">
                <a:off x="4" y="26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0" name="AutoShape 132"/>
              <p:cNvSpPr>
                <a:spLocks noChangeArrowheads="1"/>
              </p:cNvSpPr>
              <p:nvPr/>
            </p:nvSpPr>
            <p:spPr bwMode="auto">
              <a:xfrm rot="5400000" flipH="1">
                <a:off x="4" y="25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1" name="AutoShape 133"/>
              <p:cNvSpPr>
                <a:spLocks noChangeArrowheads="1"/>
              </p:cNvSpPr>
              <p:nvPr/>
            </p:nvSpPr>
            <p:spPr bwMode="auto">
              <a:xfrm rot="16200000">
                <a:off x="4" y="24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2" name="AutoShape 134"/>
              <p:cNvSpPr>
                <a:spLocks noChangeArrowheads="1"/>
              </p:cNvSpPr>
              <p:nvPr/>
            </p:nvSpPr>
            <p:spPr bwMode="auto">
              <a:xfrm rot="5400000" flipH="1">
                <a:off x="4" y="22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3" name="AutoShape 135"/>
              <p:cNvSpPr>
                <a:spLocks noChangeArrowheads="1"/>
              </p:cNvSpPr>
              <p:nvPr/>
            </p:nvSpPr>
            <p:spPr bwMode="auto">
              <a:xfrm rot="16200000">
                <a:off x="4" y="21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4" name="AutoShape 136"/>
              <p:cNvSpPr>
                <a:spLocks noChangeArrowheads="1"/>
              </p:cNvSpPr>
              <p:nvPr/>
            </p:nvSpPr>
            <p:spPr bwMode="auto">
              <a:xfrm rot="5400000" flipH="1">
                <a:off x="4" y="20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5" name="AutoShape 137"/>
              <p:cNvSpPr>
                <a:spLocks noChangeArrowheads="1"/>
              </p:cNvSpPr>
              <p:nvPr/>
            </p:nvSpPr>
            <p:spPr bwMode="auto">
              <a:xfrm rot="16200000">
                <a:off x="4" y="188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6" name="AutoShape 138"/>
              <p:cNvSpPr>
                <a:spLocks noChangeArrowheads="1"/>
              </p:cNvSpPr>
              <p:nvPr/>
            </p:nvSpPr>
            <p:spPr bwMode="auto">
              <a:xfrm rot="5400000" flipH="1">
                <a:off x="4" y="17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7" name="AutoShape 139"/>
              <p:cNvSpPr>
                <a:spLocks noChangeArrowheads="1"/>
              </p:cNvSpPr>
              <p:nvPr/>
            </p:nvSpPr>
            <p:spPr bwMode="auto">
              <a:xfrm rot="16200000">
                <a:off x="4" y="16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8" name="AutoShape 140"/>
              <p:cNvSpPr>
                <a:spLocks noChangeArrowheads="1"/>
              </p:cNvSpPr>
              <p:nvPr/>
            </p:nvSpPr>
            <p:spPr bwMode="auto">
              <a:xfrm rot="5400000" flipH="1">
                <a:off x="4" y="148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89" name="AutoShape 141"/>
              <p:cNvSpPr>
                <a:spLocks noChangeArrowheads="1"/>
              </p:cNvSpPr>
              <p:nvPr/>
            </p:nvSpPr>
            <p:spPr bwMode="auto">
              <a:xfrm rot="16200000">
                <a:off x="4" y="135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0" name="AutoShape 142"/>
              <p:cNvSpPr>
                <a:spLocks noChangeArrowheads="1"/>
              </p:cNvSpPr>
              <p:nvPr/>
            </p:nvSpPr>
            <p:spPr bwMode="auto">
              <a:xfrm rot="5400000" flipH="1">
                <a:off x="4" y="12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1" name="AutoShape 143"/>
              <p:cNvSpPr>
                <a:spLocks noChangeArrowheads="1"/>
              </p:cNvSpPr>
              <p:nvPr/>
            </p:nvSpPr>
            <p:spPr bwMode="auto">
              <a:xfrm rot="16200000">
                <a:off x="4" y="1085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2" name="AutoShape 144"/>
              <p:cNvSpPr>
                <a:spLocks noChangeArrowheads="1"/>
              </p:cNvSpPr>
              <p:nvPr/>
            </p:nvSpPr>
            <p:spPr bwMode="auto">
              <a:xfrm rot="5400000" flipH="1">
                <a:off x="4" y="9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3" name="AutoShape 145"/>
              <p:cNvSpPr>
                <a:spLocks noChangeArrowheads="1"/>
              </p:cNvSpPr>
              <p:nvPr/>
            </p:nvSpPr>
            <p:spPr bwMode="auto">
              <a:xfrm rot="16200000">
                <a:off x="4" y="81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4" name="AutoShape 146"/>
              <p:cNvSpPr>
                <a:spLocks noChangeArrowheads="1"/>
              </p:cNvSpPr>
              <p:nvPr/>
            </p:nvSpPr>
            <p:spPr bwMode="auto">
              <a:xfrm rot="5400000" flipH="1">
                <a:off x="4" y="68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5" name="AutoShape 147"/>
              <p:cNvSpPr>
                <a:spLocks noChangeArrowheads="1"/>
              </p:cNvSpPr>
              <p:nvPr/>
            </p:nvSpPr>
            <p:spPr bwMode="auto">
              <a:xfrm rot="16200000">
                <a:off x="4" y="5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6" name="AutoShape 148"/>
              <p:cNvSpPr>
                <a:spLocks noChangeArrowheads="1"/>
              </p:cNvSpPr>
              <p:nvPr/>
            </p:nvSpPr>
            <p:spPr bwMode="auto">
              <a:xfrm rot="5400000" flipH="1">
                <a:off x="4" y="42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7" name="AutoShape 149"/>
              <p:cNvSpPr>
                <a:spLocks noChangeArrowheads="1"/>
              </p:cNvSpPr>
              <p:nvPr/>
            </p:nvSpPr>
            <p:spPr bwMode="auto">
              <a:xfrm rot="16200000">
                <a:off x="4" y="286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8" name="Rectangle 150"/>
              <p:cNvSpPr>
                <a:spLocks noChangeArrowheads="1"/>
              </p:cNvSpPr>
              <p:nvPr/>
            </p:nvSpPr>
            <p:spPr bwMode="auto">
              <a:xfrm>
                <a:off x="4" y="4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199" name="AutoShape 151"/>
              <p:cNvSpPr>
                <a:spLocks noChangeArrowheads="1"/>
              </p:cNvSpPr>
              <p:nvPr/>
            </p:nvSpPr>
            <p:spPr bwMode="auto">
              <a:xfrm rot="5400000" flipH="1">
                <a:off x="4" y="14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2200" name="AutoShape 152"/>
              <p:cNvSpPr>
                <a:spLocks noChangeArrowheads="1"/>
              </p:cNvSpPr>
              <p:nvPr/>
            </p:nvSpPr>
            <p:spPr bwMode="auto">
              <a:xfrm rot="16200000">
                <a:off x="4" y="1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</p:grpSp>
      <p:sp>
        <p:nvSpPr>
          <p:cNvPr id="2203" name="Rectangle 15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204" name="Rectangle 15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205" name="Rectangle 157"/>
          <p:cNvSpPr>
            <a:spLocks noGrp="1" noChangeArrowheads="1"/>
          </p:cNvSpPr>
          <p:nvPr>
            <p:ph type="dt" sz="quarter" idx="2"/>
          </p:nvPr>
        </p:nvSpPr>
        <p:spPr>
          <a:xfrm>
            <a:off x="685800" y="6019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06" name="Rectangle 15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19800"/>
            <a:ext cx="2895600" cy="3048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07" name="Rectangle 15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19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9D7B11CB-98FB-4E09-A499-3AD6D57C67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37E19F-1793-435B-B5A0-9C71DA539C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45383E5-95EC-4C07-946F-1BD2D5D7B14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AE37D9-EF0C-4DE8-9B1A-AD14F25DC25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CB14F6-8682-48BF-8C8F-C9907C166B3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97FD7A-700A-401D-9D01-71E3CD340ED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0307CE-81E7-4DDB-AC1D-B7DC7AC851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003DA7-4CD5-45FF-AA00-D4399201719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A57822-89FB-401C-AC07-37E9DC8550F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CB4312-B781-4623-942C-E66C467A03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C1DBAC-6200-4440-BFE3-B6F2695C7B9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8" name="Group 154"/>
          <p:cNvGrpSpPr>
            <a:grpSpLocks/>
          </p:cNvGrpSpPr>
          <p:nvPr/>
        </p:nvGrpSpPr>
        <p:grpSpPr bwMode="auto">
          <a:xfrm>
            <a:off x="-30163" y="6350"/>
            <a:ext cx="9194801" cy="6834188"/>
            <a:chOff x="-19" y="4"/>
            <a:chExt cx="5792" cy="4305"/>
          </a:xfrm>
        </p:grpSpPr>
        <p:grpSp>
          <p:nvGrpSpPr>
            <p:cNvPr id="1067" name="Group 43"/>
            <p:cNvGrpSpPr>
              <a:grpSpLocks/>
            </p:cNvGrpSpPr>
            <p:nvPr/>
          </p:nvGrpSpPr>
          <p:grpSpPr bwMode="auto">
            <a:xfrm>
              <a:off x="57" y="4"/>
              <a:ext cx="5603" cy="232"/>
              <a:chOff x="57" y="4"/>
              <a:chExt cx="5603" cy="232"/>
            </a:xfrm>
          </p:grpSpPr>
          <p:sp>
            <p:nvSpPr>
              <p:cNvPr id="1026" name="AutoShape 2"/>
              <p:cNvSpPr>
                <a:spLocks noChangeArrowheads="1"/>
              </p:cNvSpPr>
              <p:nvPr/>
            </p:nvSpPr>
            <p:spPr bwMode="auto">
              <a:xfrm flipH="1">
                <a:off x="57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7" name="AutoShape 3"/>
              <p:cNvSpPr>
                <a:spLocks noChangeArrowheads="1"/>
              </p:cNvSpPr>
              <p:nvPr/>
            </p:nvSpPr>
            <p:spPr bwMode="auto">
              <a:xfrm rot="10800000">
                <a:off x="19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8" name="AutoShape 4"/>
              <p:cNvSpPr>
                <a:spLocks noChangeArrowheads="1"/>
              </p:cNvSpPr>
              <p:nvPr/>
            </p:nvSpPr>
            <p:spPr bwMode="auto">
              <a:xfrm flipH="1">
                <a:off x="32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29" name="AutoShape 5"/>
              <p:cNvSpPr>
                <a:spLocks noChangeArrowheads="1"/>
              </p:cNvSpPr>
              <p:nvPr/>
            </p:nvSpPr>
            <p:spPr bwMode="auto">
              <a:xfrm rot="10800000">
                <a:off x="46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0" name="AutoShape 6"/>
              <p:cNvSpPr>
                <a:spLocks noChangeArrowheads="1"/>
              </p:cNvSpPr>
              <p:nvPr/>
            </p:nvSpPr>
            <p:spPr bwMode="auto">
              <a:xfrm flipH="1">
                <a:off x="593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1" name="AutoShape 7"/>
              <p:cNvSpPr>
                <a:spLocks noChangeArrowheads="1"/>
              </p:cNvSpPr>
              <p:nvPr/>
            </p:nvSpPr>
            <p:spPr bwMode="auto">
              <a:xfrm rot="10800000">
                <a:off x="726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2" name="AutoShape 8"/>
              <p:cNvSpPr>
                <a:spLocks noChangeArrowheads="1"/>
              </p:cNvSpPr>
              <p:nvPr/>
            </p:nvSpPr>
            <p:spPr bwMode="auto">
              <a:xfrm flipH="1">
                <a:off x="860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3" name="AutoShape 9"/>
              <p:cNvSpPr>
                <a:spLocks noChangeArrowheads="1"/>
              </p:cNvSpPr>
              <p:nvPr/>
            </p:nvSpPr>
            <p:spPr bwMode="auto">
              <a:xfrm rot="10800000">
                <a:off x="9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4" name="AutoShape 10"/>
              <p:cNvSpPr>
                <a:spLocks noChangeArrowheads="1"/>
              </p:cNvSpPr>
              <p:nvPr/>
            </p:nvSpPr>
            <p:spPr bwMode="auto">
              <a:xfrm flipH="1">
                <a:off x="112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5" name="AutoShape 11"/>
              <p:cNvSpPr>
                <a:spLocks noChangeArrowheads="1"/>
              </p:cNvSpPr>
              <p:nvPr/>
            </p:nvSpPr>
            <p:spPr bwMode="auto">
              <a:xfrm rot="10800000">
                <a:off x="125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6" name="AutoShape 12"/>
              <p:cNvSpPr>
                <a:spLocks noChangeArrowheads="1"/>
              </p:cNvSpPr>
              <p:nvPr/>
            </p:nvSpPr>
            <p:spPr bwMode="auto">
              <a:xfrm flipH="1">
                <a:off x="138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7" name="AutoShape 13"/>
              <p:cNvSpPr>
                <a:spLocks noChangeArrowheads="1"/>
              </p:cNvSpPr>
              <p:nvPr/>
            </p:nvSpPr>
            <p:spPr bwMode="auto">
              <a:xfrm rot="10800000">
                <a:off x="152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8" name="AutoShape 14"/>
              <p:cNvSpPr>
                <a:spLocks noChangeArrowheads="1"/>
              </p:cNvSpPr>
              <p:nvPr/>
            </p:nvSpPr>
            <p:spPr bwMode="auto">
              <a:xfrm flipH="1">
                <a:off x="1656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9" name="AutoShape 15"/>
              <p:cNvSpPr>
                <a:spLocks noChangeArrowheads="1"/>
              </p:cNvSpPr>
              <p:nvPr/>
            </p:nvSpPr>
            <p:spPr bwMode="auto">
              <a:xfrm rot="10800000">
                <a:off x="178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0" name="AutoShape 16"/>
              <p:cNvSpPr>
                <a:spLocks noChangeArrowheads="1"/>
              </p:cNvSpPr>
              <p:nvPr/>
            </p:nvSpPr>
            <p:spPr bwMode="auto">
              <a:xfrm flipH="1">
                <a:off x="1920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1" name="AutoShape 17"/>
              <p:cNvSpPr>
                <a:spLocks noChangeArrowheads="1"/>
              </p:cNvSpPr>
              <p:nvPr/>
            </p:nvSpPr>
            <p:spPr bwMode="auto">
              <a:xfrm rot="10800000">
                <a:off x="205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2" name="AutoShape 18"/>
              <p:cNvSpPr>
                <a:spLocks noChangeArrowheads="1"/>
              </p:cNvSpPr>
              <p:nvPr/>
            </p:nvSpPr>
            <p:spPr bwMode="auto">
              <a:xfrm flipH="1">
                <a:off x="2187" y="4"/>
                <a:ext cx="273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3" name="AutoShape 19"/>
              <p:cNvSpPr>
                <a:spLocks noChangeArrowheads="1"/>
              </p:cNvSpPr>
              <p:nvPr/>
            </p:nvSpPr>
            <p:spPr bwMode="auto">
              <a:xfrm rot="10800000">
                <a:off x="231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4" name="AutoShape 20"/>
              <p:cNvSpPr>
                <a:spLocks noChangeArrowheads="1"/>
              </p:cNvSpPr>
              <p:nvPr/>
            </p:nvSpPr>
            <p:spPr bwMode="auto">
              <a:xfrm flipH="1">
                <a:off x="245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5" name="AutoShape 21"/>
              <p:cNvSpPr>
                <a:spLocks noChangeArrowheads="1"/>
              </p:cNvSpPr>
              <p:nvPr/>
            </p:nvSpPr>
            <p:spPr bwMode="auto">
              <a:xfrm rot="10800000">
                <a:off x="2584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6" name="AutoShape 22"/>
              <p:cNvSpPr>
                <a:spLocks noChangeArrowheads="1"/>
              </p:cNvSpPr>
              <p:nvPr/>
            </p:nvSpPr>
            <p:spPr bwMode="auto">
              <a:xfrm flipH="1">
                <a:off x="27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7" name="AutoShape 23"/>
              <p:cNvSpPr>
                <a:spLocks noChangeArrowheads="1"/>
              </p:cNvSpPr>
              <p:nvPr/>
            </p:nvSpPr>
            <p:spPr bwMode="auto">
              <a:xfrm rot="10800000">
                <a:off x="285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8" name="AutoShape 24"/>
              <p:cNvSpPr>
                <a:spLocks noChangeArrowheads="1"/>
              </p:cNvSpPr>
              <p:nvPr/>
            </p:nvSpPr>
            <p:spPr bwMode="auto">
              <a:xfrm flipH="1">
                <a:off x="298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49" name="AutoShape 25"/>
              <p:cNvSpPr>
                <a:spLocks noChangeArrowheads="1"/>
              </p:cNvSpPr>
              <p:nvPr/>
            </p:nvSpPr>
            <p:spPr bwMode="auto">
              <a:xfrm rot="10800000">
                <a:off x="3115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0" name="AutoShape 26"/>
              <p:cNvSpPr>
                <a:spLocks noChangeArrowheads="1"/>
              </p:cNvSpPr>
              <p:nvPr/>
            </p:nvSpPr>
            <p:spPr bwMode="auto">
              <a:xfrm flipH="1">
                <a:off x="324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1" name="AutoShape 27"/>
              <p:cNvSpPr>
                <a:spLocks noChangeArrowheads="1"/>
              </p:cNvSpPr>
              <p:nvPr/>
            </p:nvSpPr>
            <p:spPr bwMode="auto">
              <a:xfrm rot="10800000">
                <a:off x="3381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2" name="AutoShape 28"/>
              <p:cNvSpPr>
                <a:spLocks noChangeArrowheads="1"/>
              </p:cNvSpPr>
              <p:nvPr/>
            </p:nvSpPr>
            <p:spPr bwMode="auto">
              <a:xfrm flipH="1">
                <a:off x="3515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3" name="AutoShape 29"/>
              <p:cNvSpPr>
                <a:spLocks noChangeArrowheads="1"/>
              </p:cNvSpPr>
              <p:nvPr/>
            </p:nvSpPr>
            <p:spPr bwMode="auto">
              <a:xfrm rot="10800000">
                <a:off x="364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4" name="AutoShape 30"/>
              <p:cNvSpPr>
                <a:spLocks noChangeArrowheads="1"/>
              </p:cNvSpPr>
              <p:nvPr/>
            </p:nvSpPr>
            <p:spPr bwMode="auto">
              <a:xfrm flipH="1">
                <a:off x="3779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5" name="AutoShape 31"/>
              <p:cNvSpPr>
                <a:spLocks noChangeArrowheads="1"/>
              </p:cNvSpPr>
              <p:nvPr/>
            </p:nvSpPr>
            <p:spPr bwMode="auto">
              <a:xfrm rot="10800000">
                <a:off x="3911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6" name="AutoShape 32"/>
              <p:cNvSpPr>
                <a:spLocks noChangeArrowheads="1"/>
              </p:cNvSpPr>
              <p:nvPr/>
            </p:nvSpPr>
            <p:spPr bwMode="auto">
              <a:xfrm flipH="1">
                <a:off x="4044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7" name="AutoShape 33"/>
              <p:cNvSpPr>
                <a:spLocks noChangeArrowheads="1"/>
              </p:cNvSpPr>
              <p:nvPr/>
            </p:nvSpPr>
            <p:spPr bwMode="auto">
              <a:xfrm rot="10800000">
                <a:off x="4177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8" name="AutoShape 34"/>
              <p:cNvSpPr>
                <a:spLocks noChangeArrowheads="1"/>
              </p:cNvSpPr>
              <p:nvPr/>
            </p:nvSpPr>
            <p:spPr bwMode="auto">
              <a:xfrm flipH="1">
                <a:off x="4312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59" name="AutoShape 35"/>
              <p:cNvSpPr>
                <a:spLocks noChangeArrowheads="1"/>
              </p:cNvSpPr>
              <p:nvPr/>
            </p:nvSpPr>
            <p:spPr bwMode="auto">
              <a:xfrm rot="10800000">
                <a:off x="4444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0" name="AutoShape 36"/>
              <p:cNvSpPr>
                <a:spLocks noChangeArrowheads="1"/>
              </p:cNvSpPr>
              <p:nvPr/>
            </p:nvSpPr>
            <p:spPr bwMode="auto">
              <a:xfrm flipH="1">
                <a:off x="4576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1" name="AutoShape 37"/>
              <p:cNvSpPr>
                <a:spLocks noChangeArrowheads="1"/>
              </p:cNvSpPr>
              <p:nvPr/>
            </p:nvSpPr>
            <p:spPr bwMode="auto">
              <a:xfrm rot="10800000">
                <a:off x="4709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2" name="AutoShape 38"/>
              <p:cNvSpPr>
                <a:spLocks noChangeArrowheads="1"/>
              </p:cNvSpPr>
              <p:nvPr/>
            </p:nvSpPr>
            <p:spPr bwMode="auto">
              <a:xfrm flipH="1">
                <a:off x="4842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3" name="AutoShape 39"/>
              <p:cNvSpPr>
                <a:spLocks noChangeArrowheads="1"/>
              </p:cNvSpPr>
              <p:nvPr/>
            </p:nvSpPr>
            <p:spPr bwMode="auto">
              <a:xfrm rot="10800000">
                <a:off x="4976" y="4"/>
                <a:ext cx="274" cy="232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4" name="AutoShape 40"/>
              <p:cNvSpPr>
                <a:spLocks noChangeArrowheads="1"/>
              </p:cNvSpPr>
              <p:nvPr/>
            </p:nvSpPr>
            <p:spPr bwMode="auto">
              <a:xfrm flipH="1">
                <a:off x="5118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5" name="AutoShape 41"/>
              <p:cNvSpPr>
                <a:spLocks noChangeArrowheads="1"/>
              </p:cNvSpPr>
              <p:nvPr/>
            </p:nvSpPr>
            <p:spPr bwMode="auto">
              <a:xfrm rot="10800000">
                <a:off x="5252" y="4"/>
                <a:ext cx="276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6" name="AutoShape 42"/>
              <p:cNvSpPr>
                <a:spLocks noChangeArrowheads="1"/>
              </p:cNvSpPr>
              <p:nvPr/>
            </p:nvSpPr>
            <p:spPr bwMode="auto">
              <a:xfrm flipH="1">
                <a:off x="5385" y="4"/>
                <a:ext cx="275" cy="232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01" name="Group 77"/>
            <p:cNvGrpSpPr>
              <a:grpSpLocks/>
            </p:cNvGrpSpPr>
            <p:nvPr/>
          </p:nvGrpSpPr>
          <p:grpSpPr bwMode="auto">
            <a:xfrm>
              <a:off x="5497" y="4"/>
              <a:ext cx="276" cy="4304"/>
              <a:chOff x="5497" y="4"/>
              <a:chExt cx="276" cy="4304"/>
            </a:xfrm>
          </p:grpSpPr>
          <p:sp>
            <p:nvSpPr>
              <p:cNvPr id="1068" name="Rectangle 44"/>
              <p:cNvSpPr>
                <a:spLocks noChangeArrowheads="1"/>
              </p:cNvSpPr>
              <p:nvPr/>
            </p:nvSpPr>
            <p:spPr bwMode="auto">
              <a:xfrm>
                <a:off x="5522" y="4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69" name="AutoShape 45"/>
              <p:cNvSpPr>
                <a:spLocks noChangeArrowheads="1"/>
              </p:cNvSpPr>
              <p:nvPr/>
            </p:nvSpPr>
            <p:spPr bwMode="auto">
              <a:xfrm rot="5400000" flipH="1">
                <a:off x="5522" y="2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0" name="AutoShape 46"/>
              <p:cNvSpPr>
                <a:spLocks noChangeArrowheads="1"/>
              </p:cNvSpPr>
              <p:nvPr/>
            </p:nvSpPr>
            <p:spPr bwMode="auto">
              <a:xfrm rot="16200000">
                <a:off x="5522" y="15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1" name="AutoShape 47"/>
              <p:cNvSpPr>
                <a:spLocks noChangeArrowheads="1"/>
              </p:cNvSpPr>
              <p:nvPr/>
            </p:nvSpPr>
            <p:spPr bwMode="auto">
              <a:xfrm rot="5400000" flipH="1">
                <a:off x="5522" y="29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2" name="AutoShape 48"/>
              <p:cNvSpPr>
                <a:spLocks noChangeArrowheads="1"/>
              </p:cNvSpPr>
              <p:nvPr/>
            </p:nvSpPr>
            <p:spPr bwMode="auto">
              <a:xfrm rot="16200000">
                <a:off x="5522" y="4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3" name="AutoShape 49"/>
              <p:cNvSpPr>
                <a:spLocks noChangeArrowheads="1"/>
              </p:cNvSpPr>
              <p:nvPr/>
            </p:nvSpPr>
            <p:spPr bwMode="auto">
              <a:xfrm rot="5400000" flipH="1">
                <a:off x="5522" y="5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4" name="AutoShape 50"/>
              <p:cNvSpPr>
                <a:spLocks noChangeArrowheads="1"/>
              </p:cNvSpPr>
              <p:nvPr/>
            </p:nvSpPr>
            <p:spPr bwMode="auto">
              <a:xfrm rot="16200000">
                <a:off x="5522" y="70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5" name="AutoShape 51"/>
              <p:cNvSpPr>
                <a:spLocks noChangeArrowheads="1"/>
              </p:cNvSpPr>
              <p:nvPr/>
            </p:nvSpPr>
            <p:spPr bwMode="auto">
              <a:xfrm rot="5400000" flipH="1">
                <a:off x="5522" y="83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6" name="AutoShape 52"/>
              <p:cNvSpPr>
                <a:spLocks noChangeArrowheads="1"/>
              </p:cNvSpPr>
              <p:nvPr/>
            </p:nvSpPr>
            <p:spPr bwMode="auto">
              <a:xfrm rot="16200000">
                <a:off x="5522" y="96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7" name="AutoShape 53"/>
              <p:cNvSpPr>
                <a:spLocks noChangeArrowheads="1"/>
              </p:cNvSpPr>
              <p:nvPr/>
            </p:nvSpPr>
            <p:spPr bwMode="auto">
              <a:xfrm rot="5400000" flipH="1">
                <a:off x="5522" y="10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8" name="AutoShape 54"/>
              <p:cNvSpPr>
                <a:spLocks noChangeArrowheads="1"/>
              </p:cNvSpPr>
              <p:nvPr/>
            </p:nvSpPr>
            <p:spPr bwMode="auto">
              <a:xfrm rot="16200000">
                <a:off x="5522" y="123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79" name="AutoShape 55"/>
              <p:cNvSpPr>
                <a:spLocks noChangeArrowheads="1"/>
              </p:cNvSpPr>
              <p:nvPr/>
            </p:nvSpPr>
            <p:spPr bwMode="auto">
              <a:xfrm rot="5400000" flipH="1">
                <a:off x="5522" y="13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0" name="AutoShape 56"/>
              <p:cNvSpPr>
                <a:spLocks noChangeArrowheads="1"/>
              </p:cNvSpPr>
              <p:nvPr/>
            </p:nvSpPr>
            <p:spPr bwMode="auto">
              <a:xfrm rot="16200000">
                <a:off x="5522" y="14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1" name="AutoShape 57"/>
              <p:cNvSpPr>
                <a:spLocks noChangeArrowheads="1"/>
              </p:cNvSpPr>
              <p:nvPr/>
            </p:nvSpPr>
            <p:spPr bwMode="auto">
              <a:xfrm rot="5400000" flipH="1">
                <a:off x="5522" y="16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2" name="AutoShape 58"/>
              <p:cNvSpPr>
                <a:spLocks noChangeArrowheads="1"/>
              </p:cNvSpPr>
              <p:nvPr/>
            </p:nvSpPr>
            <p:spPr bwMode="auto">
              <a:xfrm rot="16200000">
                <a:off x="5522" y="1765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3" name="AutoShape 59"/>
              <p:cNvSpPr>
                <a:spLocks noChangeArrowheads="1"/>
              </p:cNvSpPr>
              <p:nvPr/>
            </p:nvSpPr>
            <p:spPr bwMode="auto">
              <a:xfrm rot="5400000" flipH="1">
                <a:off x="5522" y="189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4" name="AutoShape 60"/>
              <p:cNvSpPr>
                <a:spLocks noChangeArrowheads="1"/>
              </p:cNvSpPr>
              <p:nvPr/>
            </p:nvSpPr>
            <p:spPr bwMode="auto">
              <a:xfrm rot="16200000">
                <a:off x="5522" y="2032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5" name="AutoShape 61"/>
              <p:cNvSpPr>
                <a:spLocks noChangeArrowheads="1"/>
              </p:cNvSpPr>
              <p:nvPr/>
            </p:nvSpPr>
            <p:spPr bwMode="auto">
              <a:xfrm rot="5400000" flipH="1">
                <a:off x="5522" y="21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6" name="AutoShape 62"/>
              <p:cNvSpPr>
                <a:spLocks noChangeArrowheads="1"/>
              </p:cNvSpPr>
              <p:nvPr/>
            </p:nvSpPr>
            <p:spPr bwMode="auto">
              <a:xfrm rot="16200000">
                <a:off x="5522" y="22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7" name="AutoShape 63"/>
              <p:cNvSpPr>
                <a:spLocks noChangeArrowheads="1"/>
              </p:cNvSpPr>
              <p:nvPr/>
            </p:nvSpPr>
            <p:spPr bwMode="auto">
              <a:xfrm rot="5400000" flipH="1">
                <a:off x="5522" y="2431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8" name="AutoShape 64"/>
              <p:cNvSpPr>
                <a:spLocks noChangeArrowheads="1"/>
              </p:cNvSpPr>
              <p:nvPr/>
            </p:nvSpPr>
            <p:spPr bwMode="auto">
              <a:xfrm rot="16200000">
                <a:off x="5522" y="2564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89" name="AutoShape 65"/>
              <p:cNvSpPr>
                <a:spLocks noChangeArrowheads="1"/>
              </p:cNvSpPr>
              <p:nvPr/>
            </p:nvSpPr>
            <p:spPr bwMode="auto">
              <a:xfrm rot="5400000" flipH="1">
                <a:off x="5522" y="26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0" name="AutoShape 66"/>
              <p:cNvSpPr>
                <a:spLocks noChangeArrowheads="1"/>
              </p:cNvSpPr>
              <p:nvPr/>
            </p:nvSpPr>
            <p:spPr bwMode="auto">
              <a:xfrm rot="16200000">
                <a:off x="5522" y="2829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1" name="AutoShape 67"/>
              <p:cNvSpPr>
                <a:spLocks noChangeArrowheads="1"/>
              </p:cNvSpPr>
              <p:nvPr/>
            </p:nvSpPr>
            <p:spPr bwMode="auto">
              <a:xfrm rot="5400000" flipH="1">
                <a:off x="5522" y="2963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2" name="AutoShape 68"/>
              <p:cNvSpPr>
                <a:spLocks noChangeArrowheads="1"/>
              </p:cNvSpPr>
              <p:nvPr/>
            </p:nvSpPr>
            <p:spPr bwMode="auto">
              <a:xfrm rot="16200000">
                <a:off x="5522" y="30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3" name="AutoShape 69"/>
              <p:cNvSpPr>
                <a:spLocks noChangeArrowheads="1"/>
              </p:cNvSpPr>
              <p:nvPr/>
            </p:nvSpPr>
            <p:spPr bwMode="auto">
              <a:xfrm rot="5400000" flipH="1">
                <a:off x="5522" y="32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4" name="AutoShape 70"/>
              <p:cNvSpPr>
                <a:spLocks noChangeArrowheads="1"/>
              </p:cNvSpPr>
              <p:nvPr/>
            </p:nvSpPr>
            <p:spPr bwMode="auto">
              <a:xfrm rot="16200000">
                <a:off x="5522" y="3363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5" name="Rectangle 71"/>
              <p:cNvSpPr>
                <a:spLocks noChangeArrowheads="1"/>
              </p:cNvSpPr>
              <p:nvPr/>
            </p:nvSpPr>
            <p:spPr bwMode="auto">
              <a:xfrm>
                <a:off x="5522" y="4032"/>
                <a:ext cx="226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6" name="AutoShape 72"/>
              <p:cNvSpPr>
                <a:spLocks noChangeArrowheads="1"/>
              </p:cNvSpPr>
              <p:nvPr/>
            </p:nvSpPr>
            <p:spPr bwMode="auto">
              <a:xfrm rot="5400000" flipH="1">
                <a:off x="5522" y="3496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7" name="AutoShape 73"/>
              <p:cNvSpPr>
                <a:spLocks noChangeArrowheads="1"/>
              </p:cNvSpPr>
              <p:nvPr/>
            </p:nvSpPr>
            <p:spPr bwMode="auto">
              <a:xfrm rot="16200000">
                <a:off x="5522" y="3628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8" name="AutoShape 74"/>
              <p:cNvSpPr>
                <a:spLocks noChangeArrowheads="1"/>
              </p:cNvSpPr>
              <p:nvPr/>
            </p:nvSpPr>
            <p:spPr bwMode="auto">
              <a:xfrm rot="5400000" flipH="1">
                <a:off x="5522" y="3765"/>
                <a:ext cx="226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99" name="AutoShape 75"/>
              <p:cNvSpPr>
                <a:spLocks noChangeArrowheads="1"/>
              </p:cNvSpPr>
              <p:nvPr/>
            </p:nvSpPr>
            <p:spPr bwMode="auto">
              <a:xfrm rot="16200000">
                <a:off x="5522" y="3897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0" name="AutoShape 76"/>
              <p:cNvSpPr>
                <a:spLocks noChangeArrowheads="1"/>
              </p:cNvSpPr>
              <p:nvPr/>
            </p:nvSpPr>
            <p:spPr bwMode="auto">
              <a:xfrm rot="5400000" flipH="1">
                <a:off x="5522" y="4032"/>
                <a:ext cx="226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43" name="Group 119"/>
            <p:cNvGrpSpPr>
              <a:grpSpLocks/>
            </p:cNvGrpSpPr>
            <p:nvPr/>
          </p:nvGrpSpPr>
          <p:grpSpPr bwMode="auto">
            <a:xfrm>
              <a:off x="23" y="4083"/>
              <a:ext cx="5504" cy="226"/>
              <a:chOff x="23" y="4083"/>
              <a:chExt cx="5504" cy="226"/>
            </a:xfrm>
          </p:grpSpPr>
          <p:sp>
            <p:nvSpPr>
              <p:cNvPr id="1102" name="AutoShape 78"/>
              <p:cNvSpPr>
                <a:spLocks noChangeArrowheads="1"/>
              </p:cNvSpPr>
              <p:nvPr/>
            </p:nvSpPr>
            <p:spPr bwMode="auto">
              <a:xfrm rot="10800000">
                <a:off x="5383" y="4084"/>
                <a:ext cx="137" cy="224"/>
              </a:xfrm>
              <a:prstGeom prst="rtTriangle">
                <a:avLst/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3" name="AutoShape 79"/>
              <p:cNvSpPr>
                <a:spLocks noChangeArrowheads="1"/>
              </p:cNvSpPr>
              <p:nvPr/>
            </p:nvSpPr>
            <p:spPr bwMode="auto">
              <a:xfrm flipH="1">
                <a:off x="5249" y="4084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4" name="AutoShape 80"/>
              <p:cNvSpPr>
                <a:spLocks noChangeArrowheads="1"/>
              </p:cNvSpPr>
              <p:nvPr/>
            </p:nvSpPr>
            <p:spPr bwMode="auto">
              <a:xfrm rot="10800000">
                <a:off x="5116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5" name="AutoShape 81"/>
              <p:cNvSpPr>
                <a:spLocks noChangeArrowheads="1"/>
              </p:cNvSpPr>
              <p:nvPr/>
            </p:nvSpPr>
            <p:spPr bwMode="auto">
              <a:xfrm flipH="1">
                <a:off x="4985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6" name="AutoShape 82"/>
              <p:cNvSpPr>
                <a:spLocks noChangeArrowheads="1"/>
              </p:cNvSpPr>
              <p:nvPr/>
            </p:nvSpPr>
            <p:spPr bwMode="auto">
              <a:xfrm rot="10800000">
                <a:off x="4850" y="4083"/>
                <a:ext cx="278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7" name="AutoShape 83"/>
              <p:cNvSpPr>
                <a:spLocks noChangeArrowheads="1"/>
              </p:cNvSpPr>
              <p:nvPr/>
            </p:nvSpPr>
            <p:spPr bwMode="auto">
              <a:xfrm flipH="1">
                <a:off x="4709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8" name="AutoShape 84"/>
              <p:cNvSpPr>
                <a:spLocks noChangeArrowheads="1"/>
              </p:cNvSpPr>
              <p:nvPr/>
            </p:nvSpPr>
            <p:spPr bwMode="auto">
              <a:xfrm rot="10800000" flipH="1">
                <a:off x="4570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09" name="AutoShape 85"/>
              <p:cNvSpPr>
                <a:spLocks noChangeArrowheads="1"/>
              </p:cNvSpPr>
              <p:nvPr/>
            </p:nvSpPr>
            <p:spPr bwMode="auto">
              <a:xfrm>
                <a:off x="4437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0" name="AutoShape 86"/>
              <p:cNvSpPr>
                <a:spLocks noChangeArrowheads="1"/>
              </p:cNvSpPr>
              <p:nvPr/>
            </p:nvSpPr>
            <p:spPr bwMode="auto">
              <a:xfrm rot="10800000" flipH="1">
                <a:off x="430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1" name="AutoShape 87"/>
              <p:cNvSpPr>
                <a:spLocks noChangeArrowheads="1"/>
              </p:cNvSpPr>
              <p:nvPr/>
            </p:nvSpPr>
            <p:spPr bwMode="auto">
              <a:xfrm>
                <a:off x="4169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2" name="AutoShape 88"/>
              <p:cNvSpPr>
                <a:spLocks noChangeArrowheads="1"/>
              </p:cNvSpPr>
              <p:nvPr/>
            </p:nvSpPr>
            <p:spPr bwMode="auto">
              <a:xfrm rot="10800000" flipH="1">
                <a:off x="403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3" name="AutoShape 89"/>
              <p:cNvSpPr>
                <a:spLocks noChangeArrowheads="1"/>
              </p:cNvSpPr>
              <p:nvPr/>
            </p:nvSpPr>
            <p:spPr bwMode="auto">
              <a:xfrm>
                <a:off x="390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4" name="AutoShape 90"/>
              <p:cNvSpPr>
                <a:spLocks noChangeArrowheads="1"/>
              </p:cNvSpPr>
              <p:nvPr/>
            </p:nvSpPr>
            <p:spPr bwMode="auto">
              <a:xfrm rot="10800000" flipH="1">
                <a:off x="3771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5" name="AutoShape 91"/>
              <p:cNvSpPr>
                <a:spLocks noChangeArrowheads="1"/>
              </p:cNvSpPr>
              <p:nvPr/>
            </p:nvSpPr>
            <p:spPr bwMode="auto">
              <a:xfrm>
                <a:off x="3637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6" name="AutoShape 92"/>
              <p:cNvSpPr>
                <a:spLocks noChangeArrowheads="1"/>
              </p:cNvSpPr>
              <p:nvPr/>
            </p:nvSpPr>
            <p:spPr bwMode="auto">
              <a:xfrm rot="10800000" flipH="1">
                <a:off x="3505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7" name="AutoShape 93"/>
              <p:cNvSpPr>
                <a:spLocks noChangeArrowheads="1"/>
              </p:cNvSpPr>
              <p:nvPr/>
            </p:nvSpPr>
            <p:spPr bwMode="auto">
              <a:xfrm>
                <a:off x="3373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8" name="AutoShape 94"/>
              <p:cNvSpPr>
                <a:spLocks noChangeArrowheads="1"/>
              </p:cNvSpPr>
              <p:nvPr/>
            </p:nvSpPr>
            <p:spPr bwMode="auto">
              <a:xfrm rot="10800000" flipH="1">
                <a:off x="323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19" name="AutoShape 95"/>
              <p:cNvSpPr>
                <a:spLocks noChangeArrowheads="1"/>
              </p:cNvSpPr>
              <p:nvPr/>
            </p:nvSpPr>
            <p:spPr bwMode="auto">
              <a:xfrm>
                <a:off x="3106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0" name="AutoShape 96"/>
              <p:cNvSpPr>
                <a:spLocks noChangeArrowheads="1"/>
              </p:cNvSpPr>
              <p:nvPr/>
            </p:nvSpPr>
            <p:spPr bwMode="auto">
              <a:xfrm rot="10800000" flipH="1">
                <a:off x="2972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1" name="AutoShape 97"/>
              <p:cNvSpPr>
                <a:spLocks noChangeArrowheads="1"/>
              </p:cNvSpPr>
              <p:nvPr/>
            </p:nvSpPr>
            <p:spPr bwMode="auto">
              <a:xfrm>
                <a:off x="28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2" name="AutoShape 98"/>
              <p:cNvSpPr>
                <a:spLocks noChangeArrowheads="1"/>
              </p:cNvSpPr>
              <p:nvPr/>
            </p:nvSpPr>
            <p:spPr bwMode="auto">
              <a:xfrm rot="10800000" flipH="1">
                <a:off x="2707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3" name="AutoShape 99"/>
              <p:cNvSpPr>
                <a:spLocks noChangeArrowheads="1"/>
              </p:cNvSpPr>
              <p:nvPr/>
            </p:nvSpPr>
            <p:spPr bwMode="auto">
              <a:xfrm>
                <a:off x="257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4" name="AutoShape 100"/>
              <p:cNvSpPr>
                <a:spLocks noChangeArrowheads="1"/>
              </p:cNvSpPr>
              <p:nvPr/>
            </p:nvSpPr>
            <p:spPr bwMode="auto">
              <a:xfrm rot="10800000" flipH="1">
                <a:off x="2441" y="4083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5" name="AutoShape 101"/>
              <p:cNvSpPr>
                <a:spLocks noChangeArrowheads="1"/>
              </p:cNvSpPr>
              <p:nvPr/>
            </p:nvSpPr>
            <p:spPr bwMode="auto">
              <a:xfrm>
                <a:off x="230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6" name="AutoShape 102"/>
              <p:cNvSpPr>
                <a:spLocks noChangeArrowheads="1"/>
              </p:cNvSpPr>
              <p:nvPr/>
            </p:nvSpPr>
            <p:spPr bwMode="auto">
              <a:xfrm rot="10800000" flipH="1">
                <a:off x="217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7" name="AutoShape 103"/>
              <p:cNvSpPr>
                <a:spLocks noChangeArrowheads="1"/>
              </p:cNvSpPr>
              <p:nvPr/>
            </p:nvSpPr>
            <p:spPr bwMode="auto">
              <a:xfrm>
                <a:off x="2042" y="4084"/>
                <a:ext cx="273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8" name="AutoShape 104"/>
              <p:cNvSpPr>
                <a:spLocks noChangeArrowheads="1"/>
              </p:cNvSpPr>
              <p:nvPr/>
            </p:nvSpPr>
            <p:spPr bwMode="auto">
              <a:xfrm rot="10800000" flipH="1">
                <a:off x="190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29" name="AutoShape 105"/>
              <p:cNvSpPr>
                <a:spLocks noChangeArrowheads="1"/>
              </p:cNvSpPr>
              <p:nvPr/>
            </p:nvSpPr>
            <p:spPr bwMode="auto">
              <a:xfrm>
                <a:off x="177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0" name="AutoShape 106"/>
              <p:cNvSpPr>
                <a:spLocks noChangeArrowheads="1"/>
              </p:cNvSpPr>
              <p:nvPr/>
            </p:nvSpPr>
            <p:spPr bwMode="auto">
              <a:xfrm rot="10800000" flipH="1">
                <a:off x="1643" y="4083"/>
                <a:ext cx="274" cy="225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1" name="AutoShape 107"/>
              <p:cNvSpPr>
                <a:spLocks noChangeArrowheads="1"/>
              </p:cNvSpPr>
              <p:nvPr/>
            </p:nvSpPr>
            <p:spPr bwMode="auto">
              <a:xfrm>
                <a:off x="1509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2" name="AutoShape 108"/>
              <p:cNvSpPr>
                <a:spLocks noChangeArrowheads="1"/>
              </p:cNvSpPr>
              <p:nvPr/>
            </p:nvSpPr>
            <p:spPr bwMode="auto">
              <a:xfrm rot="10800000" flipH="1">
                <a:off x="1376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3" name="AutoShape 109"/>
              <p:cNvSpPr>
                <a:spLocks noChangeArrowheads="1"/>
              </p:cNvSpPr>
              <p:nvPr/>
            </p:nvSpPr>
            <p:spPr bwMode="auto">
              <a:xfrm>
                <a:off x="1243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4" name="AutoShape 110"/>
              <p:cNvSpPr>
                <a:spLocks noChangeArrowheads="1"/>
              </p:cNvSpPr>
              <p:nvPr/>
            </p:nvSpPr>
            <p:spPr bwMode="auto">
              <a:xfrm rot="10800000" flipH="1">
                <a:off x="1109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5" name="AutoShape 111"/>
              <p:cNvSpPr>
                <a:spLocks noChangeArrowheads="1"/>
              </p:cNvSpPr>
              <p:nvPr/>
            </p:nvSpPr>
            <p:spPr bwMode="auto">
              <a:xfrm>
                <a:off x="978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6" name="AutoShape 112"/>
              <p:cNvSpPr>
                <a:spLocks noChangeArrowheads="1"/>
              </p:cNvSpPr>
              <p:nvPr/>
            </p:nvSpPr>
            <p:spPr bwMode="auto">
              <a:xfrm rot="10800000" flipH="1">
                <a:off x="843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7" name="AutoShape 113"/>
              <p:cNvSpPr>
                <a:spLocks noChangeArrowheads="1"/>
              </p:cNvSpPr>
              <p:nvPr/>
            </p:nvSpPr>
            <p:spPr bwMode="auto">
              <a:xfrm>
                <a:off x="711" y="4084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8" name="AutoShape 114"/>
              <p:cNvSpPr>
                <a:spLocks noChangeArrowheads="1"/>
              </p:cNvSpPr>
              <p:nvPr/>
            </p:nvSpPr>
            <p:spPr bwMode="auto">
              <a:xfrm rot="10800000" flipH="1">
                <a:off x="578" y="4083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39" name="AutoShape 115"/>
              <p:cNvSpPr>
                <a:spLocks noChangeArrowheads="1"/>
              </p:cNvSpPr>
              <p:nvPr/>
            </p:nvSpPr>
            <p:spPr bwMode="auto">
              <a:xfrm>
                <a:off x="444" y="4084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0" name="AutoShape 116"/>
              <p:cNvSpPr>
                <a:spLocks noChangeArrowheads="1"/>
              </p:cNvSpPr>
              <p:nvPr/>
            </p:nvSpPr>
            <p:spPr bwMode="auto">
              <a:xfrm rot="10800000" flipH="1">
                <a:off x="299" y="4083"/>
                <a:ext cx="277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1" name="AutoShape 117"/>
              <p:cNvSpPr>
                <a:spLocks noChangeArrowheads="1"/>
              </p:cNvSpPr>
              <p:nvPr/>
            </p:nvSpPr>
            <p:spPr bwMode="auto">
              <a:xfrm>
                <a:off x="166" y="4084"/>
                <a:ext cx="276" cy="225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2" name="AutoShape 118"/>
              <p:cNvSpPr>
                <a:spLocks noChangeArrowheads="1"/>
              </p:cNvSpPr>
              <p:nvPr/>
            </p:nvSpPr>
            <p:spPr bwMode="auto">
              <a:xfrm rot="10800000" flipH="1">
                <a:off x="23" y="4083"/>
                <a:ext cx="275" cy="225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  <p:grpSp>
          <p:nvGrpSpPr>
            <p:cNvPr id="1177" name="Group 153"/>
            <p:cNvGrpSpPr>
              <a:grpSpLocks/>
            </p:cNvGrpSpPr>
            <p:nvPr/>
          </p:nvGrpSpPr>
          <p:grpSpPr bwMode="auto">
            <a:xfrm>
              <a:off x="-19" y="4"/>
              <a:ext cx="276" cy="4304"/>
              <a:chOff x="-19" y="4"/>
              <a:chExt cx="276" cy="4304"/>
            </a:xfrm>
          </p:grpSpPr>
          <p:sp>
            <p:nvSpPr>
              <p:cNvPr id="1144" name="Rectangle 120"/>
              <p:cNvSpPr>
                <a:spLocks noChangeArrowheads="1"/>
              </p:cNvSpPr>
              <p:nvPr/>
            </p:nvSpPr>
            <p:spPr bwMode="auto">
              <a:xfrm>
                <a:off x="4" y="4032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5" name="AutoShape 121"/>
              <p:cNvSpPr>
                <a:spLocks noChangeArrowheads="1"/>
              </p:cNvSpPr>
              <p:nvPr/>
            </p:nvSpPr>
            <p:spPr bwMode="auto">
              <a:xfrm rot="16200000">
                <a:off x="4" y="40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6" name="AutoShape 122"/>
              <p:cNvSpPr>
                <a:spLocks noChangeArrowheads="1"/>
              </p:cNvSpPr>
              <p:nvPr/>
            </p:nvSpPr>
            <p:spPr bwMode="auto">
              <a:xfrm rot="5400000" flipH="1">
                <a:off x="4" y="38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7" name="AutoShape 123"/>
              <p:cNvSpPr>
                <a:spLocks noChangeArrowheads="1"/>
              </p:cNvSpPr>
              <p:nvPr/>
            </p:nvSpPr>
            <p:spPr bwMode="auto">
              <a:xfrm rot="16200000">
                <a:off x="4" y="374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8" name="AutoShape 124"/>
              <p:cNvSpPr>
                <a:spLocks noChangeArrowheads="1"/>
              </p:cNvSpPr>
              <p:nvPr/>
            </p:nvSpPr>
            <p:spPr bwMode="auto">
              <a:xfrm rot="5400000" flipH="1">
                <a:off x="4" y="361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49" name="AutoShape 125"/>
              <p:cNvSpPr>
                <a:spLocks noChangeArrowheads="1"/>
              </p:cNvSpPr>
              <p:nvPr/>
            </p:nvSpPr>
            <p:spPr bwMode="auto">
              <a:xfrm rot="16200000">
                <a:off x="4" y="34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0" name="AutoShape 126"/>
              <p:cNvSpPr>
                <a:spLocks noChangeArrowheads="1"/>
              </p:cNvSpPr>
              <p:nvPr/>
            </p:nvSpPr>
            <p:spPr bwMode="auto">
              <a:xfrm rot="5400000" flipH="1">
                <a:off x="4" y="33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rot="10800000" vert="eaVert" wrap="none" lIns="92075" tIns="46037" rIns="92075" bIns="46037" anchor="ctr"/>
              <a:lstStyle/>
              <a:p>
                <a:pPr algn="ctr" eaLnBrk="0" hangingPunct="0"/>
                <a:r>
                  <a:rPr lang="ru-RU" sz="2400"/>
                  <a:t> </a:t>
                </a:r>
              </a:p>
            </p:txBody>
          </p:sp>
          <p:sp>
            <p:nvSpPr>
              <p:cNvPr id="1151" name="AutoShape 127"/>
              <p:cNvSpPr>
                <a:spLocks noChangeArrowheads="1"/>
              </p:cNvSpPr>
              <p:nvPr/>
            </p:nvSpPr>
            <p:spPr bwMode="auto">
              <a:xfrm rot="16200000">
                <a:off x="4" y="32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2" name="AutoShape 128"/>
              <p:cNvSpPr>
                <a:spLocks noChangeArrowheads="1"/>
              </p:cNvSpPr>
              <p:nvPr/>
            </p:nvSpPr>
            <p:spPr bwMode="auto">
              <a:xfrm rot="5400000" flipH="1">
                <a:off x="4" y="308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3" name="AutoShape 129"/>
              <p:cNvSpPr>
                <a:spLocks noChangeArrowheads="1"/>
              </p:cNvSpPr>
              <p:nvPr/>
            </p:nvSpPr>
            <p:spPr bwMode="auto">
              <a:xfrm rot="16200000">
                <a:off x="4" y="294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4" name="AutoShape 130"/>
              <p:cNvSpPr>
                <a:spLocks noChangeArrowheads="1"/>
              </p:cNvSpPr>
              <p:nvPr/>
            </p:nvSpPr>
            <p:spPr bwMode="auto">
              <a:xfrm rot="5400000" flipH="1">
                <a:off x="4" y="281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5" name="AutoShape 131"/>
              <p:cNvSpPr>
                <a:spLocks noChangeArrowheads="1"/>
              </p:cNvSpPr>
              <p:nvPr/>
            </p:nvSpPr>
            <p:spPr bwMode="auto">
              <a:xfrm rot="16200000">
                <a:off x="4" y="26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6" name="AutoShape 132"/>
              <p:cNvSpPr>
                <a:spLocks noChangeArrowheads="1"/>
              </p:cNvSpPr>
              <p:nvPr/>
            </p:nvSpPr>
            <p:spPr bwMode="auto">
              <a:xfrm rot="5400000" flipH="1">
                <a:off x="4" y="25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7" name="AutoShape 133"/>
              <p:cNvSpPr>
                <a:spLocks noChangeArrowheads="1"/>
              </p:cNvSpPr>
              <p:nvPr/>
            </p:nvSpPr>
            <p:spPr bwMode="auto">
              <a:xfrm rot="16200000">
                <a:off x="4" y="24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8" name="AutoShape 134"/>
              <p:cNvSpPr>
                <a:spLocks noChangeArrowheads="1"/>
              </p:cNvSpPr>
              <p:nvPr/>
            </p:nvSpPr>
            <p:spPr bwMode="auto">
              <a:xfrm rot="5400000" flipH="1">
                <a:off x="4" y="228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59" name="AutoShape 135"/>
              <p:cNvSpPr>
                <a:spLocks noChangeArrowheads="1"/>
              </p:cNvSpPr>
              <p:nvPr/>
            </p:nvSpPr>
            <p:spPr bwMode="auto">
              <a:xfrm rot="16200000">
                <a:off x="4" y="21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0" name="AutoShape 136"/>
              <p:cNvSpPr>
                <a:spLocks noChangeArrowheads="1"/>
              </p:cNvSpPr>
              <p:nvPr/>
            </p:nvSpPr>
            <p:spPr bwMode="auto">
              <a:xfrm rot="5400000" flipH="1">
                <a:off x="4" y="2016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1" name="AutoShape 137"/>
              <p:cNvSpPr>
                <a:spLocks noChangeArrowheads="1"/>
              </p:cNvSpPr>
              <p:nvPr/>
            </p:nvSpPr>
            <p:spPr bwMode="auto">
              <a:xfrm rot="16200000">
                <a:off x="4" y="1882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2" name="AutoShape 138"/>
              <p:cNvSpPr>
                <a:spLocks noChangeArrowheads="1"/>
              </p:cNvSpPr>
              <p:nvPr/>
            </p:nvSpPr>
            <p:spPr bwMode="auto">
              <a:xfrm rot="5400000" flipH="1">
                <a:off x="4" y="174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3" name="AutoShape 139"/>
              <p:cNvSpPr>
                <a:spLocks noChangeArrowheads="1"/>
              </p:cNvSpPr>
              <p:nvPr/>
            </p:nvSpPr>
            <p:spPr bwMode="auto">
              <a:xfrm rot="16200000">
                <a:off x="4" y="16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4" name="AutoShape 140"/>
              <p:cNvSpPr>
                <a:spLocks noChangeArrowheads="1"/>
              </p:cNvSpPr>
              <p:nvPr/>
            </p:nvSpPr>
            <p:spPr bwMode="auto">
              <a:xfrm rot="5400000" flipH="1">
                <a:off x="4" y="1483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5" name="AutoShape 141"/>
              <p:cNvSpPr>
                <a:spLocks noChangeArrowheads="1"/>
              </p:cNvSpPr>
              <p:nvPr/>
            </p:nvSpPr>
            <p:spPr bwMode="auto">
              <a:xfrm rot="16200000">
                <a:off x="4" y="1350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6" name="AutoShape 142"/>
              <p:cNvSpPr>
                <a:spLocks noChangeArrowheads="1"/>
              </p:cNvSpPr>
              <p:nvPr/>
            </p:nvSpPr>
            <p:spPr bwMode="auto">
              <a:xfrm rot="5400000" flipH="1">
                <a:off x="4" y="121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7" name="AutoShape 143"/>
              <p:cNvSpPr>
                <a:spLocks noChangeArrowheads="1"/>
              </p:cNvSpPr>
              <p:nvPr/>
            </p:nvSpPr>
            <p:spPr bwMode="auto">
              <a:xfrm rot="16200000">
                <a:off x="4" y="1085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8" name="AutoShape 144"/>
              <p:cNvSpPr>
                <a:spLocks noChangeArrowheads="1"/>
              </p:cNvSpPr>
              <p:nvPr/>
            </p:nvSpPr>
            <p:spPr bwMode="auto">
              <a:xfrm rot="5400000" flipH="1">
                <a:off x="4" y="9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69" name="AutoShape 145"/>
              <p:cNvSpPr>
                <a:spLocks noChangeArrowheads="1"/>
              </p:cNvSpPr>
              <p:nvPr/>
            </p:nvSpPr>
            <p:spPr bwMode="auto">
              <a:xfrm rot="16200000">
                <a:off x="4" y="818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0" name="AutoShape 146"/>
              <p:cNvSpPr>
                <a:spLocks noChangeArrowheads="1"/>
              </p:cNvSpPr>
              <p:nvPr/>
            </p:nvSpPr>
            <p:spPr bwMode="auto">
              <a:xfrm rot="5400000" flipH="1">
                <a:off x="4" y="687"/>
                <a:ext cx="230" cy="274"/>
              </a:xfrm>
              <a:prstGeom prst="triangle">
                <a:avLst>
                  <a:gd name="adj" fmla="val 49995"/>
                </a:avLst>
              </a:prstGeom>
              <a:solidFill>
                <a:schemeClr val="bg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1" name="AutoShape 147"/>
              <p:cNvSpPr>
                <a:spLocks noChangeArrowheads="1"/>
              </p:cNvSpPr>
              <p:nvPr/>
            </p:nvSpPr>
            <p:spPr bwMode="auto">
              <a:xfrm rot="16200000">
                <a:off x="4" y="55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1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2" name="AutoShape 148"/>
              <p:cNvSpPr>
                <a:spLocks noChangeArrowheads="1"/>
              </p:cNvSpPr>
              <p:nvPr/>
            </p:nvSpPr>
            <p:spPr bwMode="auto">
              <a:xfrm rot="5400000" flipH="1">
                <a:off x="4" y="421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3" name="AutoShape 149"/>
              <p:cNvSpPr>
                <a:spLocks noChangeArrowheads="1"/>
              </p:cNvSpPr>
              <p:nvPr/>
            </p:nvSpPr>
            <p:spPr bwMode="auto">
              <a:xfrm rot="16200000">
                <a:off x="4" y="286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folHlink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4" name="Rectangle 150"/>
              <p:cNvSpPr>
                <a:spLocks noChangeArrowheads="1"/>
              </p:cNvSpPr>
              <p:nvPr/>
            </p:nvSpPr>
            <p:spPr bwMode="auto">
              <a:xfrm>
                <a:off x="4" y="4"/>
                <a:ext cx="230" cy="276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5" name="AutoShape 151"/>
              <p:cNvSpPr>
                <a:spLocks noChangeArrowheads="1"/>
              </p:cNvSpPr>
              <p:nvPr/>
            </p:nvSpPr>
            <p:spPr bwMode="auto">
              <a:xfrm rot="5400000" flipH="1">
                <a:off x="4" y="147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tx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176" name="AutoShape 152"/>
              <p:cNvSpPr>
                <a:spLocks noChangeArrowheads="1"/>
              </p:cNvSpPr>
              <p:nvPr/>
            </p:nvSpPr>
            <p:spPr bwMode="auto">
              <a:xfrm rot="16200000">
                <a:off x="4" y="19"/>
                <a:ext cx="230" cy="276"/>
              </a:xfrm>
              <a:prstGeom prst="triangle">
                <a:avLst>
                  <a:gd name="adj" fmla="val 49995"/>
                </a:avLst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uk-UA"/>
              </a:p>
            </p:txBody>
          </p:sp>
        </p:grpSp>
      </p:grpSp>
      <p:sp>
        <p:nvSpPr>
          <p:cNvPr id="1179" name="Rectangle 15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80" name="Rectangle 15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1" name="Rectangle 15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182" name="Rectangle 15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887B4762-34EF-487E-8E00-B28C361C5E1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428596" y="642918"/>
            <a:ext cx="8215370" cy="1928826"/>
          </a:xfrm>
        </p:spPr>
        <p:txBody>
          <a:bodyPr/>
          <a:lstStyle/>
          <a:p>
            <a:r>
              <a:rPr lang="uk-UA" sz="4000" b="1" dirty="0" smtClean="0">
                <a:solidFill>
                  <a:srgbClr val="00BCAA"/>
                </a:solidFill>
              </a:rPr>
              <a:t>УКРАЇНСЬКА НАРОДНА КАЗКА “ЛЕТЮЧИЙ КОРАБЕЛЬ”.</a:t>
            </a:r>
            <a:br>
              <a:rPr lang="uk-UA" sz="4000" b="1" dirty="0" smtClean="0">
                <a:solidFill>
                  <a:srgbClr val="00BCAA"/>
                </a:solidFill>
              </a:rPr>
            </a:br>
            <a:r>
              <a:rPr lang="uk-UA" sz="4000" b="1" dirty="0" smtClean="0">
                <a:solidFill>
                  <a:srgbClr val="00BCAA"/>
                </a:solidFill>
              </a:rPr>
              <a:t>ПОВЧАЛЬНИЙ ЗМІСТ КАЗКИ </a:t>
            </a:r>
            <a:endParaRPr lang="uk-UA" sz="4000" b="1" dirty="0">
              <a:solidFill>
                <a:srgbClr val="00BCAA"/>
              </a:solidFill>
            </a:endParaRPr>
          </a:p>
        </p:txBody>
      </p:sp>
      <p:pic>
        <p:nvPicPr>
          <p:cNvPr id="3" name="Picture 2" descr="C:\Users\Света\Desktop\img18.jpg"/>
          <p:cNvPicPr>
            <a:picLocks noChangeAspect="1" noChangeArrowheads="1"/>
          </p:cNvPicPr>
          <p:nvPr/>
        </p:nvPicPr>
        <p:blipFill>
          <a:blip r:embed="rId2"/>
          <a:srcRect l="1875" t="2500" r="624" b="4999"/>
          <a:stretch>
            <a:fillRect/>
          </a:stretch>
        </p:blipFill>
        <p:spPr bwMode="auto">
          <a:xfrm>
            <a:off x="2071670" y="2786058"/>
            <a:ext cx="485778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772400" cy="1143000"/>
          </a:xfrm>
        </p:spPr>
        <p:txBody>
          <a:bodyPr/>
          <a:lstStyle/>
          <a:p>
            <a:r>
              <a:rPr lang="uk-UA" b="1" dirty="0" err="1" smtClean="0"/>
              <a:t>Гра”Слідопити”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736"/>
            <a:ext cx="6715172" cy="180499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Знайдіть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прочитайте загадки,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розгадав</a:t>
            </a:r>
            <a:r>
              <a:rPr lang="ru-RU" dirty="0" smtClean="0"/>
              <a:t> </a:t>
            </a:r>
            <a:r>
              <a:rPr lang="ru-RU" dirty="0" err="1" smtClean="0"/>
              <a:t>дурень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допомагав</a:t>
            </a:r>
            <a:r>
              <a:rPr lang="ru-RU" dirty="0" smtClean="0"/>
              <a:t>?</a:t>
            </a:r>
          </a:p>
          <a:p>
            <a:endParaRPr lang="uk-UA" dirty="0"/>
          </a:p>
        </p:txBody>
      </p:sp>
      <p:pic>
        <p:nvPicPr>
          <p:cNvPr id="4" name="Picture 2" descr="C:\Users\Олег\Desktop\002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000504"/>
            <a:ext cx="1805004" cy="214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C:\Users\Олег\Desktop\Светлин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000504"/>
            <a:ext cx="178595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I:\Света\картинки\школа\Новая папка\image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3286124"/>
            <a:ext cx="3333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7772400" cy="785818"/>
          </a:xfrm>
        </p:spPr>
        <p:txBody>
          <a:bodyPr/>
          <a:lstStyle/>
          <a:p>
            <a:r>
              <a:rPr lang="ru-RU" b="1" dirty="0" err="1" smtClean="0"/>
              <a:t>Вправа</a:t>
            </a:r>
            <a:r>
              <a:rPr lang="ru-RU" b="1" dirty="0" smtClean="0"/>
              <a:t> «</a:t>
            </a:r>
            <a:r>
              <a:rPr lang="ru-RU" b="1" dirty="0" err="1" smtClean="0"/>
              <a:t>Магніт</a:t>
            </a:r>
            <a:r>
              <a:rPr lang="ru-RU" b="1" dirty="0" smtClean="0"/>
              <a:t>» </a:t>
            </a:r>
            <a:br>
              <a:rPr lang="ru-RU" b="1" dirty="0" smtClean="0"/>
            </a:b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28596" y="1142984"/>
            <a:ext cx="8358246" cy="857256"/>
          </a:xfrm>
        </p:spPr>
        <p:txBody>
          <a:bodyPr/>
          <a:lstStyle/>
          <a:p>
            <a:pPr algn="ctr">
              <a:buFont typeface="Arial" pitchFamily="34" charset="0"/>
              <a:buChar char="•"/>
            </a:pPr>
            <a:r>
              <a:rPr lang="ru-RU" sz="2000" b="1" dirty="0" smtClean="0"/>
              <a:t>З </a:t>
            </a:r>
            <a:r>
              <a:rPr lang="ru-RU" sz="2000" b="1" dirty="0" err="1" smtClean="0"/>
              <a:t>поданих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слів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виберіть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«</a:t>
            </a:r>
            <a:r>
              <a:rPr lang="ru-RU" sz="2000" b="1" dirty="0" err="1" smtClean="0"/>
              <a:t>притягуються</a:t>
            </a:r>
            <a:r>
              <a:rPr lang="ru-RU" sz="2000" b="1" dirty="0" smtClean="0"/>
              <a:t> » до слова «добро». </a:t>
            </a:r>
          </a:p>
          <a:p>
            <a:pPr algn="ctr"/>
            <a:r>
              <a:rPr lang="ru-RU" sz="2000" b="1" dirty="0" err="1" smtClean="0"/>
              <a:t>Хто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героїв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казки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уособлює</a:t>
            </a:r>
            <a:r>
              <a:rPr lang="ru-RU" sz="2000" b="1" dirty="0" smtClean="0"/>
              <a:t> добро?</a:t>
            </a:r>
          </a:p>
          <a:p>
            <a:endParaRPr lang="uk-UA" sz="2000" dirty="0" smtClean="0"/>
          </a:p>
          <a:p>
            <a:pPr>
              <a:buNone/>
            </a:pP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 </a:t>
            </a:r>
            <a:endParaRPr lang="uk-UA" sz="2000" dirty="0"/>
          </a:p>
        </p:txBody>
      </p:sp>
      <p:pic>
        <p:nvPicPr>
          <p:cNvPr id="7" name="Picture 3" descr="D:\Света\картинки\смайлики\6587224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786058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Облако 40"/>
          <p:cNvSpPr/>
          <p:nvPr/>
        </p:nvSpPr>
        <p:spPr>
          <a:xfrm>
            <a:off x="2571736" y="2214554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допомога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2" name="Облако 41"/>
          <p:cNvSpPr/>
          <p:nvPr/>
        </p:nvSpPr>
        <p:spPr>
          <a:xfrm>
            <a:off x="3643306" y="5429264"/>
            <a:ext cx="1785950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ненависть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3" name="Облако 42"/>
          <p:cNvSpPr/>
          <p:nvPr/>
        </p:nvSpPr>
        <p:spPr>
          <a:xfrm>
            <a:off x="5357818" y="5214950"/>
            <a:ext cx="1857388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байдужість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4" name="Облако 43"/>
          <p:cNvSpPr/>
          <p:nvPr/>
        </p:nvSpPr>
        <p:spPr>
          <a:xfrm>
            <a:off x="5786446" y="2428868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злість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5" name="Облако 44"/>
          <p:cNvSpPr/>
          <p:nvPr/>
        </p:nvSpPr>
        <p:spPr>
          <a:xfrm>
            <a:off x="4214810" y="2143116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співчуття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6" name="Облако 45"/>
          <p:cNvSpPr/>
          <p:nvPr/>
        </p:nvSpPr>
        <p:spPr>
          <a:xfrm>
            <a:off x="1285852" y="2714620"/>
            <a:ext cx="135732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увага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642910" y="3643314"/>
            <a:ext cx="1571636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заздрість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785786" y="4572008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вдячність</a:t>
            </a:r>
            <a:r>
              <a:rPr lang="uk-UA" dirty="0" smtClean="0">
                <a:solidFill>
                  <a:srgbClr val="000000"/>
                </a:solidFill>
              </a:rPr>
              <a:t> </a:t>
            </a:r>
            <a:endParaRPr lang="uk-UA" dirty="0">
              <a:solidFill>
                <a:srgbClr val="000000"/>
              </a:solidFill>
            </a:endParaRPr>
          </a:p>
        </p:txBody>
      </p:sp>
      <p:sp>
        <p:nvSpPr>
          <p:cNvPr id="50" name="Облако 49"/>
          <p:cNvSpPr/>
          <p:nvPr/>
        </p:nvSpPr>
        <p:spPr>
          <a:xfrm>
            <a:off x="1785918" y="5357826"/>
            <a:ext cx="1857388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милосердя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53" name="Облако 52"/>
          <p:cNvSpPr/>
          <p:nvPr/>
        </p:nvSpPr>
        <p:spPr>
          <a:xfrm>
            <a:off x="6572264" y="3286124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любов</a:t>
            </a:r>
            <a:endParaRPr lang="uk-UA" sz="1600" b="1" dirty="0">
              <a:solidFill>
                <a:srgbClr val="000000"/>
              </a:solidFill>
            </a:endParaRPr>
          </a:p>
        </p:txBody>
      </p:sp>
      <p:sp>
        <p:nvSpPr>
          <p:cNvPr id="54" name="Облако 53"/>
          <p:cNvSpPr/>
          <p:nvPr/>
        </p:nvSpPr>
        <p:spPr>
          <a:xfrm>
            <a:off x="6500826" y="4286256"/>
            <a:ext cx="1714512" cy="985838"/>
          </a:xfrm>
          <a:prstGeom prst="cloud">
            <a:avLst/>
          </a:prstGeom>
          <a:solidFill>
            <a:schemeClr val="bg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rgbClr val="000000"/>
                </a:solidFill>
              </a:rPr>
              <a:t>чуйність</a:t>
            </a:r>
            <a:endParaRPr lang="uk-UA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heel spokes="2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7072362" cy="928686"/>
          </a:xfrm>
        </p:spPr>
        <p:txBody>
          <a:bodyPr/>
          <a:lstStyle/>
          <a:p>
            <a:r>
              <a:rPr lang="uk-UA" b="1" dirty="0" smtClean="0"/>
              <a:t>Чого навчає казка?</a:t>
            </a:r>
            <a:endParaRPr lang="uk-UA" b="1" dirty="0"/>
          </a:p>
        </p:txBody>
      </p:sp>
      <p:sp>
        <p:nvSpPr>
          <p:cNvPr id="5" name="Oval 76"/>
          <p:cNvSpPr>
            <a:spLocks noGrp="1" noChangeArrowheads="1"/>
          </p:cNvSpPr>
          <p:nvPr>
            <p:ph sz="half" idx="2"/>
          </p:nvPr>
        </p:nvSpPr>
        <p:spPr bwMode="gray">
          <a:xfrm rot="20239841">
            <a:off x="2185347" y="1807845"/>
            <a:ext cx="5416636" cy="56353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0000"/>
                </a:solidFill>
              </a:rPr>
              <a:t>Немає безвихідних ситуацій</a:t>
            </a:r>
            <a:endParaRPr lang="uk-UA" sz="2000" b="1" dirty="0">
              <a:solidFill>
                <a:srgbClr val="000000"/>
              </a:solidFill>
            </a:endParaRPr>
          </a:p>
        </p:txBody>
      </p:sp>
      <p:sp>
        <p:nvSpPr>
          <p:cNvPr id="6" name="Oval 76"/>
          <p:cNvSpPr>
            <a:spLocks noGrp="1" noChangeArrowheads="1"/>
          </p:cNvSpPr>
          <p:nvPr>
            <p:ph sz="half" idx="2"/>
          </p:nvPr>
        </p:nvSpPr>
        <p:spPr bwMode="gray">
          <a:xfrm rot="20689025">
            <a:off x="2769174" y="2599295"/>
            <a:ext cx="5195294" cy="563530"/>
          </a:xfrm>
          <a:prstGeom prst="ellipse">
            <a:avLst/>
          </a:prstGeom>
          <a:solidFill>
            <a:srgbClr val="993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0000"/>
                </a:solidFill>
              </a:rPr>
              <a:t>Будь щирим та добрим</a:t>
            </a:r>
            <a:endParaRPr lang="uk-UA" sz="2000" b="1" dirty="0">
              <a:solidFill>
                <a:srgbClr val="000000"/>
              </a:solidFill>
            </a:endParaRPr>
          </a:p>
        </p:txBody>
      </p:sp>
      <p:sp>
        <p:nvSpPr>
          <p:cNvPr id="7" name="Oval 76"/>
          <p:cNvSpPr>
            <a:spLocks noGrp="1" noChangeArrowheads="1"/>
          </p:cNvSpPr>
          <p:nvPr>
            <p:ph sz="half" idx="2"/>
          </p:nvPr>
        </p:nvSpPr>
        <p:spPr bwMode="gray">
          <a:xfrm rot="21309033">
            <a:off x="3086323" y="3504715"/>
            <a:ext cx="5195294" cy="56353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0000"/>
                </a:solidFill>
              </a:rPr>
              <a:t>Не будь пихатим</a:t>
            </a:r>
            <a:endParaRPr lang="uk-UA" sz="2000" b="1" dirty="0">
              <a:solidFill>
                <a:srgbClr val="000000"/>
              </a:solidFill>
            </a:endParaRPr>
          </a:p>
        </p:txBody>
      </p:sp>
      <p:sp>
        <p:nvSpPr>
          <p:cNvPr id="8" name="Oval 76"/>
          <p:cNvSpPr>
            <a:spLocks noGrp="1" noChangeArrowheads="1"/>
          </p:cNvSpPr>
          <p:nvPr>
            <p:ph sz="half" idx="2"/>
          </p:nvPr>
        </p:nvSpPr>
        <p:spPr bwMode="gray">
          <a:xfrm rot="372566">
            <a:off x="3015601" y="4565572"/>
            <a:ext cx="5195294" cy="563530"/>
          </a:xfrm>
          <a:prstGeom prst="ellipse">
            <a:avLst/>
          </a:prstGeom>
          <a:solidFill>
            <a:srgbClr val="9933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0000"/>
                </a:solidFill>
              </a:rPr>
              <a:t>Виконуй свої обіцянки</a:t>
            </a:r>
            <a:endParaRPr lang="uk-UA" sz="2000" b="1" dirty="0">
              <a:solidFill>
                <a:srgbClr val="000000"/>
              </a:solidFill>
            </a:endParaRPr>
          </a:p>
        </p:txBody>
      </p:sp>
      <p:sp>
        <p:nvSpPr>
          <p:cNvPr id="9" name="Oval 76"/>
          <p:cNvSpPr>
            <a:spLocks noGrp="1" noChangeArrowheads="1"/>
          </p:cNvSpPr>
          <p:nvPr>
            <p:ph sz="half" idx="2"/>
          </p:nvPr>
        </p:nvSpPr>
        <p:spPr bwMode="gray">
          <a:xfrm rot="544588">
            <a:off x="2726535" y="5335455"/>
            <a:ext cx="5195294" cy="563530"/>
          </a:xfrm>
          <a:prstGeom prst="ellipse">
            <a:avLst/>
          </a:prstGeom>
          <a:solidFill>
            <a:srgbClr val="FF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buNone/>
            </a:pPr>
            <a:r>
              <a:rPr lang="uk-UA" sz="2000" b="1" dirty="0" smtClean="0">
                <a:solidFill>
                  <a:srgbClr val="000000"/>
                </a:solidFill>
              </a:rPr>
              <a:t>Цінуй справжніх друзів</a:t>
            </a:r>
            <a:endParaRPr lang="uk-UA" sz="2000" b="1" dirty="0">
              <a:solidFill>
                <a:srgbClr val="000000"/>
              </a:solidFill>
            </a:endParaRPr>
          </a:p>
        </p:txBody>
      </p:sp>
      <p:grpSp>
        <p:nvGrpSpPr>
          <p:cNvPr id="10" name="Group 78"/>
          <p:cNvGrpSpPr>
            <a:grpSpLocks/>
          </p:cNvGrpSpPr>
          <p:nvPr/>
        </p:nvGrpSpPr>
        <p:grpSpPr bwMode="auto">
          <a:xfrm>
            <a:off x="571472" y="3000372"/>
            <a:ext cx="2514601" cy="2590800"/>
            <a:chOff x="960" y="2352"/>
            <a:chExt cx="1584" cy="1632"/>
          </a:xfrm>
        </p:grpSpPr>
        <p:grpSp>
          <p:nvGrpSpPr>
            <p:cNvPr id="11" name="Group 45"/>
            <p:cNvGrpSpPr>
              <a:grpSpLocks/>
            </p:cNvGrpSpPr>
            <p:nvPr/>
          </p:nvGrpSpPr>
          <p:grpSpPr bwMode="auto">
            <a:xfrm>
              <a:off x="960" y="2352"/>
              <a:ext cx="1584" cy="1632"/>
              <a:chOff x="480" y="2208"/>
              <a:chExt cx="1584" cy="1632"/>
            </a:xfrm>
          </p:grpSpPr>
          <p:sp>
            <p:nvSpPr>
              <p:cNvPr id="13" name="Oval 35"/>
              <p:cNvSpPr>
                <a:spLocks noChangeArrowheads="1"/>
              </p:cNvSpPr>
              <p:nvPr/>
            </p:nvSpPr>
            <p:spPr bwMode="gray">
              <a:xfrm>
                <a:off x="480" y="2208"/>
                <a:ext cx="1584" cy="1632"/>
              </a:xfrm>
              <a:prstGeom prst="ellipse">
                <a:avLst/>
              </a:prstGeom>
              <a:gradFill rotWithShape="1">
                <a:gsLst>
                  <a:gs pos="0">
                    <a:srgbClr val="4CCAE8">
                      <a:gamma/>
                      <a:tint val="0"/>
                      <a:invGamma/>
                    </a:srgbClr>
                  </a:gs>
                  <a:gs pos="50000">
                    <a:srgbClr val="4CCAE8"/>
                  </a:gs>
                  <a:gs pos="100000">
                    <a:srgbClr val="4CCAE8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4" name="Oval 36"/>
              <p:cNvSpPr>
                <a:spLocks noChangeArrowheads="1"/>
              </p:cNvSpPr>
              <p:nvPr/>
            </p:nvSpPr>
            <p:spPr bwMode="gray">
              <a:xfrm>
                <a:off x="480" y="2208"/>
                <a:ext cx="1584" cy="1632"/>
              </a:xfrm>
              <a:prstGeom prst="ellipse">
                <a:avLst/>
              </a:prstGeom>
              <a:gradFill rotWithShape="1">
                <a:gsLst>
                  <a:gs pos="0">
                    <a:srgbClr val="4CCAE8">
                      <a:alpha val="32001"/>
                    </a:srgbClr>
                  </a:gs>
                  <a:gs pos="100000">
                    <a:srgbClr val="4CCAE8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" name="Oval 37"/>
              <p:cNvSpPr>
                <a:spLocks noChangeArrowheads="1"/>
              </p:cNvSpPr>
              <p:nvPr/>
            </p:nvSpPr>
            <p:spPr bwMode="gray">
              <a:xfrm>
                <a:off x="583" y="2314"/>
                <a:ext cx="1378" cy="1420"/>
              </a:xfrm>
              <a:prstGeom prst="ellipse">
                <a:avLst/>
              </a:prstGeom>
              <a:gradFill rotWithShape="1">
                <a:gsLst>
                  <a:gs pos="0">
                    <a:srgbClr val="4CCAE8">
                      <a:gamma/>
                      <a:shade val="54118"/>
                      <a:invGamma/>
                    </a:srgbClr>
                  </a:gs>
                  <a:gs pos="50000">
                    <a:srgbClr val="4CCAE8"/>
                  </a:gs>
                  <a:gs pos="100000">
                    <a:srgbClr val="4CCAE8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6" name="Oval 38"/>
              <p:cNvSpPr>
                <a:spLocks noChangeArrowheads="1"/>
              </p:cNvSpPr>
              <p:nvPr/>
            </p:nvSpPr>
            <p:spPr bwMode="gray">
              <a:xfrm>
                <a:off x="576" y="2304"/>
                <a:ext cx="1376" cy="1420"/>
              </a:xfrm>
              <a:prstGeom prst="ellipse">
                <a:avLst/>
              </a:prstGeom>
              <a:gradFill rotWithShape="1">
                <a:gsLst>
                  <a:gs pos="0">
                    <a:srgbClr val="4CCAE8">
                      <a:gamma/>
                      <a:shade val="63529"/>
                      <a:invGamma/>
                    </a:srgbClr>
                  </a:gs>
                  <a:gs pos="100000">
                    <a:srgbClr val="4CCAE8">
                      <a:alpha val="0"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7" name="Oval 39"/>
              <p:cNvSpPr>
                <a:spLocks noChangeArrowheads="1"/>
              </p:cNvSpPr>
              <p:nvPr/>
            </p:nvSpPr>
            <p:spPr bwMode="gray">
              <a:xfrm>
                <a:off x="658" y="2386"/>
                <a:ext cx="1239" cy="1276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8" name="Oval 40"/>
              <p:cNvSpPr>
                <a:spLocks noChangeArrowheads="1"/>
              </p:cNvSpPr>
              <p:nvPr/>
            </p:nvSpPr>
            <p:spPr bwMode="gray">
              <a:xfrm>
                <a:off x="678" y="2407"/>
                <a:ext cx="1200" cy="1236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9" name="Oval 41"/>
              <p:cNvSpPr>
                <a:spLocks noChangeArrowheads="1"/>
              </p:cNvSpPr>
              <p:nvPr/>
            </p:nvSpPr>
            <p:spPr bwMode="gray">
              <a:xfrm>
                <a:off x="693" y="2414"/>
                <a:ext cx="1171" cy="1204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0" name="Oval 42"/>
              <p:cNvSpPr>
                <a:spLocks noChangeArrowheads="1"/>
              </p:cNvSpPr>
              <p:nvPr/>
            </p:nvSpPr>
            <p:spPr bwMode="gray">
              <a:xfrm>
                <a:off x="706" y="2426"/>
                <a:ext cx="1114" cy="1126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21" name="Oval 43"/>
              <p:cNvSpPr>
                <a:spLocks noChangeArrowheads="1"/>
              </p:cNvSpPr>
              <p:nvPr/>
            </p:nvSpPr>
            <p:spPr bwMode="gray">
              <a:xfrm>
                <a:off x="770" y="2458"/>
                <a:ext cx="991" cy="914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12" name="Text Box 44"/>
            <p:cNvSpPr txBox="1">
              <a:spLocks noChangeArrowheads="1"/>
            </p:cNvSpPr>
            <p:nvPr/>
          </p:nvSpPr>
          <p:spPr bwMode="gray">
            <a:xfrm>
              <a:off x="1365" y="2757"/>
              <a:ext cx="873" cy="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uk-UA" sz="3200" b="1" dirty="0" smtClean="0">
                  <a:solidFill>
                    <a:srgbClr val="000000"/>
                  </a:solidFill>
                </a:rPr>
                <a:t>Казка </a:t>
              </a:r>
            </a:p>
            <a:p>
              <a:r>
                <a:rPr lang="uk-UA" sz="3200" b="1" dirty="0" smtClean="0">
                  <a:solidFill>
                    <a:srgbClr val="000000"/>
                  </a:solidFill>
                </a:rPr>
                <a:t>вчить </a:t>
              </a:r>
              <a:endParaRPr lang="en-US" sz="3200" b="1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2" name="Picture 2" descr="D:\Летючий корабель\d0bad0b0d0b7d0bad0b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1954757" cy="149661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1"/>
                </a:solidFill>
              </a:rPr>
              <a:t>Список використаних джерел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1571612"/>
            <a:ext cx="7772400" cy="4114800"/>
          </a:xfrm>
        </p:spPr>
        <p:txBody>
          <a:bodyPr/>
          <a:lstStyle/>
          <a:p>
            <a:pPr algn="ctr">
              <a:buNone/>
            </a:pPr>
            <a:r>
              <a:rPr lang="uk-UA" sz="2000" b="1" dirty="0" smtClean="0">
                <a:cs typeface="Times New Roman" pitchFamily="18" charset="0"/>
              </a:rPr>
              <a:t>Література:</a:t>
            </a:r>
            <a:endParaRPr lang="uk-UA" sz="20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r>
              <a:rPr lang="uk-UA" sz="2000" b="1" dirty="0" smtClean="0"/>
              <a:t>Авраменко О.М. Українська література: </a:t>
            </a:r>
            <a:r>
              <a:rPr lang="uk-UA" sz="2000" b="1" dirty="0" err="1" smtClean="0"/>
              <a:t>підр</a:t>
            </a:r>
            <a:r>
              <a:rPr lang="uk-UA" sz="2000" b="1" dirty="0" smtClean="0"/>
              <a:t>.  5 класу для </a:t>
            </a:r>
            <a:r>
              <a:rPr lang="uk-UA" sz="2000" b="1" dirty="0" err="1" smtClean="0"/>
              <a:t>загальносв</a:t>
            </a:r>
            <a:r>
              <a:rPr lang="uk-UA" sz="2000" b="1" dirty="0" smtClean="0"/>
              <a:t>. </a:t>
            </a:r>
            <a:r>
              <a:rPr lang="uk-UA" sz="2000" b="1" dirty="0" err="1" smtClean="0"/>
              <a:t>навч</a:t>
            </a:r>
            <a:r>
              <a:rPr lang="uk-UA" sz="2000" b="1" dirty="0" smtClean="0"/>
              <a:t>. </a:t>
            </a:r>
            <a:r>
              <a:rPr lang="uk-UA" sz="2000" b="1" dirty="0" err="1" smtClean="0"/>
              <a:t>закл</a:t>
            </a:r>
            <a:r>
              <a:rPr lang="uk-UA" sz="2000" b="1" dirty="0" smtClean="0"/>
              <a:t>.</a:t>
            </a:r>
            <a:r>
              <a:rPr lang="ru-RU" sz="2000" dirty="0" smtClean="0"/>
              <a:t> — К.: Грамота, 2013</a:t>
            </a:r>
            <a:r>
              <a:rPr lang="uk-UA" sz="2000" b="1" dirty="0" smtClean="0"/>
              <a:t> .</a:t>
            </a:r>
            <a:r>
              <a:rPr lang="ru-RU" sz="2000" dirty="0" smtClean="0"/>
              <a:t> — 288с.</a:t>
            </a:r>
            <a:endParaRPr lang="uk-UA" sz="2000" b="1" dirty="0" smtClean="0"/>
          </a:p>
          <a:p>
            <a:r>
              <a:rPr lang="uk-UA" sz="2000" b="1" dirty="0" err="1" smtClean="0"/>
              <a:t>Кривобокова</a:t>
            </a:r>
            <a:r>
              <a:rPr lang="uk-UA" sz="2000" b="1" dirty="0" smtClean="0"/>
              <a:t> А. І. </a:t>
            </a:r>
            <a:r>
              <a:rPr lang="ru-RU" sz="2000" dirty="0" err="1" smtClean="0"/>
              <a:t>Усі</a:t>
            </a:r>
            <a:r>
              <a:rPr lang="ru-RU" sz="2000" dirty="0" smtClean="0"/>
              <a:t> уроки </a:t>
            </a:r>
            <a:r>
              <a:rPr lang="ru-RU" sz="2000" dirty="0" err="1" smtClean="0"/>
              <a:t>української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літератури</a:t>
            </a:r>
            <a:r>
              <a:rPr lang="ru-RU" sz="2000" dirty="0" smtClean="0"/>
              <a:t>. 5 </a:t>
            </a:r>
            <a:r>
              <a:rPr lang="ru-RU" sz="2000" dirty="0" err="1" smtClean="0"/>
              <a:t>клас</a:t>
            </a:r>
            <a:r>
              <a:rPr lang="ru-RU" sz="2000" dirty="0" smtClean="0"/>
              <a:t> / </a:t>
            </a:r>
          </a:p>
          <a:p>
            <a:pPr>
              <a:buNone/>
            </a:pPr>
            <a:r>
              <a:rPr lang="ru-RU" sz="2000" dirty="0" smtClean="0"/>
              <a:t>     А. І. Кривобокова, М. Г. </a:t>
            </a:r>
            <a:r>
              <a:rPr lang="ru-RU" sz="2000" dirty="0" err="1" smtClean="0"/>
              <a:t>Шленьова</a:t>
            </a:r>
            <a:r>
              <a:rPr lang="ru-RU" sz="2000" dirty="0" smtClean="0"/>
              <a:t>. — Х. : Вид. </a:t>
            </a:r>
            <a:r>
              <a:rPr lang="ru-RU" sz="2000" dirty="0" err="1" smtClean="0"/>
              <a:t>група</a:t>
            </a:r>
            <a:r>
              <a:rPr lang="ru-RU" sz="2000" dirty="0" smtClean="0"/>
              <a:t> «Основа»,</a:t>
            </a:r>
          </a:p>
          <a:p>
            <a:pPr>
              <a:buNone/>
            </a:pPr>
            <a:r>
              <a:rPr lang="ru-RU" sz="2000" dirty="0" smtClean="0"/>
              <a:t>     2013. — 400 с. — (</a:t>
            </a:r>
            <a:r>
              <a:rPr lang="ru-RU" sz="2000" dirty="0" err="1" smtClean="0"/>
              <a:t>Серія</a:t>
            </a:r>
            <a:r>
              <a:rPr lang="ru-RU" sz="2000" dirty="0" smtClean="0"/>
              <a:t> «</a:t>
            </a:r>
            <a:r>
              <a:rPr lang="ru-RU" sz="2000" dirty="0" err="1" smtClean="0"/>
              <a:t>Усі</a:t>
            </a:r>
            <a:r>
              <a:rPr lang="ru-RU" sz="2000" dirty="0" smtClean="0"/>
              <a:t> уроки»).</a:t>
            </a:r>
          </a:p>
          <a:p>
            <a:pPr algn="ctr">
              <a:buNone/>
            </a:pPr>
            <a:r>
              <a:rPr lang="uk-UA" sz="2000" b="1" dirty="0" err="1" smtClean="0">
                <a:cs typeface="Times New Roman" pitchFamily="18" charset="0"/>
              </a:rPr>
              <a:t>Інтернет-ресурси</a:t>
            </a:r>
            <a:r>
              <a:rPr lang="uk-UA" sz="2000" b="1" dirty="0" smtClean="0">
                <a:cs typeface="Times New Roman" pitchFamily="18" charset="0"/>
              </a:rPr>
              <a:t>:</a:t>
            </a:r>
            <a:endParaRPr lang="ru-RU" sz="2000" dirty="0" smtClean="0"/>
          </a:p>
          <a:p>
            <a:r>
              <a:rPr lang="ru-RU" sz="2000" u="sng" dirty="0" smtClean="0"/>
              <a:t>http://nayrok.com.ua/plankonspekt/ukrliteratura-5-klas/</a:t>
            </a:r>
            <a:endParaRPr lang="uk-UA" sz="2000" dirty="0" smtClean="0"/>
          </a:p>
          <a:p>
            <a:r>
              <a:rPr lang="ru-RU" sz="2000" u="sng" dirty="0" smtClean="0"/>
              <a:t>http://lingvistik.at.ua/load/metodichnij_bank/urok_ukrajinskoji_literaturi_5_kl</a:t>
            </a:r>
            <a:endParaRPr lang="uk-UA" sz="2000" dirty="0" smtClean="0"/>
          </a:p>
          <a:p>
            <a:r>
              <a:rPr lang="ru-RU" sz="2000" u="sng" dirty="0" smtClean="0"/>
              <a:t>http:// </a:t>
            </a:r>
            <a:r>
              <a:rPr lang="ru-RU" sz="2000" u="sng" dirty="0" err="1" smtClean="0"/>
              <a:t>ozonlit.org</a:t>
            </a:r>
            <a:r>
              <a:rPr lang="ru-RU" sz="2000" u="sng" dirty="0" smtClean="0"/>
              <a:t>/</a:t>
            </a:r>
            <a:r>
              <a:rPr lang="ru-RU" sz="2000" u="sng" dirty="0" err="1" smtClean="0"/>
              <a:t>realne-j-fantastychne-v-kaztsi-letyuchyj-korabel</a:t>
            </a:r>
            <a:endParaRPr lang="uk-UA" sz="2000" dirty="0" smtClean="0"/>
          </a:p>
          <a:p>
            <a:pPr>
              <a:buNone/>
            </a:pPr>
            <a:endParaRPr lang="ru-RU" sz="1800" dirty="0" smtClean="0"/>
          </a:p>
        </p:txBody>
      </p:sp>
    </p:spTree>
  </p:cSld>
  <p:clrMapOvr>
    <a:masterClrMapping/>
  </p:clrMapOvr>
  <p:transition>
    <p:wheel spokes="2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1143000"/>
          </a:xfrm>
        </p:spPr>
        <p:txBody>
          <a:bodyPr/>
          <a:lstStyle/>
          <a:p>
            <a:r>
              <a:rPr lang="uk-UA" sz="4800" b="1" dirty="0" smtClean="0"/>
              <a:t>Подорож у казку </a:t>
            </a:r>
            <a:endParaRPr lang="uk-UA" sz="4800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04" y="2000240"/>
            <a:ext cx="6786610" cy="44529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1571612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b="1" spc="50" dirty="0" smtClean="0">
                <a:ln w="11430"/>
              </a:rPr>
              <a:t>Зустріч з казкою </a:t>
            </a:r>
            <a:r>
              <a:rPr lang="ru-RU" b="1" spc="50" dirty="0" smtClean="0">
                <a:ln w="11430"/>
              </a:rPr>
              <a:t>— </a:t>
            </a:r>
            <a:r>
              <a:rPr lang="uk-UA" b="1" spc="50" dirty="0" smtClean="0">
                <a:ln w="11430"/>
              </a:rPr>
              <a:t>це свято,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b="1" spc="50" dirty="0" smtClean="0">
                <a:ln w="11430"/>
              </a:rPr>
              <a:t>Не було б її у нас,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b="1" spc="50" dirty="0" smtClean="0">
                <a:ln w="11430"/>
              </a:rPr>
              <a:t>Ми б не знали так багато.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uk-UA" b="1" spc="50" dirty="0" smtClean="0">
                <a:ln w="11430"/>
              </a:rPr>
              <a:t>Про новий і давній час.</a:t>
            </a:r>
            <a:endParaRPr lang="ru-RU" b="1" spc="50" dirty="0" smtClean="0">
              <a:ln w="11430"/>
            </a:endParaRPr>
          </a:p>
        </p:txBody>
      </p:sp>
      <p:pic>
        <p:nvPicPr>
          <p:cNvPr id="6" name="Picture 2" descr="I:\Летючий корабель\image_2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1" y="3071810"/>
            <a:ext cx="1643073" cy="238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gray">
          <a:xfrm>
            <a:off x="1571604" y="4000504"/>
            <a:ext cx="22860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1600" b="1" dirty="0" smtClean="0">
                <a:solidFill>
                  <a:srgbClr val="000000"/>
                </a:solidFill>
                <a:latin typeface="Verdana" pitchFamily="34" charset="0"/>
              </a:rPr>
              <a:t>Ласкаво просимо</a:t>
            </a:r>
            <a:endParaRPr lang="en-US" sz="1600" b="1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gray">
          <a:xfrm>
            <a:off x="6000760" y="4071942"/>
            <a:ext cx="228601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uk-UA" sz="1600" b="1" dirty="0" smtClean="0">
                <a:solidFill>
                  <a:srgbClr val="000000"/>
                </a:solidFill>
                <a:latin typeface="Verdana" pitchFamily="34" charset="0"/>
              </a:rPr>
              <a:t>Ласкаво просимо</a:t>
            </a:r>
            <a:endParaRPr lang="en-US" sz="1600" b="1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 Казка ‒ вигадка, та в ній щось повчальне зрозумій</a:t>
            </a:r>
            <a:endParaRPr lang="uk-UA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71538" y="4357694"/>
            <a:ext cx="7000924" cy="1785950"/>
          </a:xfrm>
        </p:spPr>
        <p:txBody>
          <a:bodyPr/>
          <a:lstStyle/>
          <a:p>
            <a:pPr algn="just">
              <a:buNone/>
            </a:pPr>
            <a:r>
              <a:rPr lang="uk-UA" dirty="0" smtClean="0"/>
              <a:t>    «Не тим цікава казка, що говорить неправду, а тим, що під лушпиною тої неправди криє звичайно велику правду»</a:t>
            </a:r>
          </a:p>
          <a:p>
            <a:pPr algn="just">
              <a:buNone/>
            </a:pPr>
            <a:r>
              <a:rPr lang="uk-UA" dirty="0" smtClean="0"/>
              <a:t>                                                   (І.Я.Франко)</a:t>
            </a:r>
            <a:endParaRPr lang="uk-UA" dirty="0"/>
          </a:p>
        </p:txBody>
      </p:sp>
      <p:pic>
        <p:nvPicPr>
          <p:cNvPr id="6" name="Picture 3" descr="I:\Летючий корабель\8wHVeeR6xsk.jpg"/>
          <p:cNvPicPr>
            <a:picLocks noChangeAspect="1" noChangeArrowheads="1"/>
          </p:cNvPicPr>
          <p:nvPr/>
        </p:nvPicPr>
        <p:blipFill>
          <a:blip r:embed="rId2"/>
          <a:srcRect t="13667" b="13833"/>
          <a:stretch>
            <a:fillRect/>
          </a:stretch>
        </p:blipFill>
        <p:spPr bwMode="auto">
          <a:xfrm>
            <a:off x="4786314" y="2000240"/>
            <a:ext cx="34575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I:\Летючий корабель\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000240"/>
            <a:ext cx="314980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928694"/>
          </a:xfrm>
        </p:spPr>
        <p:txBody>
          <a:bodyPr/>
          <a:lstStyle/>
          <a:p>
            <a:r>
              <a:rPr lang="uk-UA" b="1" dirty="0" smtClean="0"/>
              <a:t>Чому так говорять?</a:t>
            </a:r>
            <a:endParaRPr lang="uk-UA" b="1" dirty="0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6"/>
          <a:stretch/>
        </p:blipFill>
        <p:spPr>
          <a:xfrm>
            <a:off x="500034" y="1071546"/>
            <a:ext cx="8358246" cy="5429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14414" y="1928802"/>
            <a:ext cx="2428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Казка 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подорож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 в </a:t>
            </a:r>
            <a:r>
              <a:rPr lang="ru-RU" sz="2000" b="1" dirty="0" err="1" smtClean="0">
                <a:solidFill>
                  <a:srgbClr val="002060"/>
                </a:solidFill>
              </a:rPr>
              <a:t>країну</a:t>
            </a:r>
            <a:r>
              <a:rPr lang="ru-RU" sz="2000" b="1" dirty="0" smtClean="0">
                <a:solidFill>
                  <a:srgbClr val="002060"/>
                </a:solidFill>
              </a:rPr>
              <a:t> чудес.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3571876"/>
            <a:ext cx="25224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Казка 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мудрість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народу.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5000636"/>
            <a:ext cx="21217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Казка 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наше </a:t>
            </a:r>
          </a:p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дитинство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1643050"/>
            <a:ext cx="27277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Казка 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наша </a:t>
            </a:r>
            <a:r>
              <a:rPr lang="ru-RU" sz="2000" b="1" dirty="0" err="1" smtClean="0">
                <a:solidFill>
                  <a:srgbClr val="002060"/>
                </a:solidFill>
              </a:rPr>
              <a:t>мрія</a:t>
            </a:r>
            <a:r>
              <a:rPr lang="ru-RU" sz="2000" b="1" dirty="0" smtClean="0">
                <a:solidFill>
                  <a:srgbClr val="002060"/>
                </a:solidFill>
              </a:rPr>
              <a:t>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наша </a:t>
            </a:r>
            <a:r>
              <a:rPr lang="ru-RU" sz="2000" b="1" dirty="0" err="1" smtClean="0">
                <a:solidFill>
                  <a:srgbClr val="002060"/>
                </a:solidFill>
              </a:rPr>
              <a:t>фантазія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00694" y="3143248"/>
            <a:ext cx="2411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Казка 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давній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і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000" b="1" dirty="0" err="1" smtClean="0">
                <a:solidFill>
                  <a:srgbClr val="002060"/>
                </a:solidFill>
              </a:rPr>
              <a:t>мудрий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порадник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86380" y="4786322"/>
            <a:ext cx="2842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Казка – </a:t>
            </a:r>
            <a:r>
              <a:rPr lang="ru-RU" sz="2000" b="1" dirty="0" err="1" smtClean="0">
                <a:solidFill>
                  <a:srgbClr val="002060"/>
                </a:solidFill>
              </a:rPr>
              <a:t>це</a:t>
            </a:r>
            <a:r>
              <a:rPr lang="ru-RU" sz="2000" b="1" dirty="0" smtClean="0">
                <a:solidFill>
                  <a:srgbClr val="002060"/>
                </a:solidFill>
              </a:rPr>
              <a:t> наука про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добро, яке </a:t>
            </a:r>
            <a:r>
              <a:rPr lang="ru-RU" sz="2000" b="1" dirty="0" err="1" smtClean="0">
                <a:solidFill>
                  <a:srgbClr val="002060"/>
                </a:solidFill>
              </a:rPr>
              <a:t>знищує</a:t>
            </a:r>
            <a:r>
              <a:rPr lang="ru-RU" sz="2000" b="1" dirty="0" smtClean="0">
                <a:solidFill>
                  <a:srgbClr val="002060"/>
                </a:solidFill>
              </a:rPr>
              <a:t> зло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>
    <p:wheel spokes="2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/>
              <a:t>“Летючий</a:t>
            </a:r>
            <a:r>
              <a:rPr lang="uk-UA" b="1" dirty="0" smtClean="0"/>
              <a:t> </a:t>
            </a:r>
            <a:r>
              <a:rPr lang="uk-UA" b="1" dirty="0" err="1" smtClean="0"/>
              <a:t>корабель”</a:t>
            </a:r>
            <a:r>
              <a:rPr lang="uk-UA" b="1" dirty="0" smtClean="0"/>
              <a:t> ‒ казка про справжню дружбу</a:t>
            </a:r>
            <a:endParaRPr lang="uk-UA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857356" y="1857364"/>
            <a:ext cx="5314960" cy="1233486"/>
          </a:xfrm>
        </p:spPr>
        <p:txBody>
          <a:bodyPr/>
          <a:lstStyle/>
          <a:p>
            <a:pPr algn="ctr"/>
            <a:r>
              <a:rPr lang="uk-UA" sz="2400" b="1" dirty="0" smtClean="0"/>
              <a:t>Рід літератури: </a:t>
            </a:r>
            <a:r>
              <a:rPr lang="uk-UA" sz="2400" dirty="0" smtClean="0"/>
              <a:t>епос. </a:t>
            </a:r>
          </a:p>
          <a:p>
            <a:pPr algn="ctr"/>
            <a:r>
              <a:rPr lang="uk-UA" sz="2400" b="1" dirty="0" smtClean="0"/>
              <a:t>Жанр твору:</a:t>
            </a:r>
            <a:r>
              <a:rPr lang="uk-UA" sz="2400" dirty="0" smtClean="0"/>
              <a:t> чарівна народна казка.</a:t>
            </a:r>
          </a:p>
          <a:p>
            <a:pPr>
              <a:buNone/>
            </a:pPr>
            <a:endParaRPr lang="uk-UA" sz="1800" dirty="0"/>
          </a:p>
        </p:txBody>
      </p:sp>
      <p:pic>
        <p:nvPicPr>
          <p:cNvPr id="2050" name="Picture 2" descr="I:\Летючий корабель\Миколи Бекала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3143248"/>
            <a:ext cx="3500462" cy="2500330"/>
          </a:xfrm>
          <a:prstGeom prst="rect">
            <a:avLst/>
          </a:prstGeom>
          <a:noFill/>
        </p:spPr>
      </p:pic>
      <p:sp>
        <p:nvSpPr>
          <p:cNvPr id="6" name="Содержимое 3"/>
          <p:cNvSpPr txBox="1">
            <a:spLocks/>
          </p:cNvSpPr>
          <p:nvPr/>
        </p:nvSpPr>
        <p:spPr bwMode="auto">
          <a:xfrm>
            <a:off x="642910" y="5643578"/>
            <a:ext cx="3429024" cy="59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uk-UA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Ілюстрація Миколи Бекала</a:t>
            </a: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 descr="I:\Летючий корабель\img072.jpg"/>
          <p:cNvPicPr>
            <a:picLocks noChangeAspect="1" noChangeArrowheads="1"/>
          </p:cNvPicPr>
          <p:nvPr/>
        </p:nvPicPr>
        <p:blipFill>
          <a:blip r:embed="rId3"/>
          <a:srcRect l="14086" t="9143" r="3580" b="14467"/>
          <a:stretch>
            <a:fillRect/>
          </a:stretch>
        </p:blipFill>
        <p:spPr bwMode="auto">
          <a:xfrm>
            <a:off x="5429256" y="2928934"/>
            <a:ext cx="22162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3"/>
          <p:cNvSpPr txBox="1">
            <a:spLocks/>
          </p:cNvSpPr>
          <p:nvPr/>
        </p:nvSpPr>
        <p:spPr bwMode="auto">
          <a:xfrm>
            <a:off x="4929190" y="5715016"/>
            <a:ext cx="3429024" cy="59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uk-UA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Ілюстрація А. </a:t>
            </a:r>
            <a:r>
              <a:rPr kumimoji="0" lang="uk-UA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Гілевич</a:t>
            </a:r>
            <a:r>
              <a:rPr kumimoji="0" lang="uk-UA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uk-UA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2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1143000"/>
          </a:xfrm>
        </p:spPr>
        <p:txBody>
          <a:bodyPr/>
          <a:lstStyle/>
          <a:p>
            <a:r>
              <a:rPr lang="uk-UA" sz="5400" b="1" dirty="0" smtClean="0"/>
              <a:t>Довідкове бюро </a:t>
            </a:r>
            <a:endParaRPr lang="uk-UA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500174"/>
            <a:ext cx="5857916" cy="4572032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Жалувати</a:t>
            </a:r>
            <a:r>
              <a:rPr lang="uk-UA" sz="2200" dirty="0" smtClean="0"/>
              <a:t> — виявляти прихильність, ласку, любити.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Хлоп</a:t>
            </a:r>
            <a:r>
              <a:rPr lang="uk-UA" sz="2200" dirty="0" smtClean="0"/>
              <a:t> — селянин, мужик.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І в пельку не йде</a:t>
            </a:r>
            <a:r>
              <a:rPr lang="uk-UA" sz="2200" dirty="0" smtClean="0"/>
              <a:t> — не має апетиту, не хочеться їсти.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Лук</a:t>
            </a:r>
            <a:r>
              <a:rPr lang="uk-UA" sz="2200" dirty="0" smtClean="0"/>
              <a:t> — зброя для метання стріл.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Зі світу звести</a:t>
            </a:r>
            <a:r>
              <a:rPr lang="uk-UA" sz="2200" dirty="0" smtClean="0"/>
              <a:t> — знищити.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Занапастити</a:t>
            </a:r>
            <a:r>
              <a:rPr lang="uk-UA" sz="22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 </a:t>
            </a:r>
            <a:r>
              <a:rPr lang="uk-UA" sz="2200" dirty="0" smtClean="0"/>
              <a:t>— заподіяти смерть, призвести до загибелі.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2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Грубник</a:t>
            </a:r>
            <a:r>
              <a:rPr lang="uk-UA" sz="2200" dirty="0" smtClean="0"/>
              <a:t> — робітник, що палить у печах (грубах).</a:t>
            </a:r>
          </a:p>
          <a:p>
            <a:endParaRPr lang="uk-UA" sz="2000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4" name="Picture 4" descr="C:\Users\Олег\Desktop\47565255.emt3970qep.W66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207170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857248"/>
          </a:xfrm>
        </p:spPr>
        <p:txBody>
          <a:bodyPr/>
          <a:lstStyle/>
          <a:p>
            <a:r>
              <a:rPr lang="uk-UA" dirty="0" smtClean="0"/>
              <a:t>Гра </a:t>
            </a:r>
            <a:r>
              <a:rPr lang="uk-UA" dirty="0" err="1" smtClean="0"/>
              <a:t>“Упізнай</a:t>
            </a:r>
            <a:r>
              <a:rPr lang="uk-UA" dirty="0" smtClean="0"/>
              <a:t> </a:t>
            </a:r>
            <a:r>
              <a:rPr lang="uk-UA" dirty="0" err="1" smtClean="0"/>
              <a:t>героя”</a:t>
            </a:r>
            <a:endParaRPr lang="uk-UA" dirty="0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2" y="1000108"/>
            <a:ext cx="7643866" cy="5715040"/>
          </a:xfrm>
          <a:prstGeom prst="rect">
            <a:avLst/>
          </a:prstGeom>
        </p:spPr>
      </p:pic>
      <p:pic>
        <p:nvPicPr>
          <p:cNvPr id="4" name="Picture 2" descr="I:\Летючий корабель\Микола ломакі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357298"/>
            <a:ext cx="1143008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 descr="I:\Летючий корабель\обїдайло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240833">
            <a:off x="5932412" y="1834848"/>
            <a:ext cx="1071725" cy="130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I:\Летючий корабель\слухало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333606">
            <a:off x="2169519" y="1803129"/>
            <a:ext cx="1121255" cy="140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 descr="I:\Летючий корабель\стрілець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298723">
            <a:off x="2021117" y="4419976"/>
            <a:ext cx="1143482" cy="1386457"/>
          </a:xfrm>
          <a:prstGeom prst="rect">
            <a:avLst/>
          </a:prstGeom>
          <a:noFill/>
        </p:spPr>
      </p:pic>
      <p:pic>
        <p:nvPicPr>
          <p:cNvPr id="9" name="Picture 6" descr="I:\Летючий корабель\img070.jpg"/>
          <p:cNvPicPr>
            <a:picLocks noChangeAspect="1" noChangeArrowheads="1"/>
          </p:cNvPicPr>
          <p:nvPr/>
        </p:nvPicPr>
        <p:blipFill>
          <a:blip r:embed="rId7" cstate="print"/>
          <a:srcRect l="12803" t="9449" r="10380" b="14960"/>
          <a:stretch>
            <a:fillRect/>
          </a:stretch>
        </p:blipFill>
        <p:spPr bwMode="auto">
          <a:xfrm>
            <a:off x="1214414" y="3071810"/>
            <a:ext cx="114300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 descr="I:\Летючий корабель\28_32911a73182e49182090c4bc24756ac5_14387958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5214950"/>
            <a:ext cx="149543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8" descr="I:\Летючий корабель\image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9252252">
            <a:off x="5684240" y="4629355"/>
            <a:ext cx="1147079" cy="1442159"/>
          </a:xfrm>
          <a:prstGeom prst="rect">
            <a:avLst/>
          </a:prstGeom>
          <a:noFill/>
        </p:spPr>
      </p:pic>
      <p:pic>
        <p:nvPicPr>
          <p:cNvPr id="12" name="Picture 9" descr="I:\Летючий корабель\image_288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71934" y="3071810"/>
            <a:ext cx="1214446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0" descr="I:\Летючий корабель\226-i_005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715140" y="3286124"/>
            <a:ext cx="11993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1143000"/>
          </a:xfrm>
        </p:spPr>
        <p:txBody>
          <a:bodyPr/>
          <a:lstStyle/>
          <a:p>
            <a:r>
              <a:rPr lang="uk-UA" sz="4000" b="1" dirty="0" smtClean="0"/>
              <a:t> Клуб інтелектуалів </a:t>
            </a:r>
            <a:br>
              <a:rPr lang="uk-UA" sz="4000" b="1" dirty="0" smtClean="0"/>
            </a:br>
            <a:r>
              <a:rPr lang="uk-UA" sz="4000" b="1" dirty="0" err="1" smtClean="0"/>
              <a:t>“Мереживо</a:t>
            </a:r>
            <a:r>
              <a:rPr lang="uk-UA" sz="4000" b="1" dirty="0" smtClean="0"/>
              <a:t> </a:t>
            </a:r>
            <a:r>
              <a:rPr lang="uk-UA" sz="4000" b="1" dirty="0" err="1" smtClean="0"/>
              <a:t>думок”</a:t>
            </a:r>
            <a:endParaRPr lang="uk-UA" sz="4000" b="1" dirty="0"/>
          </a:p>
        </p:txBody>
      </p:sp>
      <p:grpSp>
        <p:nvGrpSpPr>
          <p:cNvPr id="7" name="Group 20"/>
          <p:cNvGrpSpPr>
            <a:grpSpLocks noGrp="1"/>
          </p:cNvGrpSpPr>
          <p:nvPr>
            <p:ph sz="half" idx="1"/>
          </p:nvPr>
        </p:nvGrpSpPr>
        <p:grpSpPr bwMode="auto">
          <a:xfrm>
            <a:off x="428596" y="2643182"/>
            <a:ext cx="3786214" cy="3786214"/>
            <a:chOff x="2208" y="1536"/>
            <a:chExt cx="1361" cy="1361"/>
          </a:xfrm>
        </p:grpSpPr>
        <p:sp>
          <p:nvSpPr>
            <p:cNvPr id="8" name="Oval 21"/>
            <p:cNvSpPr>
              <a:spLocks noChangeArrowheads="1"/>
            </p:cNvSpPr>
            <p:nvPr/>
          </p:nvSpPr>
          <p:spPr bwMode="gray">
            <a:xfrm>
              <a:off x="2208" y="1536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FF3399">
                    <a:gamma/>
                    <a:tint val="0"/>
                    <a:invGamma/>
                  </a:srgbClr>
                </a:gs>
                <a:gs pos="50000">
                  <a:srgbClr val="FF3399"/>
                </a:gs>
                <a:gs pos="100000">
                  <a:srgbClr val="FF3399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Oval 22"/>
            <p:cNvSpPr>
              <a:spLocks noChangeArrowheads="1"/>
            </p:cNvSpPr>
            <p:nvPr/>
          </p:nvSpPr>
          <p:spPr bwMode="gray">
            <a:xfrm>
              <a:off x="2208" y="1536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FF3399">
                    <a:alpha val="32001"/>
                  </a:srgbClr>
                </a:gs>
                <a:gs pos="100000">
                  <a:srgbClr val="FF3399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Oval 23"/>
            <p:cNvSpPr>
              <a:spLocks noChangeArrowheads="1"/>
            </p:cNvSpPr>
            <p:nvPr/>
          </p:nvSpPr>
          <p:spPr bwMode="gray">
            <a:xfrm>
              <a:off x="2297" y="1625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54118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Oval 24"/>
            <p:cNvSpPr>
              <a:spLocks noChangeArrowheads="1"/>
            </p:cNvSpPr>
            <p:nvPr/>
          </p:nvSpPr>
          <p:spPr bwMode="gray">
            <a:xfrm>
              <a:off x="2304" y="1623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FF3399">
                    <a:gamma/>
                    <a:shade val="63529"/>
                    <a:invGamma/>
                  </a:srgbClr>
                </a:gs>
                <a:gs pos="100000">
                  <a:srgbClr val="FF3399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Oval 25"/>
            <p:cNvSpPr>
              <a:spLocks noChangeArrowheads="1"/>
            </p:cNvSpPr>
            <p:nvPr/>
          </p:nvSpPr>
          <p:spPr bwMode="gray">
            <a:xfrm>
              <a:off x="2356" y="1684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3" name="Group 26"/>
            <p:cNvGrpSpPr>
              <a:grpSpLocks/>
            </p:cNvGrpSpPr>
            <p:nvPr/>
          </p:nvGrpSpPr>
          <p:grpSpPr bwMode="auto">
            <a:xfrm>
              <a:off x="2373" y="1696"/>
              <a:ext cx="1031" cy="1031"/>
              <a:chOff x="4166" y="1706"/>
              <a:chExt cx="1252" cy="1252"/>
            </a:xfrm>
          </p:grpSpPr>
          <p:sp>
            <p:nvSpPr>
              <p:cNvPr id="15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6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7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18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14" name="Text Box 31"/>
            <p:cNvSpPr txBox="1">
              <a:spLocks noChangeArrowheads="1"/>
            </p:cNvSpPr>
            <p:nvPr/>
          </p:nvSpPr>
          <p:spPr bwMode="gray">
            <a:xfrm>
              <a:off x="2426" y="1973"/>
              <a:ext cx="953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uk-UA" b="1" i="1" dirty="0" smtClean="0">
                  <a:solidFill>
                    <a:srgbClr val="000000"/>
                  </a:solidFill>
                </a:rPr>
                <a:t>Роль кого із його побратимів ти хочеш виконувати</a:t>
              </a:r>
              <a:r>
                <a:rPr lang="ru-RU" b="1" i="1" dirty="0" smtClean="0">
                  <a:solidFill>
                    <a:srgbClr val="000000"/>
                  </a:solidFill>
                </a:rPr>
                <a:t>? </a:t>
              </a:r>
              <a:endParaRPr lang="uk-UA" b="1" dirty="0" smtClean="0">
                <a:solidFill>
                  <a:srgbClr val="000000"/>
                </a:solidFill>
              </a:endParaRPr>
            </a:p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31" name="Group 32"/>
          <p:cNvGrpSpPr>
            <a:grpSpLocks/>
          </p:cNvGrpSpPr>
          <p:nvPr/>
        </p:nvGrpSpPr>
        <p:grpSpPr bwMode="auto">
          <a:xfrm>
            <a:off x="5286380" y="2643182"/>
            <a:ext cx="3500462" cy="3786214"/>
            <a:chOff x="3923" y="1525"/>
            <a:chExt cx="1361" cy="1361"/>
          </a:xfrm>
        </p:grpSpPr>
        <p:sp>
          <p:nvSpPr>
            <p:cNvPr id="32" name="Oval 33"/>
            <p:cNvSpPr>
              <a:spLocks noChangeArrowheads="1"/>
            </p:cNvSpPr>
            <p:nvPr/>
          </p:nvSpPr>
          <p:spPr bwMode="gray">
            <a:xfrm>
              <a:off x="3923" y="1525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0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3" name="Oval 34"/>
            <p:cNvSpPr>
              <a:spLocks noChangeArrowheads="1"/>
            </p:cNvSpPr>
            <p:nvPr/>
          </p:nvSpPr>
          <p:spPr bwMode="gray">
            <a:xfrm>
              <a:off x="3923" y="1525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alpha val="32001"/>
                  </a:srgbClr>
                </a:gs>
                <a:gs pos="100000">
                  <a:srgbClr val="0099CC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4" name="Oval 35"/>
            <p:cNvSpPr>
              <a:spLocks noChangeArrowheads="1"/>
            </p:cNvSpPr>
            <p:nvPr/>
          </p:nvSpPr>
          <p:spPr bwMode="gray">
            <a:xfrm>
              <a:off x="4012" y="1614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Oval 36"/>
            <p:cNvSpPr>
              <a:spLocks noChangeArrowheads="1"/>
            </p:cNvSpPr>
            <p:nvPr/>
          </p:nvSpPr>
          <p:spPr bwMode="gray">
            <a:xfrm>
              <a:off x="4013" y="1616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6" name="Oval 37"/>
            <p:cNvSpPr>
              <a:spLocks noChangeArrowheads="1"/>
            </p:cNvSpPr>
            <p:nvPr/>
          </p:nvSpPr>
          <p:spPr bwMode="gray">
            <a:xfrm>
              <a:off x="4076" y="1673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7" name="Group 38"/>
            <p:cNvGrpSpPr>
              <a:grpSpLocks/>
            </p:cNvGrpSpPr>
            <p:nvPr/>
          </p:nvGrpSpPr>
          <p:grpSpPr bwMode="auto">
            <a:xfrm>
              <a:off x="4095" y="1685"/>
              <a:ext cx="1031" cy="1031"/>
              <a:chOff x="4166" y="1706"/>
              <a:chExt cx="1252" cy="1252"/>
            </a:xfrm>
          </p:grpSpPr>
          <p:sp>
            <p:nvSpPr>
              <p:cNvPr id="39" name="Oval 3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40" name="Oval 4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41" name="Oval 4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  <p:sp>
            <p:nvSpPr>
              <p:cNvPr id="42" name="Oval 4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en-US"/>
              </a:p>
            </p:txBody>
          </p:sp>
        </p:grpSp>
        <p:sp>
          <p:nvSpPr>
            <p:cNvPr id="38" name="Text Box 43"/>
            <p:cNvSpPr txBox="1">
              <a:spLocks noChangeArrowheads="1"/>
            </p:cNvSpPr>
            <p:nvPr/>
          </p:nvSpPr>
          <p:spPr bwMode="gray">
            <a:xfrm>
              <a:off x="4370" y="2066"/>
              <a:ext cx="69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endParaRPr lang="en-US" sz="2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5929322" y="3786190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 smtClean="0">
                <a:solidFill>
                  <a:srgbClr val="000000"/>
                </a:solidFill>
              </a:rPr>
              <a:t>Чи легко брати на корабель друзів?</a:t>
            </a:r>
          </a:p>
          <a:p>
            <a:pPr algn="just"/>
            <a:r>
              <a:rPr lang="uk-UA" b="1" i="1" dirty="0" smtClean="0">
                <a:solidFill>
                  <a:srgbClr val="000000"/>
                </a:solidFill>
              </a:rPr>
              <a:t>А недругів?Чому?</a:t>
            </a:r>
            <a:endParaRPr lang="uk-UA" b="1" dirty="0" smtClean="0">
              <a:solidFill>
                <a:srgbClr val="00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142976" y="1571612"/>
            <a:ext cx="70723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/>
              <a:t>Уяви , що ти потрапив  до хлопця на летючий корабель.</a:t>
            </a:r>
          </a:p>
          <a:p>
            <a:pPr algn="ctr"/>
            <a:r>
              <a:rPr lang="uk-UA" sz="2000" b="1" i="1" dirty="0" smtClean="0"/>
              <a:t> Доповни казку частиною, у якій ти  – один із героїв.</a:t>
            </a:r>
            <a:endParaRPr lang="uk-UA" sz="2000" b="1" dirty="0" smtClean="0"/>
          </a:p>
          <a:p>
            <a:endParaRPr lang="uk-UA" sz="2400" b="1" dirty="0" smtClean="0"/>
          </a:p>
        </p:txBody>
      </p:sp>
      <p:pic>
        <p:nvPicPr>
          <p:cNvPr id="45" name="Picture 2" descr="I:\Летючий корабель\tmp1C8D-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4226"/>
          <a:stretch>
            <a:fillRect/>
          </a:stretch>
        </p:blipFill>
        <p:spPr bwMode="auto">
          <a:xfrm>
            <a:off x="4000496" y="2285992"/>
            <a:ext cx="1428760" cy="1966908"/>
          </a:xfrm>
          <a:prstGeom prst="rect">
            <a:avLst/>
          </a:prstGeom>
          <a:noFill/>
        </p:spPr>
      </p:pic>
      <p:pic>
        <p:nvPicPr>
          <p:cNvPr id="46" name="Picture 3" descr="I:\Летючий корабель\letuchiy-korabl-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429132"/>
            <a:ext cx="1428760" cy="192882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958166" cy="823930"/>
          </a:xfrm>
        </p:spPr>
        <p:txBody>
          <a:bodyPr/>
          <a:lstStyle/>
          <a:p>
            <a:pPr algn="l"/>
            <a:r>
              <a:rPr lang="uk-UA" sz="4000" b="1" dirty="0" smtClean="0"/>
              <a:t>Літературна гра </a:t>
            </a:r>
            <a:r>
              <a:rPr lang="uk-UA" sz="4000" b="1" dirty="0" err="1" smtClean="0"/>
              <a:t>“Даємо</a:t>
            </a:r>
            <a:r>
              <a:rPr lang="uk-UA" sz="4000" b="1" dirty="0" smtClean="0"/>
              <a:t> </a:t>
            </a:r>
            <a:r>
              <a:rPr lang="uk-UA" sz="4000" b="1" dirty="0" err="1" smtClean="0"/>
              <a:t>поради”</a:t>
            </a:r>
            <a:endParaRPr lang="uk-UA" sz="4000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1285860"/>
            <a:ext cx="7429552" cy="51435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14678" y="2857496"/>
            <a:ext cx="2428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1357298"/>
            <a:ext cx="4143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i="1" dirty="0" smtClean="0">
                <a:solidFill>
                  <a:srgbClr val="000000"/>
                </a:solidFill>
              </a:rPr>
              <a:t>Порадьте,</a:t>
            </a:r>
          </a:p>
          <a:p>
            <a:pPr algn="ctr"/>
            <a:r>
              <a:rPr lang="uk-UA" b="1" i="1" dirty="0" smtClean="0">
                <a:solidFill>
                  <a:srgbClr val="000000"/>
                </a:solidFill>
              </a:rPr>
              <a:t>що треба робити </a:t>
            </a:r>
          </a:p>
          <a:p>
            <a:pPr algn="ctr"/>
            <a:r>
              <a:rPr lang="uk-UA" b="1" i="1" dirty="0" smtClean="0">
                <a:solidFill>
                  <a:srgbClr val="000000"/>
                </a:solidFill>
              </a:rPr>
              <a:t>персонажам казки:</a:t>
            </a:r>
            <a:endParaRPr lang="uk-UA" b="1" dirty="0" smtClean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3071810"/>
            <a:ext cx="998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/>
              <a:t>Дурню</a:t>
            </a:r>
            <a:r>
              <a:rPr lang="uk-UA" sz="2000" b="1" dirty="0" smtClean="0"/>
              <a:t> </a:t>
            </a:r>
          </a:p>
          <a:p>
            <a:r>
              <a:rPr lang="uk-UA" sz="2000" b="1" i="1" dirty="0" smtClean="0"/>
              <a:t>Царю</a:t>
            </a:r>
            <a:endParaRPr lang="uk-UA" sz="20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4714884"/>
            <a:ext cx="14090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err="1" smtClean="0"/>
              <a:t>Обпивайлу</a:t>
            </a:r>
            <a:endParaRPr lang="uk-UA" sz="2000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4786322"/>
            <a:ext cx="1293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err="1" smtClean="0"/>
              <a:t>Об’їдайлу</a:t>
            </a:r>
            <a:endParaRPr lang="uk-UA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3286124"/>
            <a:ext cx="625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i="1" dirty="0" smtClean="0"/>
              <a:t>діду</a:t>
            </a:r>
            <a:endParaRPr lang="uk-UA" sz="2000" b="1" dirty="0"/>
          </a:p>
        </p:txBody>
      </p:sp>
      <p:pic>
        <p:nvPicPr>
          <p:cNvPr id="11" name="Picture 2" descr="I:\Летючий корабель\_Spread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928934"/>
            <a:ext cx="27146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52">
  <a:themeElements>
    <a:clrScheme name="Тема Office 1">
      <a:dk1>
        <a:srgbClr val="6C0093"/>
      </a:dk1>
      <a:lt1>
        <a:srgbClr val="FFFFFF"/>
      </a:lt1>
      <a:dk2>
        <a:srgbClr val="0006B0"/>
      </a:dk2>
      <a:lt2>
        <a:srgbClr val="00B7A5"/>
      </a:lt2>
      <a:accent1>
        <a:srgbClr val="B50069"/>
      </a:accent1>
      <a:accent2>
        <a:srgbClr val="0100B4"/>
      </a:accent2>
      <a:accent3>
        <a:srgbClr val="AAAAD4"/>
      </a:accent3>
      <a:accent4>
        <a:srgbClr val="DADADA"/>
      </a:accent4>
      <a:accent5>
        <a:srgbClr val="D7AAB9"/>
      </a:accent5>
      <a:accent6>
        <a:srgbClr val="0100A3"/>
      </a:accent6>
      <a:hlink>
        <a:srgbClr val="F297CD"/>
      </a:hlink>
      <a:folHlink>
        <a:srgbClr val="751FE6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6C0093"/>
        </a:dk1>
        <a:lt1>
          <a:srgbClr val="FFFFFF"/>
        </a:lt1>
        <a:dk2>
          <a:srgbClr val="0006B0"/>
        </a:dk2>
        <a:lt2>
          <a:srgbClr val="00B7A5"/>
        </a:lt2>
        <a:accent1>
          <a:srgbClr val="B50069"/>
        </a:accent1>
        <a:accent2>
          <a:srgbClr val="0100B4"/>
        </a:accent2>
        <a:accent3>
          <a:srgbClr val="AAAAD4"/>
        </a:accent3>
        <a:accent4>
          <a:srgbClr val="DADADA"/>
        </a:accent4>
        <a:accent5>
          <a:srgbClr val="D7AAB9"/>
        </a:accent5>
        <a:accent6>
          <a:srgbClr val="0100A3"/>
        </a:accent6>
        <a:hlink>
          <a:srgbClr val="F297CD"/>
        </a:hlink>
        <a:folHlink>
          <a:srgbClr val="751FE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81D58"/>
        </a:dk1>
        <a:lt1>
          <a:srgbClr val="FFFFFF"/>
        </a:lt1>
        <a:dk2>
          <a:srgbClr val="CF0E30"/>
        </a:dk2>
        <a:lt2>
          <a:srgbClr val="CECECE"/>
        </a:lt2>
        <a:accent1>
          <a:srgbClr val="79A0FE"/>
        </a:accent1>
        <a:accent2>
          <a:srgbClr val="8CF4EA"/>
        </a:accent2>
        <a:accent3>
          <a:srgbClr val="FFFFFF"/>
        </a:accent3>
        <a:accent4>
          <a:srgbClr val="06174A"/>
        </a:accent4>
        <a:accent5>
          <a:srgbClr val="BECDFE"/>
        </a:accent5>
        <a:accent6>
          <a:srgbClr val="7EDDD4"/>
        </a:accent6>
        <a:hlink>
          <a:srgbClr val="F39FD1"/>
        </a:hlink>
        <a:folHlink>
          <a:srgbClr val="FCFE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474747"/>
        </a:dk1>
        <a:lt1>
          <a:srgbClr val="FFFFFF"/>
        </a:lt1>
        <a:dk2>
          <a:srgbClr val="000000"/>
        </a:dk2>
        <a:lt2>
          <a:srgbClr val="CECECE"/>
        </a:lt2>
        <a:accent1>
          <a:srgbClr val="919191"/>
        </a:accent1>
        <a:accent2>
          <a:srgbClr val="ABABAB"/>
        </a:accent2>
        <a:accent3>
          <a:srgbClr val="FFFFFF"/>
        </a:accent3>
        <a:accent4>
          <a:srgbClr val="3B3B3B"/>
        </a:accent4>
        <a:accent5>
          <a:srgbClr val="C7C7C7"/>
        </a:accent5>
        <a:accent6>
          <a:srgbClr val="9B9B9B"/>
        </a:accent6>
        <a:hlink>
          <a:srgbClr val="676767"/>
        </a:hlink>
        <a:folHlink>
          <a:srgbClr val="DAD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01069052</Template>
  <TotalTime>869</TotalTime>
  <Words>376</Words>
  <Application>Microsoft Office PowerPoint</Application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01069052</vt:lpstr>
      <vt:lpstr>УКРАЇНСЬКА НАРОДНА КАЗКА “ЛЕТЮЧИЙ КОРАБЕЛЬ”. ПОВЧАЛЬНИЙ ЗМІСТ КАЗКИ </vt:lpstr>
      <vt:lpstr>Подорож у казку </vt:lpstr>
      <vt:lpstr> Казка ‒ вигадка, та в ній щось повчальне зрозумій</vt:lpstr>
      <vt:lpstr>Чому так говорять?</vt:lpstr>
      <vt:lpstr>“Летючий корабель” ‒ казка про справжню дружбу</vt:lpstr>
      <vt:lpstr>Довідкове бюро </vt:lpstr>
      <vt:lpstr>Гра “Упізнай героя”</vt:lpstr>
      <vt:lpstr> Клуб інтелектуалів  “Мереживо думок”</vt:lpstr>
      <vt:lpstr>Літературна гра “Даємо поради”</vt:lpstr>
      <vt:lpstr>Гра”Слідопити”</vt:lpstr>
      <vt:lpstr>Вправа «Магніт»  </vt:lpstr>
      <vt:lpstr>Чого навчає казка?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НАРОДНА КАЗКА “ЛЕТЮЧИЙ КОРАБЕЛЬ”</dc:title>
  <dc:creator>Олег</dc:creator>
  <cp:lastModifiedBy>Света</cp:lastModifiedBy>
  <cp:revision>113</cp:revision>
  <dcterms:created xsi:type="dcterms:W3CDTF">2018-01-10T20:31:07Z</dcterms:created>
  <dcterms:modified xsi:type="dcterms:W3CDTF">2018-02-13T19:06:43Z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TC010690521049</vt:lpwstr>
  </property>
</Properties>
</file>