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2" r:id="rId4"/>
    <p:sldId id="271" r:id="rId5"/>
    <p:sldId id="286" r:id="rId6"/>
    <p:sldId id="285" r:id="rId7"/>
    <p:sldId id="278" r:id="rId8"/>
    <p:sldId id="279" r:id="rId9"/>
    <p:sldId id="263" r:id="rId10"/>
    <p:sldId id="269" r:id="rId11"/>
    <p:sldId id="273" r:id="rId12"/>
    <p:sldId id="270" r:id="rId13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  <p:showPr showNarration="1" useTimings="0">
    <p:present/>
    <p:sldAll/>
    <p:penClr>
      <a:schemeClr val="tx1"/>
    </p:penClr>
  </p:showPr>
  <p:clrMru>
    <a:srgbClr val="000000"/>
    <a:srgbClr val="00BCAA"/>
    <a:srgbClr val="007E72"/>
    <a:srgbClr val="962651"/>
    <a:srgbClr val="9933FF"/>
    <a:srgbClr val="FF99FF"/>
    <a:srgbClr val="09FFE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/>
    <p:restoredTop sz="94600"/>
  </p:normalViewPr>
  <p:slideViewPr>
    <p:cSldViewPr>
      <p:cViewPr>
        <p:scale>
          <a:sx n="100" d="100"/>
          <a:sy n="100" d="100"/>
        </p:scale>
        <p:origin x="-28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2" name="Group 154"/>
          <p:cNvGrpSpPr>
            <a:grpSpLocks/>
          </p:cNvGrpSpPr>
          <p:nvPr/>
        </p:nvGrpSpPr>
        <p:grpSpPr bwMode="auto">
          <a:xfrm>
            <a:off x="-30163" y="6350"/>
            <a:ext cx="9194801" cy="6834188"/>
            <a:chOff x="-19" y="4"/>
            <a:chExt cx="5792" cy="4305"/>
          </a:xfrm>
        </p:grpSpPr>
        <p:grpSp>
          <p:nvGrpSpPr>
            <p:cNvPr id="2091" name="Group 43"/>
            <p:cNvGrpSpPr>
              <a:grpSpLocks/>
            </p:cNvGrpSpPr>
            <p:nvPr/>
          </p:nvGrpSpPr>
          <p:grpSpPr bwMode="auto">
            <a:xfrm>
              <a:off x="57" y="4"/>
              <a:ext cx="5603" cy="232"/>
              <a:chOff x="57" y="4"/>
              <a:chExt cx="5603" cy="232"/>
            </a:xfrm>
          </p:grpSpPr>
          <p:sp>
            <p:nvSpPr>
              <p:cNvPr id="2050" name="AutoShape 2"/>
              <p:cNvSpPr>
                <a:spLocks noChangeArrowheads="1"/>
              </p:cNvSpPr>
              <p:nvPr/>
            </p:nvSpPr>
            <p:spPr bwMode="auto">
              <a:xfrm flipH="1">
                <a:off x="57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1" name="AutoShape 3"/>
              <p:cNvSpPr>
                <a:spLocks noChangeArrowheads="1"/>
              </p:cNvSpPr>
              <p:nvPr/>
            </p:nvSpPr>
            <p:spPr bwMode="auto">
              <a:xfrm rot="10800000">
                <a:off x="19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2" name="AutoShape 4"/>
              <p:cNvSpPr>
                <a:spLocks noChangeArrowheads="1"/>
              </p:cNvSpPr>
              <p:nvPr/>
            </p:nvSpPr>
            <p:spPr bwMode="auto">
              <a:xfrm flipH="1">
                <a:off x="32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3" name="AutoShape 5"/>
              <p:cNvSpPr>
                <a:spLocks noChangeArrowheads="1"/>
              </p:cNvSpPr>
              <p:nvPr/>
            </p:nvSpPr>
            <p:spPr bwMode="auto">
              <a:xfrm rot="10800000">
                <a:off x="460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4" name="AutoShape 6"/>
              <p:cNvSpPr>
                <a:spLocks noChangeArrowheads="1"/>
              </p:cNvSpPr>
              <p:nvPr/>
            </p:nvSpPr>
            <p:spPr bwMode="auto">
              <a:xfrm flipH="1">
                <a:off x="593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5" name="AutoShape 7"/>
              <p:cNvSpPr>
                <a:spLocks noChangeArrowheads="1"/>
              </p:cNvSpPr>
              <p:nvPr/>
            </p:nvSpPr>
            <p:spPr bwMode="auto">
              <a:xfrm rot="10800000">
                <a:off x="726" y="4"/>
                <a:ext cx="273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6" name="AutoShape 8"/>
              <p:cNvSpPr>
                <a:spLocks noChangeArrowheads="1"/>
              </p:cNvSpPr>
              <p:nvPr/>
            </p:nvSpPr>
            <p:spPr bwMode="auto">
              <a:xfrm flipH="1">
                <a:off x="860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7" name="AutoShape 9"/>
              <p:cNvSpPr>
                <a:spLocks noChangeArrowheads="1"/>
              </p:cNvSpPr>
              <p:nvPr/>
            </p:nvSpPr>
            <p:spPr bwMode="auto">
              <a:xfrm rot="10800000">
                <a:off x="98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8" name="AutoShape 10"/>
              <p:cNvSpPr>
                <a:spLocks noChangeArrowheads="1"/>
              </p:cNvSpPr>
              <p:nvPr/>
            </p:nvSpPr>
            <p:spPr bwMode="auto">
              <a:xfrm flipH="1">
                <a:off x="1125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9" name="AutoShape 11"/>
              <p:cNvSpPr>
                <a:spLocks noChangeArrowheads="1"/>
              </p:cNvSpPr>
              <p:nvPr/>
            </p:nvSpPr>
            <p:spPr bwMode="auto">
              <a:xfrm rot="10800000">
                <a:off x="125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0" name="AutoShape 12"/>
              <p:cNvSpPr>
                <a:spLocks noChangeArrowheads="1"/>
              </p:cNvSpPr>
              <p:nvPr/>
            </p:nvSpPr>
            <p:spPr bwMode="auto">
              <a:xfrm flipH="1">
                <a:off x="138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1" name="AutoShape 13"/>
              <p:cNvSpPr>
                <a:spLocks noChangeArrowheads="1"/>
              </p:cNvSpPr>
              <p:nvPr/>
            </p:nvSpPr>
            <p:spPr bwMode="auto">
              <a:xfrm rot="10800000">
                <a:off x="1522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2" name="AutoShape 14"/>
              <p:cNvSpPr>
                <a:spLocks noChangeArrowheads="1"/>
              </p:cNvSpPr>
              <p:nvPr/>
            </p:nvSpPr>
            <p:spPr bwMode="auto">
              <a:xfrm flipH="1">
                <a:off x="1656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3" name="AutoShape 15"/>
              <p:cNvSpPr>
                <a:spLocks noChangeArrowheads="1"/>
              </p:cNvSpPr>
              <p:nvPr/>
            </p:nvSpPr>
            <p:spPr bwMode="auto">
              <a:xfrm rot="10800000">
                <a:off x="178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4" name="AutoShape 16"/>
              <p:cNvSpPr>
                <a:spLocks noChangeArrowheads="1"/>
              </p:cNvSpPr>
              <p:nvPr/>
            </p:nvSpPr>
            <p:spPr bwMode="auto">
              <a:xfrm flipH="1">
                <a:off x="1920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5" name="AutoShape 17"/>
              <p:cNvSpPr>
                <a:spLocks noChangeArrowheads="1"/>
              </p:cNvSpPr>
              <p:nvPr/>
            </p:nvSpPr>
            <p:spPr bwMode="auto">
              <a:xfrm rot="10800000">
                <a:off x="2054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6" name="AutoShape 18"/>
              <p:cNvSpPr>
                <a:spLocks noChangeArrowheads="1"/>
              </p:cNvSpPr>
              <p:nvPr/>
            </p:nvSpPr>
            <p:spPr bwMode="auto">
              <a:xfrm flipH="1">
                <a:off x="2187" y="4"/>
                <a:ext cx="273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7" name="AutoShape 19"/>
              <p:cNvSpPr>
                <a:spLocks noChangeArrowheads="1"/>
              </p:cNvSpPr>
              <p:nvPr/>
            </p:nvSpPr>
            <p:spPr bwMode="auto">
              <a:xfrm rot="10800000">
                <a:off x="231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8" name="AutoShape 20"/>
              <p:cNvSpPr>
                <a:spLocks noChangeArrowheads="1"/>
              </p:cNvSpPr>
              <p:nvPr/>
            </p:nvSpPr>
            <p:spPr bwMode="auto">
              <a:xfrm flipH="1">
                <a:off x="245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9" name="AutoShape 21"/>
              <p:cNvSpPr>
                <a:spLocks noChangeArrowheads="1"/>
              </p:cNvSpPr>
              <p:nvPr/>
            </p:nvSpPr>
            <p:spPr bwMode="auto">
              <a:xfrm rot="10800000">
                <a:off x="2584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0" name="AutoShape 22"/>
              <p:cNvSpPr>
                <a:spLocks noChangeArrowheads="1"/>
              </p:cNvSpPr>
              <p:nvPr/>
            </p:nvSpPr>
            <p:spPr bwMode="auto">
              <a:xfrm flipH="1">
                <a:off x="2718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1" name="AutoShape 23"/>
              <p:cNvSpPr>
                <a:spLocks noChangeArrowheads="1"/>
              </p:cNvSpPr>
              <p:nvPr/>
            </p:nvSpPr>
            <p:spPr bwMode="auto">
              <a:xfrm rot="10800000">
                <a:off x="2851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2" name="AutoShape 24"/>
              <p:cNvSpPr>
                <a:spLocks noChangeArrowheads="1"/>
              </p:cNvSpPr>
              <p:nvPr/>
            </p:nvSpPr>
            <p:spPr bwMode="auto">
              <a:xfrm flipH="1">
                <a:off x="2982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3" name="AutoShape 25"/>
              <p:cNvSpPr>
                <a:spLocks noChangeArrowheads="1"/>
              </p:cNvSpPr>
              <p:nvPr/>
            </p:nvSpPr>
            <p:spPr bwMode="auto">
              <a:xfrm rot="10800000">
                <a:off x="3115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4" name="AutoShape 26"/>
              <p:cNvSpPr>
                <a:spLocks noChangeArrowheads="1"/>
              </p:cNvSpPr>
              <p:nvPr/>
            </p:nvSpPr>
            <p:spPr bwMode="auto">
              <a:xfrm flipH="1">
                <a:off x="324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5" name="AutoShape 27"/>
              <p:cNvSpPr>
                <a:spLocks noChangeArrowheads="1"/>
              </p:cNvSpPr>
              <p:nvPr/>
            </p:nvSpPr>
            <p:spPr bwMode="auto">
              <a:xfrm rot="10800000">
                <a:off x="3381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6" name="AutoShape 28"/>
              <p:cNvSpPr>
                <a:spLocks noChangeArrowheads="1"/>
              </p:cNvSpPr>
              <p:nvPr/>
            </p:nvSpPr>
            <p:spPr bwMode="auto">
              <a:xfrm flipH="1">
                <a:off x="3515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7" name="AutoShape 29"/>
              <p:cNvSpPr>
                <a:spLocks noChangeArrowheads="1"/>
              </p:cNvSpPr>
              <p:nvPr/>
            </p:nvSpPr>
            <p:spPr bwMode="auto">
              <a:xfrm rot="10800000">
                <a:off x="364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8" name="AutoShape 30"/>
              <p:cNvSpPr>
                <a:spLocks noChangeArrowheads="1"/>
              </p:cNvSpPr>
              <p:nvPr/>
            </p:nvSpPr>
            <p:spPr bwMode="auto">
              <a:xfrm flipH="1">
                <a:off x="377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9" name="AutoShape 31"/>
              <p:cNvSpPr>
                <a:spLocks noChangeArrowheads="1"/>
              </p:cNvSpPr>
              <p:nvPr/>
            </p:nvSpPr>
            <p:spPr bwMode="auto">
              <a:xfrm rot="10800000">
                <a:off x="391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0" name="AutoShape 32"/>
              <p:cNvSpPr>
                <a:spLocks noChangeArrowheads="1"/>
              </p:cNvSpPr>
              <p:nvPr/>
            </p:nvSpPr>
            <p:spPr bwMode="auto">
              <a:xfrm flipH="1">
                <a:off x="4044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1" name="AutoShape 33"/>
              <p:cNvSpPr>
                <a:spLocks noChangeArrowheads="1"/>
              </p:cNvSpPr>
              <p:nvPr/>
            </p:nvSpPr>
            <p:spPr bwMode="auto">
              <a:xfrm rot="10800000">
                <a:off x="417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2" name="AutoShape 34"/>
              <p:cNvSpPr>
                <a:spLocks noChangeArrowheads="1"/>
              </p:cNvSpPr>
              <p:nvPr/>
            </p:nvSpPr>
            <p:spPr bwMode="auto">
              <a:xfrm flipH="1">
                <a:off x="4312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3" name="AutoShape 35"/>
              <p:cNvSpPr>
                <a:spLocks noChangeArrowheads="1"/>
              </p:cNvSpPr>
              <p:nvPr/>
            </p:nvSpPr>
            <p:spPr bwMode="auto">
              <a:xfrm rot="10800000">
                <a:off x="4444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4" name="AutoShape 36"/>
              <p:cNvSpPr>
                <a:spLocks noChangeArrowheads="1"/>
              </p:cNvSpPr>
              <p:nvPr/>
            </p:nvSpPr>
            <p:spPr bwMode="auto">
              <a:xfrm flipH="1">
                <a:off x="457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5" name="AutoShape 37"/>
              <p:cNvSpPr>
                <a:spLocks noChangeArrowheads="1"/>
              </p:cNvSpPr>
              <p:nvPr/>
            </p:nvSpPr>
            <p:spPr bwMode="auto">
              <a:xfrm rot="10800000">
                <a:off x="4709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6" name="AutoShape 38"/>
              <p:cNvSpPr>
                <a:spLocks noChangeArrowheads="1"/>
              </p:cNvSpPr>
              <p:nvPr/>
            </p:nvSpPr>
            <p:spPr bwMode="auto">
              <a:xfrm flipH="1">
                <a:off x="4842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7" name="AutoShape 39"/>
              <p:cNvSpPr>
                <a:spLocks noChangeArrowheads="1"/>
              </p:cNvSpPr>
              <p:nvPr/>
            </p:nvSpPr>
            <p:spPr bwMode="auto">
              <a:xfrm rot="10800000">
                <a:off x="4976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8" name="AutoShape 40"/>
              <p:cNvSpPr>
                <a:spLocks noChangeArrowheads="1"/>
              </p:cNvSpPr>
              <p:nvPr/>
            </p:nvSpPr>
            <p:spPr bwMode="auto">
              <a:xfrm flipH="1">
                <a:off x="5118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9" name="AutoShape 41"/>
              <p:cNvSpPr>
                <a:spLocks noChangeArrowheads="1"/>
              </p:cNvSpPr>
              <p:nvPr/>
            </p:nvSpPr>
            <p:spPr bwMode="auto">
              <a:xfrm rot="10800000">
                <a:off x="5252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0" name="AutoShape 42"/>
              <p:cNvSpPr>
                <a:spLocks noChangeArrowheads="1"/>
              </p:cNvSpPr>
              <p:nvPr/>
            </p:nvSpPr>
            <p:spPr bwMode="auto">
              <a:xfrm flipH="1">
                <a:off x="5385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2125" name="Group 77"/>
            <p:cNvGrpSpPr>
              <a:grpSpLocks/>
            </p:cNvGrpSpPr>
            <p:nvPr/>
          </p:nvGrpSpPr>
          <p:grpSpPr bwMode="auto">
            <a:xfrm>
              <a:off x="5497" y="4"/>
              <a:ext cx="276" cy="4304"/>
              <a:chOff x="5497" y="4"/>
              <a:chExt cx="276" cy="4304"/>
            </a:xfrm>
          </p:grpSpPr>
          <p:sp>
            <p:nvSpPr>
              <p:cNvPr id="2092" name="Rectangle 44"/>
              <p:cNvSpPr>
                <a:spLocks noChangeArrowheads="1"/>
              </p:cNvSpPr>
              <p:nvPr/>
            </p:nvSpPr>
            <p:spPr bwMode="auto">
              <a:xfrm>
                <a:off x="5522" y="4"/>
                <a:ext cx="226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3" name="AutoShape 45"/>
              <p:cNvSpPr>
                <a:spLocks noChangeArrowheads="1"/>
              </p:cNvSpPr>
              <p:nvPr/>
            </p:nvSpPr>
            <p:spPr bwMode="auto">
              <a:xfrm rot="5400000" flipH="1">
                <a:off x="5522" y="22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4" name="AutoShape 46"/>
              <p:cNvSpPr>
                <a:spLocks noChangeArrowheads="1"/>
              </p:cNvSpPr>
              <p:nvPr/>
            </p:nvSpPr>
            <p:spPr bwMode="auto">
              <a:xfrm rot="16200000">
                <a:off x="5522" y="15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5" name="AutoShape 47"/>
              <p:cNvSpPr>
                <a:spLocks noChangeArrowheads="1"/>
              </p:cNvSpPr>
              <p:nvPr/>
            </p:nvSpPr>
            <p:spPr bwMode="auto">
              <a:xfrm rot="5400000" flipH="1">
                <a:off x="5522" y="293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6" name="AutoShape 48"/>
              <p:cNvSpPr>
                <a:spLocks noChangeArrowheads="1"/>
              </p:cNvSpPr>
              <p:nvPr/>
            </p:nvSpPr>
            <p:spPr bwMode="auto">
              <a:xfrm rot="16200000">
                <a:off x="5522" y="43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7" name="AutoShape 49"/>
              <p:cNvSpPr>
                <a:spLocks noChangeArrowheads="1"/>
              </p:cNvSpPr>
              <p:nvPr/>
            </p:nvSpPr>
            <p:spPr bwMode="auto">
              <a:xfrm rot="5400000" flipH="1">
                <a:off x="5522" y="56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8" name="AutoShape 50"/>
              <p:cNvSpPr>
                <a:spLocks noChangeArrowheads="1"/>
              </p:cNvSpPr>
              <p:nvPr/>
            </p:nvSpPr>
            <p:spPr bwMode="auto">
              <a:xfrm rot="16200000">
                <a:off x="5522" y="701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9" name="AutoShape 51"/>
              <p:cNvSpPr>
                <a:spLocks noChangeArrowheads="1"/>
              </p:cNvSpPr>
              <p:nvPr/>
            </p:nvSpPr>
            <p:spPr bwMode="auto">
              <a:xfrm rot="5400000" flipH="1">
                <a:off x="5522" y="83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0" name="AutoShape 52"/>
              <p:cNvSpPr>
                <a:spLocks noChangeArrowheads="1"/>
              </p:cNvSpPr>
              <p:nvPr/>
            </p:nvSpPr>
            <p:spPr bwMode="auto">
              <a:xfrm rot="16200000">
                <a:off x="5522" y="96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1" name="AutoShape 53"/>
              <p:cNvSpPr>
                <a:spLocks noChangeArrowheads="1"/>
              </p:cNvSpPr>
              <p:nvPr/>
            </p:nvSpPr>
            <p:spPr bwMode="auto">
              <a:xfrm rot="5400000" flipH="1">
                <a:off x="5522" y="10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2" name="AutoShape 54"/>
              <p:cNvSpPr>
                <a:spLocks noChangeArrowheads="1"/>
              </p:cNvSpPr>
              <p:nvPr/>
            </p:nvSpPr>
            <p:spPr bwMode="auto">
              <a:xfrm rot="16200000">
                <a:off x="5522" y="1233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3" name="AutoShape 55"/>
              <p:cNvSpPr>
                <a:spLocks noChangeArrowheads="1"/>
              </p:cNvSpPr>
              <p:nvPr/>
            </p:nvSpPr>
            <p:spPr bwMode="auto">
              <a:xfrm rot="5400000" flipH="1">
                <a:off x="5522" y="1365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4" name="AutoShape 56"/>
              <p:cNvSpPr>
                <a:spLocks noChangeArrowheads="1"/>
              </p:cNvSpPr>
              <p:nvPr/>
            </p:nvSpPr>
            <p:spPr bwMode="auto">
              <a:xfrm rot="16200000">
                <a:off x="5522" y="14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5" name="AutoShape 57"/>
              <p:cNvSpPr>
                <a:spLocks noChangeArrowheads="1"/>
              </p:cNvSpPr>
              <p:nvPr/>
            </p:nvSpPr>
            <p:spPr bwMode="auto">
              <a:xfrm rot="5400000" flipH="1">
                <a:off x="5522" y="1632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6" name="AutoShape 58"/>
              <p:cNvSpPr>
                <a:spLocks noChangeArrowheads="1"/>
              </p:cNvSpPr>
              <p:nvPr/>
            </p:nvSpPr>
            <p:spPr bwMode="auto">
              <a:xfrm rot="16200000">
                <a:off x="5522" y="1765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7" name="AutoShape 59"/>
              <p:cNvSpPr>
                <a:spLocks noChangeArrowheads="1"/>
              </p:cNvSpPr>
              <p:nvPr/>
            </p:nvSpPr>
            <p:spPr bwMode="auto">
              <a:xfrm rot="5400000" flipH="1">
                <a:off x="5522" y="18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8" name="AutoShape 60"/>
              <p:cNvSpPr>
                <a:spLocks noChangeArrowheads="1"/>
              </p:cNvSpPr>
              <p:nvPr/>
            </p:nvSpPr>
            <p:spPr bwMode="auto">
              <a:xfrm rot="16200000">
                <a:off x="5522" y="2032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9" name="AutoShape 61"/>
              <p:cNvSpPr>
                <a:spLocks noChangeArrowheads="1"/>
              </p:cNvSpPr>
              <p:nvPr/>
            </p:nvSpPr>
            <p:spPr bwMode="auto">
              <a:xfrm rot="5400000" flipH="1">
                <a:off x="5522" y="216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0" name="AutoShape 62"/>
              <p:cNvSpPr>
                <a:spLocks noChangeArrowheads="1"/>
              </p:cNvSpPr>
              <p:nvPr/>
            </p:nvSpPr>
            <p:spPr bwMode="auto">
              <a:xfrm rot="16200000">
                <a:off x="5522" y="22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1" name="AutoShape 63"/>
              <p:cNvSpPr>
                <a:spLocks noChangeArrowheads="1"/>
              </p:cNvSpPr>
              <p:nvPr/>
            </p:nvSpPr>
            <p:spPr bwMode="auto">
              <a:xfrm rot="5400000" flipH="1">
                <a:off x="5522" y="2431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2" name="AutoShape 64"/>
              <p:cNvSpPr>
                <a:spLocks noChangeArrowheads="1"/>
              </p:cNvSpPr>
              <p:nvPr/>
            </p:nvSpPr>
            <p:spPr bwMode="auto">
              <a:xfrm rot="16200000">
                <a:off x="5522" y="256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3" name="AutoShape 65"/>
              <p:cNvSpPr>
                <a:spLocks noChangeArrowheads="1"/>
              </p:cNvSpPr>
              <p:nvPr/>
            </p:nvSpPr>
            <p:spPr bwMode="auto">
              <a:xfrm rot="5400000" flipH="1">
                <a:off x="5522" y="26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4" name="AutoShape 66"/>
              <p:cNvSpPr>
                <a:spLocks noChangeArrowheads="1"/>
              </p:cNvSpPr>
              <p:nvPr/>
            </p:nvSpPr>
            <p:spPr bwMode="auto">
              <a:xfrm rot="16200000">
                <a:off x="5522" y="2829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5" name="AutoShape 67"/>
              <p:cNvSpPr>
                <a:spLocks noChangeArrowheads="1"/>
              </p:cNvSpPr>
              <p:nvPr/>
            </p:nvSpPr>
            <p:spPr bwMode="auto">
              <a:xfrm rot="5400000" flipH="1">
                <a:off x="5522" y="2963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6" name="AutoShape 68"/>
              <p:cNvSpPr>
                <a:spLocks noChangeArrowheads="1"/>
              </p:cNvSpPr>
              <p:nvPr/>
            </p:nvSpPr>
            <p:spPr bwMode="auto">
              <a:xfrm rot="16200000">
                <a:off x="5522" y="309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7" name="AutoShape 69"/>
              <p:cNvSpPr>
                <a:spLocks noChangeArrowheads="1"/>
              </p:cNvSpPr>
              <p:nvPr/>
            </p:nvSpPr>
            <p:spPr bwMode="auto">
              <a:xfrm rot="5400000" flipH="1">
                <a:off x="5522" y="322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8" name="AutoShape 70"/>
              <p:cNvSpPr>
                <a:spLocks noChangeArrowheads="1"/>
              </p:cNvSpPr>
              <p:nvPr/>
            </p:nvSpPr>
            <p:spPr bwMode="auto">
              <a:xfrm rot="16200000">
                <a:off x="5522" y="3363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9" name="Rectangle 71"/>
              <p:cNvSpPr>
                <a:spLocks noChangeArrowheads="1"/>
              </p:cNvSpPr>
              <p:nvPr/>
            </p:nvSpPr>
            <p:spPr bwMode="auto">
              <a:xfrm>
                <a:off x="5522" y="4032"/>
                <a:ext cx="226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0" name="AutoShape 72"/>
              <p:cNvSpPr>
                <a:spLocks noChangeArrowheads="1"/>
              </p:cNvSpPr>
              <p:nvPr/>
            </p:nvSpPr>
            <p:spPr bwMode="auto">
              <a:xfrm rot="5400000" flipH="1">
                <a:off x="5522" y="349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1" name="AutoShape 73"/>
              <p:cNvSpPr>
                <a:spLocks noChangeArrowheads="1"/>
              </p:cNvSpPr>
              <p:nvPr/>
            </p:nvSpPr>
            <p:spPr bwMode="auto">
              <a:xfrm rot="16200000">
                <a:off x="5522" y="362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2" name="AutoShape 74"/>
              <p:cNvSpPr>
                <a:spLocks noChangeArrowheads="1"/>
              </p:cNvSpPr>
              <p:nvPr/>
            </p:nvSpPr>
            <p:spPr bwMode="auto">
              <a:xfrm rot="5400000" flipH="1">
                <a:off x="5522" y="3765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3" name="AutoShape 75"/>
              <p:cNvSpPr>
                <a:spLocks noChangeArrowheads="1"/>
              </p:cNvSpPr>
              <p:nvPr/>
            </p:nvSpPr>
            <p:spPr bwMode="auto">
              <a:xfrm rot="16200000">
                <a:off x="5522" y="38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4" name="AutoShape 76"/>
              <p:cNvSpPr>
                <a:spLocks noChangeArrowheads="1"/>
              </p:cNvSpPr>
              <p:nvPr/>
            </p:nvSpPr>
            <p:spPr bwMode="auto">
              <a:xfrm rot="5400000" flipH="1">
                <a:off x="5522" y="4032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2167" name="Group 119"/>
            <p:cNvGrpSpPr>
              <a:grpSpLocks/>
            </p:cNvGrpSpPr>
            <p:nvPr/>
          </p:nvGrpSpPr>
          <p:grpSpPr bwMode="auto">
            <a:xfrm>
              <a:off x="23" y="4083"/>
              <a:ext cx="5504" cy="226"/>
              <a:chOff x="23" y="4083"/>
              <a:chExt cx="5504" cy="226"/>
            </a:xfrm>
          </p:grpSpPr>
          <p:sp>
            <p:nvSpPr>
              <p:cNvPr id="2126" name="AutoShape 78"/>
              <p:cNvSpPr>
                <a:spLocks noChangeArrowheads="1"/>
              </p:cNvSpPr>
              <p:nvPr/>
            </p:nvSpPr>
            <p:spPr bwMode="auto">
              <a:xfrm rot="10800000">
                <a:off x="5383" y="4084"/>
                <a:ext cx="137" cy="224"/>
              </a:xfrm>
              <a:prstGeom prst="rtTriangle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7" name="AutoShape 79"/>
              <p:cNvSpPr>
                <a:spLocks noChangeArrowheads="1"/>
              </p:cNvSpPr>
              <p:nvPr/>
            </p:nvSpPr>
            <p:spPr bwMode="auto">
              <a:xfrm flipH="1">
                <a:off x="5249" y="4084"/>
                <a:ext cx="278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8" name="AutoShape 80"/>
              <p:cNvSpPr>
                <a:spLocks noChangeArrowheads="1"/>
              </p:cNvSpPr>
              <p:nvPr/>
            </p:nvSpPr>
            <p:spPr bwMode="auto">
              <a:xfrm rot="10800000">
                <a:off x="5116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9" name="AutoShape 81"/>
              <p:cNvSpPr>
                <a:spLocks noChangeArrowheads="1"/>
              </p:cNvSpPr>
              <p:nvPr/>
            </p:nvSpPr>
            <p:spPr bwMode="auto">
              <a:xfrm flipH="1">
                <a:off x="4985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0" name="AutoShape 82"/>
              <p:cNvSpPr>
                <a:spLocks noChangeArrowheads="1"/>
              </p:cNvSpPr>
              <p:nvPr/>
            </p:nvSpPr>
            <p:spPr bwMode="auto">
              <a:xfrm rot="10800000">
                <a:off x="4850" y="4083"/>
                <a:ext cx="278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1" name="AutoShape 83"/>
              <p:cNvSpPr>
                <a:spLocks noChangeArrowheads="1"/>
              </p:cNvSpPr>
              <p:nvPr/>
            </p:nvSpPr>
            <p:spPr bwMode="auto">
              <a:xfrm flipH="1">
                <a:off x="4709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2" name="AutoShape 84"/>
              <p:cNvSpPr>
                <a:spLocks noChangeArrowheads="1"/>
              </p:cNvSpPr>
              <p:nvPr/>
            </p:nvSpPr>
            <p:spPr bwMode="auto">
              <a:xfrm rot="10800000" flipH="1">
                <a:off x="4570" y="4083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3" name="AutoShape 85"/>
              <p:cNvSpPr>
                <a:spLocks noChangeArrowheads="1"/>
              </p:cNvSpPr>
              <p:nvPr/>
            </p:nvSpPr>
            <p:spPr bwMode="auto">
              <a:xfrm>
                <a:off x="4437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4" name="AutoShape 86"/>
              <p:cNvSpPr>
                <a:spLocks noChangeArrowheads="1"/>
              </p:cNvSpPr>
              <p:nvPr/>
            </p:nvSpPr>
            <p:spPr bwMode="auto">
              <a:xfrm rot="10800000" flipH="1">
                <a:off x="4302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5" name="AutoShape 87"/>
              <p:cNvSpPr>
                <a:spLocks noChangeArrowheads="1"/>
              </p:cNvSpPr>
              <p:nvPr/>
            </p:nvSpPr>
            <p:spPr bwMode="auto">
              <a:xfrm>
                <a:off x="4169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6" name="AutoShape 88"/>
              <p:cNvSpPr>
                <a:spLocks noChangeArrowheads="1"/>
              </p:cNvSpPr>
              <p:nvPr/>
            </p:nvSpPr>
            <p:spPr bwMode="auto">
              <a:xfrm rot="10800000" flipH="1">
                <a:off x="4037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7" name="AutoShape 89"/>
              <p:cNvSpPr>
                <a:spLocks noChangeArrowheads="1"/>
              </p:cNvSpPr>
              <p:nvPr/>
            </p:nvSpPr>
            <p:spPr bwMode="auto">
              <a:xfrm>
                <a:off x="3903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8" name="AutoShape 90"/>
              <p:cNvSpPr>
                <a:spLocks noChangeArrowheads="1"/>
              </p:cNvSpPr>
              <p:nvPr/>
            </p:nvSpPr>
            <p:spPr bwMode="auto">
              <a:xfrm rot="10800000" flipH="1">
                <a:off x="3771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9" name="AutoShape 91"/>
              <p:cNvSpPr>
                <a:spLocks noChangeArrowheads="1"/>
              </p:cNvSpPr>
              <p:nvPr/>
            </p:nvSpPr>
            <p:spPr bwMode="auto">
              <a:xfrm>
                <a:off x="3637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0" name="AutoShape 92"/>
              <p:cNvSpPr>
                <a:spLocks noChangeArrowheads="1"/>
              </p:cNvSpPr>
              <p:nvPr/>
            </p:nvSpPr>
            <p:spPr bwMode="auto">
              <a:xfrm rot="10800000" flipH="1">
                <a:off x="3505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1" name="AutoShape 93"/>
              <p:cNvSpPr>
                <a:spLocks noChangeArrowheads="1"/>
              </p:cNvSpPr>
              <p:nvPr/>
            </p:nvSpPr>
            <p:spPr bwMode="auto">
              <a:xfrm>
                <a:off x="3373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2" name="AutoShape 94"/>
              <p:cNvSpPr>
                <a:spLocks noChangeArrowheads="1"/>
              </p:cNvSpPr>
              <p:nvPr/>
            </p:nvSpPr>
            <p:spPr bwMode="auto">
              <a:xfrm rot="10800000" flipH="1">
                <a:off x="323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3" name="AutoShape 95"/>
              <p:cNvSpPr>
                <a:spLocks noChangeArrowheads="1"/>
              </p:cNvSpPr>
              <p:nvPr/>
            </p:nvSpPr>
            <p:spPr bwMode="auto">
              <a:xfrm>
                <a:off x="3106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4" name="AutoShape 96"/>
              <p:cNvSpPr>
                <a:spLocks noChangeArrowheads="1"/>
              </p:cNvSpPr>
              <p:nvPr/>
            </p:nvSpPr>
            <p:spPr bwMode="auto">
              <a:xfrm rot="10800000" flipH="1">
                <a:off x="2972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5" name="AutoShape 97"/>
              <p:cNvSpPr>
                <a:spLocks noChangeArrowheads="1"/>
              </p:cNvSpPr>
              <p:nvPr/>
            </p:nvSpPr>
            <p:spPr bwMode="auto">
              <a:xfrm>
                <a:off x="2842" y="4084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6" name="AutoShape 98"/>
              <p:cNvSpPr>
                <a:spLocks noChangeArrowheads="1"/>
              </p:cNvSpPr>
              <p:nvPr/>
            </p:nvSpPr>
            <p:spPr bwMode="auto">
              <a:xfrm rot="10800000" flipH="1">
                <a:off x="2707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7" name="AutoShape 99"/>
              <p:cNvSpPr>
                <a:spLocks noChangeArrowheads="1"/>
              </p:cNvSpPr>
              <p:nvPr/>
            </p:nvSpPr>
            <p:spPr bwMode="auto">
              <a:xfrm>
                <a:off x="2574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8" name="AutoShape 100"/>
              <p:cNvSpPr>
                <a:spLocks noChangeArrowheads="1"/>
              </p:cNvSpPr>
              <p:nvPr/>
            </p:nvSpPr>
            <p:spPr bwMode="auto">
              <a:xfrm rot="10800000" flipH="1">
                <a:off x="2441" y="4083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9" name="AutoShape 101"/>
              <p:cNvSpPr>
                <a:spLocks noChangeArrowheads="1"/>
              </p:cNvSpPr>
              <p:nvPr/>
            </p:nvSpPr>
            <p:spPr bwMode="auto">
              <a:xfrm>
                <a:off x="2308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0" name="AutoShape 102"/>
              <p:cNvSpPr>
                <a:spLocks noChangeArrowheads="1"/>
              </p:cNvSpPr>
              <p:nvPr/>
            </p:nvSpPr>
            <p:spPr bwMode="auto">
              <a:xfrm rot="10800000" flipH="1">
                <a:off x="2173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1" name="AutoShape 103"/>
              <p:cNvSpPr>
                <a:spLocks noChangeArrowheads="1"/>
              </p:cNvSpPr>
              <p:nvPr/>
            </p:nvSpPr>
            <p:spPr bwMode="auto">
              <a:xfrm>
                <a:off x="2042" y="4084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2" name="AutoShape 104"/>
              <p:cNvSpPr>
                <a:spLocks noChangeArrowheads="1"/>
              </p:cNvSpPr>
              <p:nvPr/>
            </p:nvSpPr>
            <p:spPr bwMode="auto">
              <a:xfrm rot="10800000" flipH="1">
                <a:off x="190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3" name="AutoShape 105"/>
              <p:cNvSpPr>
                <a:spLocks noChangeArrowheads="1"/>
              </p:cNvSpPr>
              <p:nvPr/>
            </p:nvSpPr>
            <p:spPr bwMode="auto">
              <a:xfrm>
                <a:off x="1776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4" name="AutoShape 106"/>
              <p:cNvSpPr>
                <a:spLocks noChangeArrowheads="1"/>
              </p:cNvSpPr>
              <p:nvPr/>
            </p:nvSpPr>
            <p:spPr bwMode="auto">
              <a:xfrm rot="10800000" flipH="1">
                <a:off x="1643" y="4083"/>
                <a:ext cx="274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5" name="AutoShape 107"/>
              <p:cNvSpPr>
                <a:spLocks noChangeArrowheads="1"/>
              </p:cNvSpPr>
              <p:nvPr/>
            </p:nvSpPr>
            <p:spPr bwMode="auto">
              <a:xfrm>
                <a:off x="1509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6" name="AutoShape 108"/>
              <p:cNvSpPr>
                <a:spLocks noChangeArrowheads="1"/>
              </p:cNvSpPr>
              <p:nvPr/>
            </p:nvSpPr>
            <p:spPr bwMode="auto">
              <a:xfrm rot="10800000" flipH="1">
                <a:off x="1376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7" name="AutoShape 109"/>
              <p:cNvSpPr>
                <a:spLocks noChangeArrowheads="1"/>
              </p:cNvSpPr>
              <p:nvPr/>
            </p:nvSpPr>
            <p:spPr bwMode="auto">
              <a:xfrm>
                <a:off x="1243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8" name="AutoShape 110"/>
              <p:cNvSpPr>
                <a:spLocks noChangeArrowheads="1"/>
              </p:cNvSpPr>
              <p:nvPr/>
            </p:nvSpPr>
            <p:spPr bwMode="auto">
              <a:xfrm rot="10800000" flipH="1">
                <a:off x="1109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9" name="AutoShape 111"/>
              <p:cNvSpPr>
                <a:spLocks noChangeArrowheads="1"/>
              </p:cNvSpPr>
              <p:nvPr/>
            </p:nvSpPr>
            <p:spPr bwMode="auto">
              <a:xfrm>
                <a:off x="978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0" name="AutoShape 112"/>
              <p:cNvSpPr>
                <a:spLocks noChangeArrowheads="1"/>
              </p:cNvSpPr>
              <p:nvPr/>
            </p:nvSpPr>
            <p:spPr bwMode="auto">
              <a:xfrm rot="10800000" flipH="1">
                <a:off x="843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1" name="AutoShape 113"/>
              <p:cNvSpPr>
                <a:spLocks noChangeArrowheads="1"/>
              </p:cNvSpPr>
              <p:nvPr/>
            </p:nvSpPr>
            <p:spPr bwMode="auto">
              <a:xfrm>
                <a:off x="711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2" name="AutoShape 114"/>
              <p:cNvSpPr>
                <a:spLocks noChangeArrowheads="1"/>
              </p:cNvSpPr>
              <p:nvPr/>
            </p:nvSpPr>
            <p:spPr bwMode="auto">
              <a:xfrm rot="10800000" flipH="1">
                <a:off x="57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3" name="AutoShape 115"/>
              <p:cNvSpPr>
                <a:spLocks noChangeArrowheads="1"/>
              </p:cNvSpPr>
              <p:nvPr/>
            </p:nvSpPr>
            <p:spPr bwMode="auto">
              <a:xfrm>
                <a:off x="444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4" name="AutoShape 116"/>
              <p:cNvSpPr>
                <a:spLocks noChangeArrowheads="1"/>
              </p:cNvSpPr>
              <p:nvPr/>
            </p:nvSpPr>
            <p:spPr bwMode="auto">
              <a:xfrm rot="10800000" flipH="1">
                <a:off x="299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5" name="AutoShape 117"/>
              <p:cNvSpPr>
                <a:spLocks noChangeArrowheads="1"/>
              </p:cNvSpPr>
              <p:nvPr/>
            </p:nvSpPr>
            <p:spPr bwMode="auto">
              <a:xfrm>
                <a:off x="166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6" name="AutoShape 118"/>
              <p:cNvSpPr>
                <a:spLocks noChangeArrowheads="1"/>
              </p:cNvSpPr>
              <p:nvPr/>
            </p:nvSpPr>
            <p:spPr bwMode="auto">
              <a:xfrm rot="10800000" flipH="1">
                <a:off x="23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2201" name="Group 153"/>
            <p:cNvGrpSpPr>
              <a:grpSpLocks/>
            </p:cNvGrpSpPr>
            <p:nvPr/>
          </p:nvGrpSpPr>
          <p:grpSpPr bwMode="auto">
            <a:xfrm>
              <a:off x="-19" y="4"/>
              <a:ext cx="276" cy="4304"/>
              <a:chOff x="-19" y="4"/>
              <a:chExt cx="276" cy="4304"/>
            </a:xfrm>
          </p:grpSpPr>
          <p:sp>
            <p:nvSpPr>
              <p:cNvPr id="2168" name="Rectangle 120"/>
              <p:cNvSpPr>
                <a:spLocks noChangeArrowheads="1"/>
              </p:cNvSpPr>
              <p:nvPr/>
            </p:nvSpPr>
            <p:spPr bwMode="auto">
              <a:xfrm>
                <a:off x="4" y="4032"/>
                <a:ext cx="230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9" name="AutoShape 121"/>
              <p:cNvSpPr>
                <a:spLocks noChangeArrowheads="1"/>
              </p:cNvSpPr>
              <p:nvPr/>
            </p:nvSpPr>
            <p:spPr bwMode="auto">
              <a:xfrm rot="16200000">
                <a:off x="4" y="401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0" name="AutoShape 122"/>
              <p:cNvSpPr>
                <a:spLocks noChangeArrowheads="1"/>
              </p:cNvSpPr>
              <p:nvPr/>
            </p:nvSpPr>
            <p:spPr bwMode="auto">
              <a:xfrm rot="5400000" flipH="1">
                <a:off x="4" y="38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1" name="AutoShape 123"/>
              <p:cNvSpPr>
                <a:spLocks noChangeArrowheads="1"/>
              </p:cNvSpPr>
              <p:nvPr/>
            </p:nvSpPr>
            <p:spPr bwMode="auto">
              <a:xfrm rot="16200000">
                <a:off x="4" y="3747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2" name="AutoShape 124"/>
              <p:cNvSpPr>
                <a:spLocks noChangeArrowheads="1"/>
              </p:cNvSpPr>
              <p:nvPr/>
            </p:nvSpPr>
            <p:spPr bwMode="auto">
              <a:xfrm rot="5400000" flipH="1">
                <a:off x="4" y="361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3" name="AutoShape 125"/>
              <p:cNvSpPr>
                <a:spLocks noChangeArrowheads="1"/>
              </p:cNvSpPr>
              <p:nvPr/>
            </p:nvSpPr>
            <p:spPr bwMode="auto">
              <a:xfrm rot="16200000">
                <a:off x="4" y="34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4" name="AutoShape 126"/>
              <p:cNvSpPr>
                <a:spLocks noChangeArrowheads="1"/>
              </p:cNvSpPr>
              <p:nvPr/>
            </p:nvSpPr>
            <p:spPr bwMode="auto">
              <a:xfrm rot="5400000" flipH="1">
                <a:off x="4" y="334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rot="10800000" vert="eaVert" wrap="none" lIns="92075" tIns="46037" rIns="92075" bIns="46037" anchor="ctr"/>
              <a:lstStyle/>
              <a:p>
                <a:pPr algn="ctr" eaLnBrk="0" hangingPunct="0"/>
                <a:r>
                  <a:rPr lang="ru-RU" sz="2400"/>
                  <a:t> </a:t>
                </a:r>
              </a:p>
            </p:txBody>
          </p:sp>
          <p:sp>
            <p:nvSpPr>
              <p:cNvPr id="2175" name="AutoShape 127"/>
              <p:cNvSpPr>
                <a:spLocks noChangeArrowheads="1"/>
              </p:cNvSpPr>
              <p:nvPr/>
            </p:nvSpPr>
            <p:spPr bwMode="auto">
              <a:xfrm rot="16200000">
                <a:off x="4" y="321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6" name="AutoShape 128"/>
              <p:cNvSpPr>
                <a:spLocks noChangeArrowheads="1"/>
              </p:cNvSpPr>
              <p:nvPr/>
            </p:nvSpPr>
            <p:spPr bwMode="auto">
              <a:xfrm rot="5400000" flipH="1">
                <a:off x="4" y="30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7" name="AutoShape 129"/>
              <p:cNvSpPr>
                <a:spLocks noChangeArrowheads="1"/>
              </p:cNvSpPr>
              <p:nvPr/>
            </p:nvSpPr>
            <p:spPr bwMode="auto">
              <a:xfrm rot="16200000">
                <a:off x="4" y="294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8" name="AutoShape 130"/>
              <p:cNvSpPr>
                <a:spLocks noChangeArrowheads="1"/>
              </p:cNvSpPr>
              <p:nvPr/>
            </p:nvSpPr>
            <p:spPr bwMode="auto">
              <a:xfrm rot="5400000" flipH="1">
                <a:off x="4" y="281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9" name="AutoShape 131"/>
              <p:cNvSpPr>
                <a:spLocks noChangeArrowheads="1"/>
              </p:cNvSpPr>
              <p:nvPr/>
            </p:nvSpPr>
            <p:spPr bwMode="auto">
              <a:xfrm rot="16200000">
                <a:off x="4" y="268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0" name="AutoShape 132"/>
              <p:cNvSpPr>
                <a:spLocks noChangeArrowheads="1"/>
              </p:cNvSpPr>
              <p:nvPr/>
            </p:nvSpPr>
            <p:spPr bwMode="auto">
              <a:xfrm rot="5400000" flipH="1">
                <a:off x="4" y="25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1" name="AutoShape 133"/>
              <p:cNvSpPr>
                <a:spLocks noChangeArrowheads="1"/>
              </p:cNvSpPr>
              <p:nvPr/>
            </p:nvSpPr>
            <p:spPr bwMode="auto">
              <a:xfrm rot="16200000">
                <a:off x="4" y="2416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2" name="AutoShape 134"/>
              <p:cNvSpPr>
                <a:spLocks noChangeArrowheads="1"/>
              </p:cNvSpPr>
              <p:nvPr/>
            </p:nvSpPr>
            <p:spPr bwMode="auto">
              <a:xfrm rot="5400000" flipH="1">
                <a:off x="4" y="228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3" name="AutoShape 135"/>
              <p:cNvSpPr>
                <a:spLocks noChangeArrowheads="1"/>
              </p:cNvSpPr>
              <p:nvPr/>
            </p:nvSpPr>
            <p:spPr bwMode="auto">
              <a:xfrm rot="16200000">
                <a:off x="4" y="21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4" name="AutoShape 136"/>
              <p:cNvSpPr>
                <a:spLocks noChangeArrowheads="1"/>
              </p:cNvSpPr>
              <p:nvPr/>
            </p:nvSpPr>
            <p:spPr bwMode="auto">
              <a:xfrm rot="5400000" flipH="1">
                <a:off x="4" y="2016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5" name="AutoShape 137"/>
              <p:cNvSpPr>
                <a:spLocks noChangeArrowheads="1"/>
              </p:cNvSpPr>
              <p:nvPr/>
            </p:nvSpPr>
            <p:spPr bwMode="auto">
              <a:xfrm rot="16200000">
                <a:off x="4" y="188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6" name="AutoShape 138"/>
              <p:cNvSpPr>
                <a:spLocks noChangeArrowheads="1"/>
              </p:cNvSpPr>
              <p:nvPr/>
            </p:nvSpPr>
            <p:spPr bwMode="auto">
              <a:xfrm rot="5400000" flipH="1">
                <a:off x="4" y="17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7" name="AutoShape 139"/>
              <p:cNvSpPr>
                <a:spLocks noChangeArrowheads="1"/>
              </p:cNvSpPr>
              <p:nvPr/>
            </p:nvSpPr>
            <p:spPr bwMode="auto">
              <a:xfrm rot="16200000">
                <a:off x="4" y="161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8" name="AutoShape 140"/>
              <p:cNvSpPr>
                <a:spLocks noChangeArrowheads="1"/>
              </p:cNvSpPr>
              <p:nvPr/>
            </p:nvSpPr>
            <p:spPr bwMode="auto">
              <a:xfrm rot="5400000" flipH="1">
                <a:off x="4" y="148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9" name="AutoShape 141"/>
              <p:cNvSpPr>
                <a:spLocks noChangeArrowheads="1"/>
              </p:cNvSpPr>
              <p:nvPr/>
            </p:nvSpPr>
            <p:spPr bwMode="auto">
              <a:xfrm rot="16200000">
                <a:off x="4" y="135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0" name="AutoShape 142"/>
              <p:cNvSpPr>
                <a:spLocks noChangeArrowheads="1"/>
              </p:cNvSpPr>
              <p:nvPr/>
            </p:nvSpPr>
            <p:spPr bwMode="auto">
              <a:xfrm rot="5400000" flipH="1">
                <a:off x="4" y="121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1" name="AutoShape 143"/>
              <p:cNvSpPr>
                <a:spLocks noChangeArrowheads="1"/>
              </p:cNvSpPr>
              <p:nvPr/>
            </p:nvSpPr>
            <p:spPr bwMode="auto">
              <a:xfrm rot="16200000">
                <a:off x="4" y="1085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2" name="AutoShape 144"/>
              <p:cNvSpPr>
                <a:spLocks noChangeArrowheads="1"/>
              </p:cNvSpPr>
              <p:nvPr/>
            </p:nvSpPr>
            <p:spPr bwMode="auto">
              <a:xfrm rot="5400000" flipH="1">
                <a:off x="4" y="95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3" name="AutoShape 145"/>
              <p:cNvSpPr>
                <a:spLocks noChangeArrowheads="1"/>
              </p:cNvSpPr>
              <p:nvPr/>
            </p:nvSpPr>
            <p:spPr bwMode="auto">
              <a:xfrm rot="16200000">
                <a:off x="4" y="81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4" name="AutoShape 146"/>
              <p:cNvSpPr>
                <a:spLocks noChangeArrowheads="1"/>
              </p:cNvSpPr>
              <p:nvPr/>
            </p:nvSpPr>
            <p:spPr bwMode="auto">
              <a:xfrm rot="5400000" flipH="1">
                <a:off x="4" y="687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5" name="AutoShape 147"/>
              <p:cNvSpPr>
                <a:spLocks noChangeArrowheads="1"/>
              </p:cNvSpPr>
              <p:nvPr/>
            </p:nvSpPr>
            <p:spPr bwMode="auto">
              <a:xfrm rot="16200000">
                <a:off x="4" y="55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6" name="AutoShape 148"/>
              <p:cNvSpPr>
                <a:spLocks noChangeArrowheads="1"/>
              </p:cNvSpPr>
              <p:nvPr/>
            </p:nvSpPr>
            <p:spPr bwMode="auto">
              <a:xfrm rot="5400000" flipH="1">
                <a:off x="4" y="42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7" name="AutoShape 149"/>
              <p:cNvSpPr>
                <a:spLocks noChangeArrowheads="1"/>
              </p:cNvSpPr>
              <p:nvPr/>
            </p:nvSpPr>
            <p:spPr bwMode="auto">
              <a:xfrm rot="16200000">
                <a:off x="4" y="286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8" name="Rectangle 150"/>
              <p:cNvSpPr>
                <a:spLocks noChangeArrowheads="1"/>
              </p:cNvSpPr>
              <p:nvPr/>
            </p:nvSpPr>
            <p:spPr bwMode="auto">
              <a:xfrm>
                <a:off x="4" y="4"/>
                <a:ext cx="230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9" name="AutoShape 151"/>
              <p:cNvSpPr>
                <a:spLocks noChangeArrowheads="1"/>
              </p:cNvSpPr>
              <p:nvPr/>
            </p:nvSpPr>
            <p:spPr bwMode="auto">
              <a:xfrm rot="5400000" flipH="1">
                <a:off x="4" y="14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200" name="AutoShape 152"/>
              <p:cNvSpPr>
                <a:spLocks noChangeArrowheads="1"/>
              </p:cNvSpPr>
              <p:nvPr/>
            </p:nvSpPr>
            <p:spPr bwMode="auto">
              <a:xfrm rot="16200000">
                <a:off x="4" y="1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</p:grpSp>
      <p:sp>
        <p:nvSpPr>
          <p:cNvPr id="2203" name="Rectangle 15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204" name="Rectangle 15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205" name="Rectangle 157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0198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06" name="Rectangle 15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19800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07" name="Rectangle 15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198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fld id="{9D7B11CB-98FB-4E09-A499-3AD6D57C67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37E19F-1793-435B-B5A0-9C71DA539C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5383E5-95EC-4C07-946F-1BD2D5D7B14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AE37D9-EF0C-4DE8-9B1A-AD14F25DC25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CB14F6-8682-48BF-8C8F-C9907C166B3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97FD7A-700A-401D-9D01-71E3CD340ED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0307CE-81E7-4DDB-AC1D-B7DC7AC8517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2003DA7-4CD5-45FF-AA00-D4399201719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6A57822-89FB-401C-AC07-37E9DC8550F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6CB4312-B781-4623-942C-E66C467A037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C1DBAC-6200-4440-BFE3-B6F2695C7B9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8" name="Group 154"/>
          <p:cNvGrpSpPr>
            <a:grpSpLocks/>
          </p:cNvGrpSpPr>
          <p:nvPr/>
        </p:nvGrpSpPr>
        <p:grpSpPr bwMode="auto">
          <a:xfrm>
            <a:off x="-30163" y="6350"/>
            <a:ext cx="9194801" cy="6834188"/>
            <a:chOff x="-19" y="4"/>
            <a:chExt cx="5792" cy="4305"/>
          </a:xfrm>
        </p:grpSpPr>
        <p:grpSp>
          <p:nvGrpSpPr>
            <p:cNvPr id="1067" name="Group 43"/>
            <p:cNvGrpSpPr>
              <a:grpSpLocks/>
            </p:cNvGrpSpPr>
            <p:nvPr/>
          </p:nvGrpSpPr>
          <p:grpSpPr bwMode="auto">
            <a:xfrm>
              <a:off x="57" y="4"/>
              <a:ext cx="5603" cy="232"/>
              <a:chOff x="57" y="4"/>
              <a:chExt cx="5603" cy="232"/>
            </a:xfrm>
          </p:grpSpPr>
          <p:sp>
            <p:nvSpPr>
              <p:cNvPr id="1026" name="AutoShape 2"/>
              <p:cNvSpPr>
                <a:spLocks noChangeArrowheads="1"/>
              </p:cNvSpPr>
              <p:nvPr/>
            </p:nvSpPr>
            <p:spPr bwMode="auto">
              <a:xfrm flipH="1">
                <a:off x="57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27" name="AutoShape 3"/>
              <p:cNvSpPr>
                <a:spLocks noChangeArrowheads="1"/>
              </p:cNvSpPr>
              <p:nvPr/>
            </p:nvSpPr>
            <p:spPr bwMode="auto">
              <a:xfrm rot="10800000">
                <a:off x="19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28" name="AutoShape 4"/>
              <p:cNvSpPr>
                <a:spLocks noChangeArrowheads="1"/>
              </p:cNvSpPr>
              <p:nvPr/>
            </p:nvSpPr>
            <p:spPr bwMode="auto">
              <a:xfrm flipH="1">
                <a:off x="32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29" name="AutoShape 5"/>
              <p:cNvSpPr>
                <a:spLocks noChangeArrowheads="1"/>
              </p:cNvSpPr>
              <p:nvPr/>
            </p:nvSpPr>
            <p:spPr bwMode="auto">
              <a:xfrm rot="10800000">
                <a:off x="460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0" name="AutoShape 6"/>
              <p:cNvSpPr>
                <a:spLocks noChangeArrowheads="1"/>
              </p:cNvSpPr>
              <p:nvPr/>
            </p:nvSpPr>
            <p:spPr bwMode="auto">
              <a:xfrm flipH="1">
                <a:off x="593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1" name="AutoShape 7"/>
              <p:cNvSpPr>
                <a:spLocks noChangeArrowheads="1"/>
              </p:cNvSpPr>
              <p:nvPr/>
            </p:nvSpPr>
            <p:spPr bwMode="auto">
              <a:xfrm rot="10800000">
                <a:off x="726" y="4"/>
                <a:ext cx="273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2" name="AutoShape 8"/>
              <p:cNvSpPr>
                <a:spLocks noChangeArrowheads="1"/>
              </p:cNvSpPr>
              <p:nvPr/>
            </p:nvSpPr>
            <p:spPr bwMode="auto">
              <a:xfrm flipH="1">
                <a:off x="860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3" name="AutoShape 9"/>
              <p:cNvSpPr>
                <a:spLocks noChangeArrowheads="1"/>
              </p:cNvSpPr>
              <p:nvPr/>
            </p:nvSpPr>
            <p:spPr bwMode="auto">
              <a:xfrm rot="10800000">
                <a:off x="98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4" name="AutoShape 10"/>
              <p:cNvSpPr>
                <a:spLocks noChangeArrowheads="1"/>
              </p:cNvSpPr>
              <p:nvPr/>
            </p:nvSpPr>
            <p:spPr bwMode="auto">
              <a:xfrm flipH="1">
                <a:off x="1125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5" name="AutoShape 11"/>
              <p:cNvSpPr>
                <a:spLocks noChangeArrowheads="1"/>
              </p:cNvSpPr>
              <p:nvPr/>
            </p:nvSpPr>
            <p:spPr bwMode="auto">
              <a:xfrm rot="10800000">
                <a:off x="125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 flipH="1">
                <a:off x="138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7" name="AutoShape 13"/>
              <p:cNvSpPr>
                <a:spLocks noChangeArrowheads="1"/>
              </p:cNvSpPr>
              <p:nvPr/>
            </p:nvSpPr>
            <p:spPr bwMode="auto">
              <a:xfrm rot="10800000">
                <a:off x="1522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8" name="AutoShape 14"/>
              <p:cNvSpPr>
                <a:spLocks noChangeArrowheads="1"/>
              </p:cNvSpPr>
              <p:nvPr/>
            </p:nvSpPr>
            <p:spPr bwMode="auto">
              <a:xfrm flipH="1">
                <a:off x="1656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9" name="AutoShape 15"/>
              <p:cNvSpPr>
                <a:spLocks noChangeArrowheads="1"/>
              </p:cNvSpPr>
              <p:nvPr/>
            </p:nvSpPr>
            <p:spPr bwMode="auto">
              <a:xfrm rot="10800000">
                <a:off x="178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0" name="AutoShape 16"/>
              <p:cNvSpPr>
                <a:spLocks noChangeArrowheads="1"/>
              </p:cNvSpPr>
              <p:nvPr/>
            </p:nvSpPr>
            <p:spPr bwMode="auto">
              <a:xfrm flipH="1">
                <a:off x="1920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1" name="AutoShape 17"/>
              <p:cNvSpPr>
                <a:spLocks noChangeArrowheads="1"/>
              </p:cNvSpPr>
              <p:nvPr/>
            </p:nvSpPr>
            <p:spPr bwMode="auto">
              <a:xfrm rot="10800000">
                <a:off x="2054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2" name="AutoShape 18"/>
              <p:cNvSpPr>
                <a:spLocks noChangeArrowheads="1"/>
              </p:cNvSpPr>
              <p:nvPr/>
            </p:nvSpPr>
            <p:spPr bwMode="auto">
              <a:xfrm flipH="1">
                <a:off x="2187" y="4"/>
                <a:ext cx="273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3" name="AutoShape 19"/>
              <p:cNvSpPr>
                <a:spLocks noChangeArrowheads="1"/>
              </p:cNvSpPr>
              <p:nvPr/>
            </p:nvSpPr>
            <p:spPr bwMode="auto">
              <a:xfrm rot="10800000">
                <a:off x="231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4" name="AutoShape 20"/>
              <p:cNvSpPr>
                <a:spLocks noChangeArrowheads="1"/>
              </p:cNvSpPr>
              <p:nvPr/>
            </p:nvSpPr>
            <p:spPr bwMode="auto">
              <a:xfrm flipH="1">
                <a:off x="245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5" name="AutoShape 21"/>
              <p:cNvSpPr>
                <a:spLocks noChangeArrowheads="1"/>
              </p:cNvSpPr>
              <p:nvPr/>
            </p:nvSpPr>
            <p:spPr bwMode="auto">
              <a:xfrm rot="10800000">
                <a:off x="2584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6" name="AutoShape 22"/>
              <p:cNvSpPr>
                <a:spLocks noChangeArrowheads="1"/>
              </p:cNvSpPr>
              <p:nvPr/>
            </p:nvSpPr>
            <p:spPr bwMode="auto">
              <a:xfrm flipH="1">
                <a:off x="2718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7" name="AutoShape 23"/>
              <p:cNvSpPr>
                <a:spLocks noChangeArrowheads="1"/>
              </p:cNvSpPr>
              <p:nvPr/>
            </p:nvSpPr>
            <p:spPr bwMode="auto">
              <a:xfrm rot="10800000">
                <a:off x="2851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8" name="AutoShape 24"/>
              <p:cNvSpPr>
                <a:spLocks noChangeArrowheads="1"/>
              </p:cNvSpPr>
              <p:nvPr/>
            </p:nvSpPr>
            <p:spPr bwMode="auto">
              <a:xfrm flipH="1">
                <a:off x="2982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9" name="AutoShape 25"/>
              <p:cNvSpPr>
                <a:spLocks noChangeArrowheads="1"/>
              </p:cNvSpPr>
              <p:nvPr/>
            </p:nvSpPr>
            <p:spPr bwMode="auto">
              <a:xfrm rot="10800000">
                <a:off x="3115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0" name="AutoShape 26"/>
              <p:cNvSpPr>
                <a:spLocks noChangeArrowheads="1"/>
              </p:cNvSpPr>
              <p:nvPr/>
            </p:nvSpPr>
            <p:spPr bwMode="auto">
              <a:xfrm flipH="1">
                <a:off x="324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1" name="AutoShape 27"/>
              <p:cNvSpPr>
                <a:spLocks noChangeArrowheads="1"/>
              </p:cNvSpPr>
              <p:nvPr/>
            </p:nvSpPr>
            <p:spPr bwMode="auto">
              <a:xfrm rot="10800000">
                <a:off x="3381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2" name="AutoShape 28"/>
              <p:cNvSpPr>
                <a:spLocks noChangeArrowheads="1"/>
              </p:cNvSpPr>
              <p:nvPr/>
            </p:nvSpPr>
            <p:spPr bwMode="auto">
              <a:xfrm flipH="1">
                <a:off x="3515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3" name="AutoShape 29"/>
              <p:cNvSpPr>
                <a:spLocks noChangeArrowheads="1"/>
              </p:cNvSpPr>
              <p:nvPr/>
            </p:nvSpPr>
            <p:spPr bwMode="auto">
              <a:xfrm rot="10800000">
                <a:off x="364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4" name="AutoShape 30"/>
              <p:cNvSpPr>
                <a:spLocks noChangeArrowheads="1"/>
              </p:cNvSpPr>
              <p:nvPr/>
            </p:nvSpPr>
            <p:spPr bwMode="auto">
              <a:xfrm flipH="1">
                <a:off x="377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5" name="AutoShape 31"/>
              <p:cNvSpPr>
                <a:spLocks noChangeArrowheads="1"/>
              </p:cNvSpPr>
              <p:nvPr/>
            </p:nvSpPr>
            <p:spPr bwMode="auto">
              <a:xfrm rot="10800000">
                <a:off x="391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6" name="AutoShape 32"/>
              <p:cNvSpPr>
                <a:spLocks noChangeArrowheads="1"/>
              </p:cNvSpPr>
              <p:nvPr/>
            </p:nvSpPr>
            <p:spPr bwMode="auto">
              <a:xfrm flipH="1">
                <a:off x="4044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7" name="AutoShape 33"/>
              <p:cNvSpPr>
                <a:spLocks noChangeArrowheads="1"/>
              </p:cNvSpPr>
              <p:nvPr/>
            </p:nvSpPr>
            <p:spPr bwMode="auto">
              <a:xfrm rot="10800000">
                <a:off x="417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8" name="AutoShape 34"/>
              <p:cNvSpPr>
                <a:spLocks noChangeArrowheads="1"/>
              </p:cNvSpPr>
              <p:nvPr/>
            </p:nvSpPr>
            <p:spPr bwMode="auto">
              <a:xfrm flipH="1">
                <a:off x="4312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9" name="AutoShape 35"/>
              <p:cNvSpPr>
                <a:spLocks noChangeArrowheads="1"/>
              </p:cNvSpPr>
              <p:nvPr/>
            </p:nvSpPr>
            <p:spPr bwMode="auto">
              <a:xfrm rot="10800000">
                <a:off x="4444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0" name="AutoShape 36"/>
              <p:cNvSpPr>
                <a:spLocks noChangeArrowheads="1"/>
              </p:cNvSpPr>
              <p:nvPr/>
            </p:nvSpPr>
            <p:spPr bwMode="auto">
              <a:xfrm flipH="1">
                <a:off x="457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1" name="AutoShape 37"/>
              <p:cNvSpPr>
                <a:spLocks noChangeArrowheads="1"/>
              </p:cNvSpPr>
              <p:nvPr/>
            </p:nvSpPr>
            <p:spPr bwMode="auto">
              <a:xfrm rot="10800000">
                <a:off x="4709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2" name="AutoShape 38"/>
              <p:cNvSpPr>
                <a:spLocks noChangeArrowheads="1"/>
              </p:cNvSpPr>
              <p:nvPr/>
            </p:nvSpPr>
            <p:spPr bwMode="auto">
              <a:xfrm flipH="1">
                <a:off x="4842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3" name="AutoShape 39"/>
              <p:cNvSpPr>
                <a:spLocks noChangeArrowheads="1"/>
              </p:cNvSpPr>
              <p:nvPr/>
            </p:nvSpPr>
            <p:spPr bwMode="auto">
              <a:xfrm rot="10800000">
                <a:off x="4976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4" name="AutoShape 40"/>
              <p:cNvSpPr>
                <a:spLocks noChangeArrowheads="1"/>
              </p:cNvSpPr>
              <p:nvPr/>
            </p:nvSpPr>
            <p:spPr bwMode="auto">
              <a:xfrm flipH="1">
                <a:off x="5118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5" name="AutoShape 41"/>
              <p:cNvSpPr>
                <a:spLocks noChangeArrowheads="1"/>
              </p:cNvSpPr>
              <p:nvPr/>
            </p:nvSpPr>
            <p:spPr bwMode="auto">
              <a:xfrm rot="10800000">
                <a:off x="5252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6" name="AutoShape 42"/>
              <p:cNvSpPr>
                <a:spLocks noChangeArrowheads="1"/>
              </p:cNvSpPr>
              <p:nvPr/>
            </p:nvSpPr>
            <p:spPr bwMode="auto">
              <a:xfrm flipH="1">
                <a:off x="5385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1101" name="Group 77"/>
            <p:cNvGrpSpPr>
              <a:grpSpLocks/>
            </p:cNvGrpSpPr>
            <p:nvPr/>
          </p:nvGrpSpPr>
          <p:grpSpPr bwMode="auto">
            <a:xfrm>
              <a:off x="5497" y="4"/>
              <a:ext cx="276" cy="4304"/>
              <a:chOff x="5497" y="4"/>
              <a:chExt cx="276" cy="4304"/>
            </a:xfrm>
          </p:grpSpPr>
          <p:sp>
            <p:nvSpPr>
              <p:cNvPr id="1068" name="Rectangle 44"/>
              <p:cNvSpPr>
                <a:spLocks noChangeArrowheads="1"/>
              </p:cNvSpPr>
              <p:nvPr/>
            </p:nvSpPr>
            <p:spPr bwMode="auto">
              <a:xfrm>
                <a:off x="5522" y="4"/>
                <a:ext cx="226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9" name="AutoShape 45"/>
              <p:cNvSpPr>
                <a:spLocks noChangeArrowheads="1"/>
              </p:cNvSpPr>
              <p:nvPr/>
            </p:nvSpPr>
            <p:spPr bwMode="auto">
              <a:xfrm rot="5400000" flipH="1">
                <a:off x="5522" y="22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0" name="AutoShape 46"/>
              <p:cNvSpPr>
                <a:spLocks noChangeArrowheads="1"/>
              </p:cNvSpPr>
              <p:nvPr/>
            </p:nvSpPr>
            <p:spPr bwMode="auto">
              <a:xfrm rot="16200000">
                <a:off x="5522" y="15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1" name="AutoShape 47"/>
              <p:cNvSpPr>
                <a:spLocks noChangeArrowheads="1"/>
              </p:cNvSpPr>
              <p:nvPr/>
            </p:nvSpPr>
            <p:spPr bwMode="auto">
              <a:xfrm rot="5400000" flipH="1">
                <a:off x="5522" y="293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2" name="AutoShape 48"/>
              <p:cNvSpPr>
                <a:spLocks noChangeArrowheads="1"/>
              </p:cNvSpPr>
              <p:nvPr/>
            </p:nvSpPr>
            <p:spPr bwMode="auto">
              <a:xfrm rot="16200000">
                <a:off x="5522" y="43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3" name="AutoShape 49"/>
              <p:cNvSpPr>
                <a:spLocks noChangeArrowheads="1"/>
              </p:cNvSpPr>
              <p:nvPr/>
            </p:nvSpPr>
            <p:spPr bwMode="auto">
              <a:xfrm rot="5400000" flipH="1">
                <a:off x="5522" y="56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4" name="AutoShape 50"/>
              <p:cNvSpPr>
                <a:spLocks noChangeArrowheads="1"/>
              </p:cNvSpPr>
              <p:nvPr/>
            </p:nvSpPr>
            <p:spPr bwMode="auto">
              <a:xfrm rot="16200000">
                <a:off x="5522" y="701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5" name="AutoShape 51"/>
              <p:cNvSpPr>
                <a:spLocks noChangeArrowheads="1"/>
              </p:cNvSpPr>
              <p:nvPr/>
            </p:nvSpPr>
            <p:spPr bwMode="auto">
              <a:xfrm rot="5400000" flipH="1">
                <a:off x="5522" y="83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6" name="AutoShape 52"/>
              <p:cNvSpPr>
                <a:spLocks noChangeArrowheads="1"/>
              </p:cNvSpPr>
              <p:nvPr/>
            </p:nvSpPr>
            <p:spPr bwMode="auto">
              <a:xfrm rot="16200000">
                <a:off x="5522" y="96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7" name="AutoShape 53"/>
              <p:cNvSpPr>
                <a:spLocks noChangeArrowheads="1"/>
              </p:cNvSpPr>
              <p:nvPr/>
            </p:nvSpPr>
            <p:spPr bwMode="auto">
              <a:xfrm rot="5400000" flipH="1">
                <a:off x="5522" y="10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8" name="AutoShape 54"/>
              <p:cNvSpPr>
                <a:spLocks noChangeArrowheads="1"/>
              </p:cNvSpPr>
              <p:nvPr/>
            </p:nvSpPr>
            <p:spPr bwMode="auto">
              <a:xfrm rot="16200000">
                <a:off x="5522" y="1233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9" name="AutoShape 55"/>
              <p:cNvSpPr>
                <a:spLocks noChangeArrowheads="1"/>
              </p:cNvSpPr>
              <p:nvPr/>
            </p:nvSpPr>
            <p:spPr bwMode="auto">
              <a:xfrm rot="5400000" flipH="1">
                <a:off x="5522" y="1365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0" name="AutoShape 56"/>
              <p:cNvSpPr>
                <a:spLocks noChangeArrowheads="1"/>
              </p:cNvSpPr>
              <p:nvPr/>
            </p:nvSpPr>
            <p:spPr bwMode="auto">
              <a:xfrm rot="16200000">
                <a:off x="5522" y="14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1" name="AutoShape 57"/>
              <p:cNvSpPr>
                <a:spLocks noChangeArrowheads="1"/>
              </p:cNvSpPr>
              <p:nvPr/>
            </p:nvSpPr>
            <p:spPr bwMode="auto">
              <a:xfrm rot="5400000" flipH="1">
                <a:off x="5522" y="1632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2" name="AutoShape 58"/>
              <p:cNvSpPr>
                <a:spLocks noChangeArrowheads="1"/>
              </p:cNvSpPr>
              <p:nvPr/>
            </p:nvSpPr>
            <p:spPr bwMode="auto">
              <a:xfrm rot="16200000">
                <a:off x="5522" y="1765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3" name="AutoShape 59"/>
              <p:cNvSpPr>
                <a:spLocks noChangeArrowheads="1"/>
              </p:cNvSpPr>
              <p:nvPr/>
            </p:nvSpPr>
            <p:spPr bwMode="auto">
              <a:xfrm rot="5400000" flipH="1">
                <a:off x="5522" y="18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4" name="AutoShape 60"/>
              <p:cNvSpPr>
                <a:spLocks noChangeArrowheads="1"/>
              </p:cNvSpPr>
              <p:nvPr/>
            </p:nvSpPr>
            <p:spPr bwMode="auto">
              <a:xfrm rot="16200000">
                <a:off x="5522" y="2032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5" name="AutoShape 61"/>
              <p:cNvSpPr>
                <a:spLocks noChangeArrowheads="1"/>
              </p:cNvSpPr>
              <p:nvPr/>
            </p:nvSpPr>
            <p:spPr bwMode="auto">
              <a:xfrm rot="5400000" flipH="1">
                <a:off x="5522" y="216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6" name="AutoShape 62"/>
              <p:cNvSpPr>
                <a:spLocks noChangeArrowheads="1"/>
              </p:cNvSpPr>
              <p:nvPr/>
            </p:nvSpPr>
            <p:spPr bwMode="auto">
              <a:xfrm rot="16200000">
                <a:off x="5522" y="22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7" name="AutoShape 63"/>
              <p:cNvSpPr>
                <a:spLocks noChangeArrowheads="1"/>
              </p:cNvSpPr>
              <p:nvPr/>
            </p:nvSpPr>
            <p:spPr bwMode="auto">
              <a:xfrm rot="5400000" flipH="1">
                <a:off x="5522" y="2431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8" name="AutoShape 64"/>
              <p:cNvSpPr>
                <a:spLocks noChangeArrowheads="1"/>
              </p:cNvSpPr>
              <p:nvPr/>
            </p:nvSpPr>
            <p:spPr bwMode="auto">
              <a:xfrm rot="16200000">
                <a:off x="5522" y="256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9" name="AutoShape 65"/>
              <p:cNvSpPr>
                <a:spLocks noChangeArrowheads="1"/>
              </p:cNvSpPr>
              <p:nvPr/>
            </p:nvSpPr>
            <p:spPr bwMode="auto">
              <a:xfrm rot="5400000" flipH="1">
                <a:off x="5522" y="26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0" name="AutoShape 66"/>
              <p:cNvSpPr>
                <a:spLocks noChangeArrowheads="1"/>
              </p:cNvSpPr>
              <p:nvPr/>
            </p:nvSpPr>
            <p:spPr bwMode="auto">
              <a:xfrm rot="16200000">
                <a:off x="5522" y="2829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1" name="AutoShape 67"/>
              <p:cNvSpPr>
                <a:spLocks noChangeArrowheads="1"/>
              </p:cNvSpPr>
              <p:nvPr/>
            </p:nvSpPr>
            <p:spPr bwMode="auto">
              <a:xfrm rot="5400000" flipH="1">
                <a:off x="5522" y="2963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2" name="AutoShape 68"/>
              <p:cNvSpPr>
                <a:spLocks noChangeArrowheads="1"/>
              </p:cNvSpPr>
              <p:nvPr/>
            </p:nvSpPr>
            <p:spPr bwMode="auto">
              <a:xfrm rot="16200000">
                <a:off x="5522" y="309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3" name="AutoShape 69"/>
              <p:cNvSpPr>
                <a:spLocks noChangeArrowheads="1"/>
              </p:cNvSpPr>
              <p:nvPr/>
            </p:nvSpPr>
            <p:spPr bwMode="auto">
              <a:xfrm rot="5400000" flipH="1">
                <a:off x="5522" y="322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4" name="AutoShape 70"/>
              <p:cNvSpPr>
                <a:spLocks noChangeArrowheads="1"/>
              </p:cNvSpPr>
              <p:nvPr/>
            </p:nvSpPr>
            <p:spPr bwMode="auto">
              <a:xfrm rot="16200000">
                <a:off x="5522" y="3363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5" name="Rectangle 71"/>
              <p:cNvSpPr>
                <a:spLocks noChangeArrowheads="1"/>
              </p:cNvSpPr>
              <p:nvPr/>
            </p:nvSpPr>
            <p:spPr bwMode="auto">
              <a:xfrm>
                <a:off x="5522" y="4032"/>
                <a:ext cx="226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6" name="AutoShape 72"/>
              <p:cNvSpPr>
                <a:spLocks noChangeArrowheads="1"/>
              </p:cNvSpPr>
              <p:nvPr/>
            </p:nvSpPr>
            <p:spPr bwMode="auto">
              <a:xfrm rot="5400000" flipH="1">
                <a:off x="5522" y="349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7" name="AutoShape 73"/>
              <p:cNvSpPr>
                <a:spLocks noChangeArrowheads="1"/>
              </p:cNvSpPr>
              <p:nvPr/>
            </p:nvSpPr>
            <p:spPr bwMode="auto">
              <a:xfrm rot="16200000">
                <a:off x="5522" y="362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8" name="AutoShape 74"/>
              <p:cNvSpPr>
                <a:spLocks noChangeArrowheads="1"/>
              </p:cNvSpPr>
              <p:nvPr/>
            </p:nvSpPr>
            <p:spPr bwMode="auto">
              <a:xfrm rot="5400000" flipH="1">
                <a:off x="5522" y="3765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9" name="AutoShape 75"/>
              <p:cNvSpPr>
                <a:spLocks noChangeArrowheads="1"/>
              </p:cNvSpPr>
              <p:nvPr/>
            </p:nvSpPr>
            <p:spPr bwMode="auto">
              <a:xfrm rot="16200000">
                <a:off x="5522" y="38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0" name="AutoShape 76"/>
              <p:cNvSpPr>
                <a:spLocks noChangeArrowheads="1"/>
              </p:cNvSpPr>
              <p:nvPr/>
            </p:nvSpPr>
            <p:spPr bwMode="auto">
              <a:xfrm rot="5400000" flipH="1">
                <a:off x="5522" y="4032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1143" name="Group 119"/>
            <p:cNvGrpSpPr>
              <a:grpSpLocks/>
            </p:cNvGrpSpPr>
            <p:nvPr/>
          </p:nvGrpSpPr>
          <p:grpSpPr bwMode="auto">
            <a:xfrm>
              <a:off x="23" y="4083"/>
              <a:ext cx="5504" cy="226"/>
              <a:chOff x="23" y="4083"/>
              <a:chExt cx="5504" cy="226"/>
            </a:xfrm>
          </p:grpSpPr>
          <p:sp>
            <p:nvSpPr>
              <p:cNvPr id="1102" name="AutoShape 78"/>
              <p:cNvSpPr>
                <a:spLocks noChangeArrowheads="1"/>
              </p:cNvSpPr>
              <p:nvPr/>
            </p:nvSpPr>
            <p:spPr bwMode="auto">
              <a:xfrm rot="10800000">
                <a:off x="5383" y="4084"/>
                <a:ext cx="137" cy="224"/>
              </a:xfrm>
              <a:prstGeom prst="rtTriangle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3" name="AutoShape 79"/>
              <p:cNvSpPr>
                <a:spLocks noChangeArrowheads="1"/>
              </p:cNvSpPr>
              <p:nvPr/>
            </p:nvSpPr>
            <p:spPr bwMode="auto">
              <a:xfrm flipH="1">
                <a:off x="5249" y="4084"/>
                <a:ext cx="278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4" name="AutoShape 80"/>
              <p:cNvSpPr>
                <a:spLocks noChangeArrowheads="1"/>
              </p:cNvSpPr>
              <p:nvPr/>
            </p:nvSpPr>
            <p:spPr bwMode="auto">
              <a:xfrm rot="10800000">
                <a:off x="5116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5" name="AutoShape 81"/>
              <p:cNvSpPr>
                <a:spLocks noChangeArrowheads="1"/>
              </p:cNvSpPr>
              <p:nvPr/>
            </p:nvSpPr>
            <p:spPr bwMode="auto">
              <a:xfrm flipH="1">
                <a:off x="4985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6" name="AutoShape 82"/>
              <p:cNvSpPr>
                <a:spLocks noChangeArrowheads="1"/>
              </p:cNvSpPr>
              <p:nvPr/>
            </p:nvSpPr>
            <p:spPr bwMode="auto">
              <a:xfrm rot="10800000">
                <a:off x="4850" y="4083"/>
                <a:ext cx="278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7" name="AutoShape 83"/>
              <p:cNvSpPr>
                <a:spLocks noChangeArrowheads="1"/>
              </p:cNvSpPr>
              <p:nvPr/>
            </p:nvSpPr>
            <p:spPr bwMode="auto">
              <a:xfrm flipH="1">
                <a:off x="4709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8" name="AutoShape 84"/>
              <p:cNvSpPr>
                <a:spLocks noChangeArrowheads="1"/>
              </p:cNvSpPr>
              <p:nvPr/>
            </p:nvSpPr>
            <p:spPr bwMode="auto">
              <a:xfrm rot="10800000" flipH="1">
                <a:off x="4570" y="4083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9" name="AutoShape 85"/>
              <p:cNvSpPr>
                <a:spLocks noChangeArrowheads="1"/>
              </p:cNvSpPr>
              <p:nvPr/>
            </p:nvSpPr>
            <p:spPr bwMode="auto">
              <a:xfrm>
                <a:off x="4437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0" name="AutoShape 86"/>
              <p:cNvSpPr>
                <a:spLocks noChangeArrowheads="1"/>
              </p:cNvSpPr>
              <p:nvPr/>
            </p:nvSpPr>
            <p:spPr bwMode="auto">
              <a:xfrm rot="10800000" flipH="1">
                <a:off x="4302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1" name="AutoShape 87"/>
              <p:cNvSpPr>
                <a:spLocks noChangeArrowheads="1"/>
              </p:cNvSpPr>
              <p:nvPr/>
            </p:nvSpPr>
            <p:spPr bwMode="auto">
              <a:xfrm>
                <a:off x="4169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2" name="AutoShape 88"/>
              <p:cNvSpPr>
                <a:spLocks noChangeArrowheads="1"/>
              </p:cNvSpPr>
              <p:nvPr/>
            </p:nvSpPr>
            <p:spPr bwMode="auto">
              <a:xfrm rot="10800000" flipH="1">
                <a:off x="4037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3" name="AutoShape 89"/>
              <p:cNvSpPr>
                <a:spLocks noChangeArrowheads="1"/>
              </p:cNvSpPr>
              <p:nvPr/>
            </p:nvSpPr>
            <p:spPr bwMode="auto">
              <a:xfrm>
                <a:off x="3903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4" name="AutoShape 90"/>
              <p:cNvSpPr>
                <a:spLocks noChangeArrowheads="1"/>
              </p:cNvSpPr>
              <p:nvPr/>
            </p:nvSpPr>
            <p:spPr bwMode="auto">
              <a:xfrm rot="10800000" flipH="1">
                <a:off x="3771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5" name="AutoShape 91"/>
              <p:cNvSpPr>
                <a:spLocks noChangeArrowheads="1"/>
              </p:cNvSpPr>
              <p:nvPr/>
            </p:nvSpPr>
            <p:spPr bwMode="auto">
              <a:xfrm>
                <a:off x="3637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6" name="AutoShape 92"/>
              <p:cNvSpPr>
                <a:spLocks noChangeArrowheads="1"/>
              </p:cNvSpPr>
              <p:nvPr/>
            </p:nvSpPr>
            <p:spPr bwMode="auto">
              <a:xfrm rot="10800000" flipH="1">
                <a:off x="3505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7" name="AutoShape 93"/>
              <p:cNvSpPr>
                <a:spLocks noChangeArrowheads="1"/>
              </p:cNvSpPr>
              <p:nvPr/>
            </p:nvSpPr>
            <p:spPr bwMode="auto">
              <a:xfrm>
                <a:off x="3373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8" name="AutoShape 94"/>
              <p:cNvSpPr>
                <a:spLocks noChangeArrowheads="1"/>
              </p:cNvSpPr>
              <p:nvPr/>
            </p:nvSpPr>
            <p:spPr bwMode="auto">
              <a:xfrm rot="10800000" flipH="1">
                <a:off x="323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9" name="AutoShape 95"/>
              <p:cNvSpPr>
                <a:spLocks noChangeArrowheads="1"/>
              </p:cNvSpPr>
              <p:nvPr/>
            </p:nvSpPr>
            <p:spPr bwMode="auto">
              <a:xfrm>
                <a:off x="3106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0" name="AutoShape 96"/>
              <p:cNvSpPr>
                <a:spLocks noChangeArrowheads="1"/>
              </p:cNvSpPr>
              <p:nvPr/>
            </p:nvSpPr>
            <p:spPr bwMode="auto">
              <a:xfrm rot="10800000" flipH="1">
                <a:off x="2972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1" name="AutoShape 97"/>
              <p:cNvSpPr>
                <a:spLocks noChangeArrowheads="1"/>
              </p:cNvSpPr>
              <p:nvPr/>
            </p:nvSpPr>
            <p:spPr bwMode="auto">
              <a:xfrm>
                <a:off x="2842" y="4084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2" name="AutoShape 98"/>
              <p:cNvSpPr>
                <a:spLocks noChangeArrowheads="1"/>
              </p:cNvSpPr>
              <p:nvPr/>
            </p:nvSpPr>
            <p:spPr bwMode="auto">
              <a:xfrm rot="10800000" flipH="1">
                <a:off x="2707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3" name="AutoShape 99"/>
              <p:cNvSpPr>
                <a:spLocks noChangeArrowheads="1"/>
              </p:cNvSpPr>
              <p:nvPr/>
            </p:nvSpPr>
            <p:spPr bwMode="auto">
              <a:xfrm>
                <a:off x="2574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4" name="AutoShape 100"/>
              <p:cNvSpPr>
                <a:spLocks noChangeArrowheads="1"/>
              </p:cNvSpPr>
              <p:nvPr/>
            </p:nvSpPr>
            <p:spPr bwMode="auto">
              <a:xfrm rot="10800000" flipH="1">
                <a:off x="2441" y="4083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5" name="AutoShape 101"/>
              <p:cNvSpPr>
                <a:spLocks noChangeArrowheads="1"/>
              </p:cNvSpPr>
              <p:nvPr/>
            </p:nvSpPr>
            <p:spPr bwMode="auto">
              <a:xfrm>
                <a:off x="2308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6" name="AutoShape 102"/>
              <p:cNvSpPr>
                <a:spLocks noChangeArrowheads="1"/>
              </p:cNvSpPr>
              <p:nvPr/>
            </p:nvSpPr>
            <p:spPr bwMode="auto">
              <a:xfrm rot="10800000" flipH="1">
                <a:off x="2173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7" name="AutoShape 103"/>
              <p:cNvSpPr>
                <a:spLocks noChangeArrowheads="1"/>
              </p:cNvSpPr>
              <p:nvPr/>
            </p:nvSpPr>
            <p:spPr bwMode="auto">
              <a:xfrm>
                <a:off x="2042" y="4084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8" name="AutoShape 104"/>
              <p:cNvSpPr>
                <a:spLocks noChangeArrowheads="1"/>
              </p:cNvSpPr>
              <p:nvPr/>
            </p:nvSpPr>
            <p:spPr bwMode="auto">
              <a:xfrm rot="10800000" flipH="1">
                <a:off x="190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9" name="AutoShape 105"/>
              <p:cNvSpPr>
                <a:spLocks noChangeArrowheads="1"/>
              </p:cNvSpPr>
              <p:nvPr/>
            </p:nvSpPr>
            <p:spPr bwMode="auto">
              <a:xfrm>
                <a:off x="1776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0" name="AutoShape 106"/>
              <p:cNvSpPr>
                <a:spLocks noChangeArrowheads="1"/>
              </p:cNvSpPr>
              <p:nvPr/>
            </p:nvSpPr>
            <p:spPr bwMode="auto">
              <a:xfrm rot="10800000" flipH="1">
                <a:off x="1643" y="4083"/>
                <a:ext cx="274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1" name="AutoShape 107"/>
              <p:cNvSpPr>
                <a:spLocks noChangeArrowheads="1"/>
              </p:cNvSpPr>
              <p:nvPr/>
            </p:nvSpPr>
            <p:spPr bwMode="auto">
              <a:xfrm>
                <a:off x="1509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2" name="AutoShape 108"/>
              <p:cNvSpPr>
                <a:spLocks noChangeArrowheads="1"/>
              </p:cNvSpPr>
              <p:nvPr/>
            </p:nvSpPr>
            <p:spPr bwMode="auto">
              <a:xfrm rot="10800000" flipH="1">
                <a:off x="1376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3" name="AutoShape 109"/>
              <p:cNvSpPr>
                <a:spLocks noChangeArrowheads="1"/>
              </p:cNvSpPr>
              <p:nvPr/>
            </p:nvSpPr>
            <p:spPr bwMode="auto">
              <a:xfrm>
                <a:off x="1243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4" name="AutoShape 110"/>
              <p:cNvSpPr>
                <a:spLocks noChangeArrowheads="1"/>
              </p:cNvSpPr>
              <p:nvPr/>
            </p:nvSpPr>
            <p:spPr bwMode="auto">
              <a:xfrm rot="10800000" flipH="1">
                <a:off x="1109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5" name="AutoShape 111"/>
              <p:cNvSpPr>
                <a:spLocks noChangeArrowheads="1"/>
              </p:cNvSpPr>
              <p:nvPr/>
            </p:nvSpPr>
            <p:spPr bwMode="auto">
              <a:xfrm>
                <a:off x="978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6" name="AutoShape 112"/>
              <p:cNvSpPr>
                <a:spLocks noChangeArrowheads="1"/>
              </p:cNvSpPr>
              <p:nvPr/>
            </p:nvSpPr>
            <p:spPr bwMode="auto">
              <a:xfrm rot="10800000" flipH="1">
                <a:off x="843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7" name="AutoShape 113"/>
              <p:cNvSpPr>
                <a:spLocks noChangeArrowheads="1"/>
              </p:cNvSpPr>
              <p:nvPr/>
            </p:nvSpPr>
            <p:spPr bwMode="auto">
              <a:xfrm>
                <a:off x="711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8" name="AutoShape 114"/>
              <p:cNvSpPr>
                <a:spLocks noChangeArrowheads="1"/>
              </p:cNvSpPr>
              <p:nvPr/>
            </p:nvSpPr>
            <p:spPr bwMode="auto">
              <a:xfrm rot="10800000" flipH="1">
                <a:off x="57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9" name="AutoShape 115"/>
              <p:cNvSpPr>
                <a:spLocks noChangeArrowheads="1"/>
              </p:cNvSpPr>
              <p:nvPr/>
            </p:nvSpPr>
            <p:spPr bwMode="auto">
              <a:xfrm>
                <a:off x="444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0" name="AutoShape 116"/>
              <p:cNvSpPr>
                <a:spLocks noChangeArrowheads="1"/>
              </p:cNvSpPr>
              <p:nvPr/>
            </p:nvSpPr>
            <p:spPr bwMode="auto">
              <a:xfrm rot="10800000" flipH="1">
                <a:off x="299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1" name="AutoShape 117"/>
              <p:cNvSpPr>
                <a:spLocks noChangeArrowheads="1"/>
              </p:cNvSpPr>
              <p:nvPr/>
            </p:nvSpPr>
            <p:spPr bwMode="auto">
              <a:xfrm>
                <a:off x="166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2" name="AutoShape 118"/>
              <p:cNvSpPr>
                <a:spLocks noChangeArrowheads="1"/>
              </p:cNvSpPr>
              <p:nvPr/>
            </p:nvSpPr>
            <p:spPr bwMode="auto">
              <a:xfrm rot="10800000" flipH="1">
                <a:off x="23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1177" name="Group 153"/>
            <p:cNvGrpSpPr>
              <a:grpSpLocks/>
            </p:cNvGrpSpPr>
            <p:nvPr/>
          </p:nvGrpSpPr>
          <p:grpSpPr bwMode="auto">
            <a:xfrm>
              <a:off x="-19" y="4"/>
              <a:ext cx="276" cy="4304"/>
              <a:chOff x="-19" y="4"/>
              <a:chExt cx="276" cy="4304"/>
            </a:xfrm>
          </p:grpSpPr>
          <p:sp>
            <p:nvSpPr>
              <p:cNvPr id="1144" name="Rectangle 120"/>
              <p:cNvSpPr>
                <a:spLocks noChangeArrowheads="1"/>
              </p:cNvSpPr>
              <p:nvPr/>
            </p:nvSpPr>
            <p:spPr bwMode="auto">
              <a:xfrm>
                <a:off x="4" y="4032"/>
                <a:ext cx="230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5" name="AutoShape 121"/>
              <p:cNvSpPr>
                <a:spLocks noChangeArrowheads="1"/>
              </p:cNvSpPr>
              <p:nvPr/>
            </p:nvSpPr>
            <p:spPr bwMode="auto">
              <a:xfrm rot="16200000">
                <a:off x="4" y="401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6" name="AutoShape 122"/>
              <p:cNvSpPr>
                <a:spLocks noChangeArrowheads="1"/>
              </p:cNvSpPr>
              <p:nvPr/>
            </p:nvSpPr>
            <p:spPr bwMode="auto">
              <a:xfrm rot="5400000" flipH="1">
                <a:off x="4" y="38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7" name="AutoShape 123"/>
              <p:cNvSpPr>
                <a:spLocks noChangeArrowheads="1"/>
              </p:cNvSpPr>
              <p:nvPr/>
            </p:nvSpPr>
            <p:spPr bwMode="auto">
              <a:xfrm rot="16200000">
                <a:off x="4" y="3747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8" name="AutoShape 124"/>
              <p:cNvSpPr>
                <a:spLocks noChangeArrowheads="1"/>
              </p:cNvSpPr>
              <p:nvPr/>
            </p:nvSpPr>
            <p:spPr bwMode="auto">
              <a:xfrm rot="5400000" flipH="1">
                <a:off x="4" y="361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9" name="AutoShape 125"/>
              <p:cNvSpPr>
                <a:spLocks noChangeArrowheads="1"/>
              </p:cNvSpPr>
              <p:nvPr/>
            </p:nvSpPr>
            <p:spPr bwMode="auto">
              <a:xfrm rot="16200000">
                <a:off x="4" y="34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0" name="AutoShape 126"/>
              <p:cNvSpPr>
                <a:spLocks noChangeArrowheads="1"/>
              </p:cNvSpPr>
              <p:nvPr/>
            </p:nvSpPr>
            <p:spPr bwMode="auto">
              <a:xfrm rot="5400000" flipH="1">
                <a:off x="4" y="334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rot="10800000" vert="eaVert" wrap="none" lIns="92075" tIns="46037" rIns="92075" bIns="46037" anchor="ctr"/>
              <a:lstStyle/>
              <a:p>
                <a:pPr algn="ctr" eaLnBrk="0" hangingPunct="0"/>
                <a:r>
                  <a:rPr lang="ru-RU" sz="2400"/>
                  <a:t> </a:t>
                </a:r>
              </a:p>
            </p:txBody>
          </p:sp>
          <p:sp>
            <p:nvSpPr>
              <p:cNvPr id="1151" name="AutoShape 127"/>
              <p:cNvSpPr>
                <a:spLocks noChangeArrowheads="1"/>
              </p:cNvSpPr>
              <p:nvPr/>
            </p:nvSpPr>
            <p:spPr bwMode="auto">
              <a:xfrm rot="16200000">
                <a:off x="4" y="321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2" name="AutoShape 128"/>
              <p:cNvSpPr>
                <a:spLocks noChangeArrowheads="1"/>
              </p:cNvSpPr>
              <p:nvPr/>
            </p:nvSpPr>
            <p:spPr bwMode="auto">
              <a:xfrm rot="5400000" flipH="1">
                <a:off x="4" y="30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3" name="AutoShape 129"/>
              <p:cNvSpPr>
                <a:spLocks noChangeArrowheads="1"/>
              </p:cNvSpPr>
              <p:nvPr/>
            </p:nvSpPr>
            <p:spPr bwMode="auto">
              <a:xfrm rot="16200000">
                <a:off x="4" y="294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4" name="AutoShape 130"/>
              <p:cNvSpPr>
                <a:spLocks noChangeArrowheads="1"/>
              </p:cNvSpPr>
              <p:nvPr/>
            </p:nvSpPr>
            <p:spPr bwMode="auto">
              <a:xfrm rot="5400000" flipH="1">
                <a:off x="4" y="281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5" name="AutoShape 131"/>
              <p:cNvSpPr>
                <a:spLocks noChangeArrowheads="1"/>
              </p:cNvSpPr>
              <p:nvPr/>
            </p:nvSpPr>
            <p:spPr bwMode="auto">
              <a:xfrm rot="16200000">
                <a:off x="4" y="268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6" name="AutoShape 132"/>
              <p:cNvSpPr>
                <a:spLocks noChangeArrowheads="1"/>
              </p:cNvSpPr>
              <p:nvPr/>
            </p:nvSpPr>
            <p:spPr bwMode="auto">
              <a:xfrm rot="5400000" flipH="1">
                <a:off x="4" y="25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7" name="AutoShape 133"/>
              <p:cNvSpPr>
                <a:spLocks noChangeArrowheads="1"/>
              </p:cNvSpPr>
              <p:nvPr/>
            </p:nvSpPr>
            <p:spPr bwMode="auto">
              <a:xfrm rot="16200000">
                <a:off x="4" y="2416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8" name="AutoShape 134"/>
              <p:cNvSpPr>
                <a:spLocks noChangeArrowheads="1"/>
              </p:cNvSpPr>
              <p:nvPr/>
            </p:nvSpPr>
            <p:spPr bwMode="auto">
              <a:xfrm rot="5400000" flipH="1">
                <a:off x="4" y="228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9" name="AutoShape 135"/>
              <p:cNvSpPr>
                <a:spLocks noChangeArrowheads="1"/>
              </p:cNvSpPr>
              <p:nvPr/>
            </p:nvSpPr>
            <p:spPr bwMode="auto">
              <a:xfrm rot="16200000">
                <a:off x="4" y="21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0" name="AutoShape 136"/>
              <p:cNvSpPr>
                <a:spLocks noChangeArrowheads="1"/>
              </p:cNvSpPr>
              <p:nvPr/>
            </p:nvSpPr>
            <p:spPr bwMode="auto">
              <a:xfrm rot="5400000" flipH="1">
                <a:off x="4" y="2016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1" name="AutoShape 137"/>
              <p:cNvSpPr>
                <a:spLocks noChangeArrowheads="1"/>
              </p:cNvSpPr>
              <p:nvPr/>
            </p:nvSpPr>
            <p:spPr bwMode="auto">
              <a:xfrm rot="16200000">
                <a:off x="4" y="188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2" name="AutoShape 138"/>
              <p:cNvSpPr>
                <a:spLocks noChangeArrowheads="1"/>
              </p:cNvSpPr>
              <p:nvPr/>
            </p:nvSpPr>
            <p:spPr bwMode="auto">
              <a:xfrm rot="5400000" flipH="1">
                <a:off x="4" y="17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3" name="AutoShape 139"/>
              <p:cNvSpPr>
                <a:spLocks noChangeArrowheads="1"/>
              </p:cNvSpPr>
              <p:nvPr/>
            </p:nvSpPr>
            <p:spPr bwMode="auto">
              <a:xfrm rot="16200000">
                <a:off x="4" y="161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4" name="AutoShape 140"/>
              <p:cNvSpPr>
                <a:spLocks noChangeArrowheads="1"/>
              </p:cNvSpPr>
              <p:nvPr/>
            </p:nvSpPr>
            <p:spPr bwMode="auto">
              <a:xfrm rot="5400000" flipH="1">
                <a:off x="4" y="148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5" name="AutoShape 141"/>
              <p:cNvSpPr>
                <a:spLocks noChangeArrowheads="1"/>
              </p:cNvSpPr>
              <p:nvPr/>
            </p:nvSpPr>
            <p:spPr bwMode="auto">
              <a:xfrm rot="16200000">
                <a:off x="4" y="135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6" name="AutoShape 142"/>
              <p:cNvSpPr>
                <a:spLocks noChangeArrowheads="1"/>
              </p:cNvSpPr>
              <p:nvPr/>
            </p:nvSpPr>
            <p:spPr bwMode="auto">
              <a:xfrm rot="5400000" flipH="1">
                <a:off x="4" y="121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7" name="AutoShape 143"/>
              <p:cNvSpPr>
                <a:spLocks noChangeArrowheads="1"/>
              </p:cNvSpPr>
              <p:nvPr/>
            </p:nvSpPr>
            <p:spPr bwMode="auto">
              <a:xfrm rot="16200000">
                <a:off x="4" y="1085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8" name="AutoShape 144"/>
              <p:cNvSpPr>
                <a:spLocks noChangeArrowheads="1"/>
              </p:cNvSpPr>
              <p:nvPr/>
            </p:nvSpPr>
            <p:spPr bwMode="auto">
              <a:xfrm rot="5400000" flipH="1">
                <a:off x="4" y="95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9" name="AutoShape 145"/>
              <p:cNvSpPr>
                <a:spLocks noChangeArrowheads="1"/>
              </p:cNvSpPr>
              <p:nvPr/>
            </p:nvSpPr>
            <p:spPr bwMode="auto">
              <a:xfrm rot="16200000">
                <a:off x="4" y="81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0" name="AutoShape 146"/>
              <p:cNvSpPr>
                <a:spLocks noChangeArrowheads="1"/>
              </p:cNvSpPr>
              <p:nvPr/>
            </p:nvSpPr>
            <p:spPr bwMode="auto">
              <a:xfrm rot="5400000" flipH="1">
                <a:off x="4" y="687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1" name="AutoShape 147"/>
              <p:cNvSpPr>
                <a:spLocks noChangeArrowheads="1"/>
              </p:cNvSpPr>
              <p:nvPr/>
            </p:nvSpPr>
            <p:spPr bwMode="auto">
              <a:xfrm rot="16200000">
                <a:off x="4" y="55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2" name="AutoShape 148"/>
              <p:cNvSpPr>
                <a:spLocks noChangeArrowheads="1"/>
              </p:cNvSpPr>
              <p:nvPr/>
            </p:nvSpPr>
            <p:spPr bwMode="auto">
              <a:xfrm rot="5400000" flipH="1">
                <a:off x="4" y="42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3" name="AutoShape 149"/>
              <p:cNvSpPr>
                <a:spLocks noChangeArrowheads="1"/>
              </p:cNvSpPr>
              <p:nvPr/>
            </p:nvSpPr>
            <p:spPr bwMode="auto">
              <a:xfrm rot="16200000">
                <a:off x="4" y="286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4" name="Rectangle 150"/>
              <p:cNvSpPr>
                <a:spLocks noChangeArrowheads="1"/>
              </p:cNvSpPr>
              <p:nvPr/>
            </p:nvSpPr>
            <p:spPr bwMode="auto">
              <a:xfrm>
                <a:off x="4" y="4"/>
                <a:ext cx="230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5" name="AutoShape 151"/>
              <p:cNvSpPr>
                <a:spLocks noChangeArrowheads="1"/>
              </p:cNvSpPr>
              <p:nvPr/>
            </p:nvSpPr>
            <p:spPr bwMode="auto">
              <a:xfrm rot="5400000" flipH="1">
                <a:off x="4" y="14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6" name="AutoShape 152"/>
              <p:cNvSpPr>
                <a:spLocks noChangeArrowheads="1"/>
              </p:cNvSpPr>
              <p:nvPr/>
            </p:nvSpPr>
            <p:spPr bwMode="auto">
              <a:xfrm rot="16200000">
                <a:off x="4" y="1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</p:grpSp>
      <p:sp>
        <p:nvSpPr>
          <p:cNvPr id="1179" name="Rectangle 15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80" name="Rectangle 1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81" name="Rectangle 15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ru-RU"/>
          </a:p>
        </p:txBody>
      </p:sp>
      <p:sp>
        <p:nvSpPr>
          <p:cNvPr id="1182" name="Rectangle 15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887B4762-34EF-487E-8E00-B28C361C5E1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83" name="Rectangle 1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2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42910" y="500042"/>
            <a:ext cx="8072494" cy="2286016"/>
          </a:xfrm>
        </p:spPr>
        <p:txBody>
          <a:bodyPr/>
          <a:lstStyle/>
          <a:p>
            <a:r>
              <a:rPr lang="uk-UA" sz="4000" b="1" dirty="0" smtClean="0">
                <a:solidFill>
                  <a:srgbClr val="00BCAA"/>
                </a:solidFill>
              </a:rPr>
              <a:t>РЕАЛЬНЕ Й ФАНТАСТИЧНЕ </a:t>
            </a:r>
            <a:br>
              <a:rPr lang="uk-UA" sz="4000" b="1" dirty="0" smtClean="0">
                <a:solidFill>
                  <a:srgbClr val="00BCAA"/>
                </a:solidFill>
              </a:rPr>
            </a:br>
            <a:r>
              <a:rPr lang="uk-UA" sz="4000" b="1" dirty="0" smtClean="0">
                <a:solidFill>
                  <a:srgbClr val="00BCAA"/>
                </a:solidFill>
              </a:rPr>
              <a:t>В КАЗЦІ “ЛЕТЮЧИЙ КОРАБЕЛЬ”</a:t>
            </a:r>
            <a:endParaRPr lang="uk-UA" sz="4000" b="1" dirty="0">
              <a:solidFill>
                <a:srgbClr val="00BCAA"/>
              </a:solidFill>
            </a:endParaRPr>
          </a:p>
        </p:txBody>
      </p:sp>
      <p:pic>
        <p:nvPicPr>
          <p:cNvPr id="5122" name="Picture 2" descr="D:\Летючий корабель\2200228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714620"/>
            <a:ext cx="5072098" cy="361206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772400" cy="1000132"/>
          </a:xfrm>
        </p:spPr>
        <p:txBody>
          <a:bodyPr/>
          <a:lstStyle/>
          <a:p>
            <a:r>
              <a:rPr lang="uk-UA" b="1" dirty="0" smtClean="0"/>
              <a:t>Творча майстерня 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285860"/>
            <a:ext cx="7572428" cy="2857520"/>
          </a:xfrm>
        </p:spPr>
        <p:txBody>
          <a:bodyPr/>
          <a:lstStyle/>
          <a:p>
            <a:pPr algn="just">
              <a:buNone/>
            </a:pPr>
            <a:r>
              <a:rPr lang="uk-UA" sz="2800" dirty="0" smtClean="0"/>
              <a:t>    </a:t>
            </a:r>
            <a:r>
              <a:rPr lang="uk-UA" sz="2400" dirty="0" smtClean="0"/>
              <a:t>Перед вами аркуш паперу. З нього можна зробити летючий корабель. Чи згинати папір, чи розфарбовувати, чи надірвати і зробити витвір мистецтва – це ваша  фантазія. На борту корабля обов’язково написати всіх героїв, яких кожен із вас візьме на корабель. Обов’язково слід пам’ятати наказ дідуся: «По дорозі бери, кого б не стрів». </a:t>
            </a:r>
          </a:p>
          <a:p>
            <a:endParaRPr lang="uk-UA" dirty="0"/>
          </a:p>
        </p:txBody>
      </p:sp>
      <p:pic>
        <p:nvPicPr>
          <p:cNvPr id="4" name="Picture 6" descr="C:\Users\Олег\Desktop\feed_paper_boat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4286256"/>
            <a:ext cx="3667124" cy="2062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Хвилинка мудрих думок </a:t>
            </a:r>
            <a:endParaRPr lang="uk-UA" b="1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1285852" y="1643050"/>
            <a:ext cx="6500858" cy="2019304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Напишіть міні – твір на тему «Якби я мав летючий корабель» (5-7 речень)</a:t>
            </a:r>
          </a:p>
          <a:p>
            <a:pPr>
              <a:buNone/>
            </a:pPr>
            <a:r>
              <a:rPr lang="uk-UA" dirty="0" smtClean="0"/>
              <a:t> </a:t>
            </a:r>
          </a:p>
          <a:p>
            <a:endParaRPr lang="uk-UA" dirty="0"/>
          </a:p>
        </p:txBody>
      </p:sp>
      <p:pic>
        <p:nvPicPr>
          <p:cNvPr id="1026" name="Picture 2" descr="D:\Летючий корабель\0008-008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786058"/>
            <a:ext cx="5214974" cy="350046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Список використаних джерел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1571612"/>
            <a:ext cx="7772400" cy="4114800"/>
          </a:xfrm>
        </p:spPr>
        <p:txBody>
          <a:bodyPr/>
          <a:lstStyle/>
          <a:p>
            <a:pPr algn="ctr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Література:</a:t>
            </a:r>
            <a:endParaRPr lang="uk-UA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smtClean="0"/>
              <a:t>Авраменко О.М. Українська література: </a:t>
            </a:r>
            <a:r>
              <a:rPr lang="uk-UA" sz="2000" b="1" dirty="0" err="1" smtClean="0"/>
              <a:t>підр</a:t>
            </a:r>
            <a:r>
              <a:rPr lang="uk-UA" sz="2000" b="1" dirty="0" smtClean="0"/>
              <a:t>. для 5 класу  </a:t>
            </a:r>
            <a:r>
              <a:rPr lang="uk-UA" sz="2000" b="1" dirty="0" err="1" smtClean="0"/>
              <a:t>загальносв</a:t>
            </a:r>
            <a:r>
              <a:rPr lang="uk-UA" sz="2000" b="1" dirty="0" smtClean="0"/>
              <a:t>. </a:t>
            </a:r>
            <a:r>
              <a:rPr lang="uk-UA" sz="2000" b="1" dirty="0" err="1" smtClean="0"/>
              <a:t>навч</a:t>
            </a:r>
            <a:r>
              <a:rPr lang="uk-UA" sz="2000" b="1" dirty="0" smtClean="0"/>
              <a:t>. </a:t>
            </a:r>
            <a:r>
              <a:rPr lang="uk-UA" sz="2000" b="1" dirty="0" err="1" smtClean="0"/>
              <a:t>закл</a:t>
            </a:r>
            <a:r>
              <a:rPr lang="uk-UA" sz="2000" b="1" dirty="0" smtClean="0"/>
              <a:t>.</a:t>
            </a:r>
            <a:r>
              <a:rPr lang="ru-RU" sz="2000" dirty="0" smtClean="0"/>
              <a:t> — К.: Грамота, 2013</a:t>
            </a:r>
            <a:r>
              <a:rPr lang="uk-UA" sz="2000" b="1" dirty="0" smtClean="0"/>
              <a:t> .</a:t>
            </a:r>
            <a:r>
              <a:rPr lang="ru-RU" sz="2000" dirty="0" smtClean="0"/>
              <a:t> — 288с.</a:t>
            </a:r>
            <a:endParaRPr lang="uk-UA" sz="2000" b="1" dirty="0" smtClean="0"/>
          </a:p>
          <a:p>
            <a:r>
              <a:rPr lang="uk-UA" sz="2000" b="1" dirty="0" err="1" smtClean="0"/>
              <a:t>Кривобокова</a:t>
            </a:r>
            <a:r>
              <a:rPr lang="uk-UA" sz="2000" b="1" dirty="0" smtClean="0"/>
              <a:t> А. І. </a:t>
            </a:r>
            <a:r>
              <a:rPr lang="ru-RU" sz="2000" dirty="0" err="1" smtClean="0"/>
              <a:t>Усі</a:t>
            </a:r>
            <a:r>
              <a:rPr lang="ru-RU" sz="2000" dirty="0" smtClean="0"/>
              <a:t> уроки </a:t>
            </a:r>
            <a:r>
              <a:rPr lang="ru-RU" sz="2000" dirty="0" err="1" smtClean="0"/>
              <a:t>української</a:t>
            </a:r>
            <a:r>
              <a:rPr lang="ru-RU" sz="2000" dirty="0" smtClean="0"/>
              <a:t> </a:t>
            </a:r>
            <a:r>
              <a:rPr lang="ru-RU" sz="2000" dirty="0" err="1" smtClean="0"/>
              <a:t>літератури</a:t>
            </a:r>
            <a:r>
              <a:rPr lang="ru-RU" sz="2000" dirty="0" smtClean="0"/>
              <a:t>. 5 </a:t>
            </a:r>
            <a:r>
              <a:rPr lang="ru-RU" sz="2000" dirty="0" err="1" smtClean="0"/>
              <a:t>клас</a:t>
            </a:r>
            <a:r>
              <a:rPr lang="ru-RU" sz="2000" dirty="0" smtClean="0"/>
              <a:t> / </a:t>
            </a:r>
          </a:p>
          <a:p>
            <a:pPr>
              <a:buNone/>
            </a:pPr>
            <a:r>
              <a:rPr lang="ru-RU" sz="2000" dirty="0" smtClean="0"/>
              <a:t>     А. І. Кривобокова, М. Г. </a:t>
            </a:r>
            <a:r>
              <a:rPr lang="ru-RU" sz="2000" dirty="0" err="1" smtClean="0"/>
              <a:t>Шленьова</a:t>
            </a:r>
            <a:r>
              <a:rPr lang="ru-RU" sz="2000" dirty="0" smtClean="0"/>
              <a:t>. — Х. : Вид. </a:t>
            </a:r>
            <a:r>
              <a:rPr lang="ru-RU" sz="2000" dirty="0" err="1" smtClean="0"/>
              <a:t>група</a:t>
            </a:r>
            <a:r>
              <a:rPr lang="ru-RU" sz="2000" dirty="0" smtClean="0"/>
              <a:t> «Основа»,</a:t>
            </a:r>
          </a:p>
          <a:p>
            <a:pPr>
              <a:buNone/>
            </a:pPr>
            <a:r>
              <a:rPr lang="ru-RU" sz="2000" smtClean="0"/>
              <a:t>         2013</a:t>
            </a:r>
            <a:r>
              <a:rPr lang="ru-RU" sz="2000" dirty="0" smtClean="0"/>
              <a:t>. — 400 с. — (</a:t>
            </a:r>
            <a:r>
              <a:rPr lang="ru-RU" sz="2000" dirty="0" err="1" smtClean="0"/>
              <a:t>Серія</a:t>
            </a:r>
            <a:r>
              <a:rPr lang="ru-RU" sz="2000" dirty="0" smtClean="0"/>
              <a:t> «</a:t>
            </a:r>
            <a:r>
              <a:rPr lang="ru-RU" sz="2000" dirty="0" err="1" smtClean="0"/>
              <a:t>Усі</a:t>
            </a:r>
            <a:r>
              <a:rPr lang="ru-RU" sz="2000" dirty="0" smtClean="0"/>
              <a:t> уроки»).</a:t>
            </a:r>
          </a:p>
          <a:p>
            <a:pPr algn="ctr">
              <a:buNone/>
            </a:pP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 smtClean="0"/>
          </a:p>
          <a:p>
            <a:r>
              <a:rPr lang="ru-RU" sz="2000" u="sng" dirty="0" smtClean="0"/>
              <a:t>http://nayrok.com.ua/plankonspekt/ukrliteratura-5-klas/</a:t>
            </a:r>
            <a:endParaRPr lang="uk-UA" sz="2000" dirty="0" smtClean="0"/>
          </a:p>
          <a:p>
            <a:r>
              <a:rPr lang="ru-RU" sz="2000" u="sng" dirty="0" smtClean="0"/>
              <a:t>http://lingvistik.at.ua/load/metodichnij_bank/urok_ukrajinskoji_literaturi_5_kl</a:t>
            </a:r>
            <a:endParaRPr lang="uk-UA" sz="2000" dirty="0" smtClean="0"/>
          </a:p>
          <a:p>
            <a:r>
              <a:rPr lang="ru-RU" sz="2000" u="sng" dirty="0" smtClean="0"/>
              <a:t>http:// </a:t>
            </a:r>
            <a:r>
              <a:rPr lang="ru-RU" sz="2000" u="sng" dirty="0" err="1" smtClean="0"/>
              <a:t>ozonlit.org</a:t>
            </a:r>
            <a:r>
              <a:rPr lang="ru-RU" sz="2000" u="sng" dirty="0" smtClean="0"/>
              <a:t>/</a:t>
            </a:r>
            <a:r>
              <a:rPr lang="ru-RU" sz="2000" u="sng" dirty="0" err="1" smtClean="0"/>
              <a:t>realne-j-fantastychne-v-kaztsi-letyuchyj-korabel</a:t>
            </a:r>
            <a:endParaRPr lang="uk-UA" sz="2000" dirty="0" smtClean="0"/>
          </a:p>
          <a:p>
            <a:pPr>
              <a:buNone/>
            </a:pPr>
            <a:endParaRPr lang="ru-RU" sz="1800" dirty="0" smtClean="0"/>
          </a:p>
        </p:txBody>
      </p:sp>
    </p:spTree>
  </p:cSld>
  <p:clrMapOvr>
    <a:masterClrMapping/>
  </p:clrMapOvr>
  <p:transition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286676" cy="1143000"/>
          </a:xfrm>
        </p:spPr>
        <p:txBody>
          <a:bodyPr/>
          <a:lstStyle/>
          <a:p>
            <a:r>
              <a:rPr lang="uk-UA" sz="4800" b="1" dirty="0" smtClean="0"/>
              <a:t>У казковому світі</a:t>
            </a:r>
            <a:endParaRPr lang="uk-UA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500174"/>
            <a:ext cx="7772400" cy="2500330"/>
          </a:xfrm>
        </p:spPr>
        <p:txBody>
          <a:bodyPr/>
          <a:lstStyle/>
          <a:p>
            <a:pPr algn="ctr">
              <a:buNone/>
            </a:pPr>
            <a:r>
              <a:rPr lang="ru-RU" sz="2800" i="1" dirty="0" err="1" smtClean="0"/>
              <a:t>Мріють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крилами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з</a:t>
            </a:r>
            <a:r>
              <a:rPr lang="ru-RU" sz="2800" i="1" dirty="0" smtClean="0"/>
              <a:t> туману </a:t>
            </a:r>
            <a:r>
              <a:rPr lang="ru-RU" sz="2800" i="1" dirty="0" err="1" smtClean="0"/>
              <a:t>лебеді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рожеві</a:t>
            </a:r>
            <a:r>
              <a:rPr lang="ru-RU" sz="2800" i="1" dirty="0" smtClean="0"/>
              <a:t>,</a:t>
            </a:r>
            <a:endParaRPr lang="ru-RU" sz="2800" dirty="0" smtClean="0"/>
          </a:p>
          <a:p>
            <a:pPr algn="ctr">
              <a:buNone/>
            </a:pPr>
            <a:r>
              <a:rPr lang="ru-RU" sz="2800" i="1" dirty="0" err="1" smtClean="0"/>
              <a:t>Сиплють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ночі</a:t>
            </a:r>
            <a:r>
              <a:rPr lang="ru-RU" sz="2800" i="1" dirty="0" smtClean="0"/>
              <a:t> у </a:t>
            </a:r>
            <a:r>
              <a:rPr lang="ru-RU" sz="2800" i="1" dirty="0" err="1" smtClean="0"/>
              <a:t>лимани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зорі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сургучеві</a:t>
            </a:r>
            <a:r>
              <a:rPr lang="ru-RU" sz="2800" i="1" dirty="0" smtClean="0"/>
              <a:t>.</a:t>
            </a:r>
            <a:endParaRPr lang="ru-RU" sz="2800" dirty="0" smtClean="0"/>
          </a:p>
          <a:p>
            <a:pPr algn="ctr">
              <a:buNone/>
            </a:pPr>
            <a:r>
              <a:rPr lang="ru-RU" sz="2800" i="1" dirty="0" err="1" smtClean="0"/>
              <a:t>Заглядає</a:t>
            </a:r>
            <a:r>
              <a:rPr lang="ru-RU" sz="2800" i="1" dirty="0" smtClean="0"/>
              <a:t> в </a:t>
            </a:r>
            <a:r>
              <a:rPr lang="ru-RU" sz="2800" i="1" dirty="0" err="1" smtClean="0"/>
              <a:t>шибку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казка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сивими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очима</a:t>
            </a:r>
            <a:r>
              <a:rPr lang="ru-RU" sz="2800" i="1" dirty="0" smtClean="0"/>
              <a:t>,</a:t>
            </a:r>
            <a:endParaRPr lang="ru-RU" sz="2800" dirty="0" smtClean="0"/>
          </a:p>
          <a:p>
            <a:pPr algn="ctr">
              <a:buNone/>
            </a:pPr>
            <a:r>
              <a:rPr lang="ru-RU" sz="2800" i="1" dirty="0" err="1" smtClean="0"/>
              <a:t>Материнська</a:t>
            </a:r>
            <a:r>
              <a:rPr lang="ru-RU" sz="2800" i="1" dirty="0" smtClean="0"/>
              <a:t> добра ласка в </a:t>
            </a:r>
            <a:r>
              <a:rPr lang="ru-RU" sz="2800" i="1" dirty="0" err="1" smtClean="0"/>
              <a:t>неї</a:t>
            </a:r>
            <a:r>
              <a:rPr lang="ru-RU" sz="2800" i="1" dirty="0" smtClean="0"/>
              <a:t> за </a:t>
            </a:r>
            <a:r>
              <a:rPr lang="ru-RU" sz="2800" i="1" dirty="0" err="1" smtClean="0"/>
              <a:t>плечима</a:t>
            </a:r>
            <a:r>
              <a:rPr lang="ru-RU" sz="2800" i="1" dirty="0" smtClean="0"/>
              <a:t>.</a:t>
            </a:r>
          </a:p>
          <a:p>
            <a:pPr algn="ctr">
              <a:buNone/>
            </a:pPr>
            <a:r>
              <a:rPr lang="ru-RU" sz="2800" i="1" dirty="0" smtClean="0"/>
              <a:t>                                               В.Симоненко</a:t>
            </a:r>
            <a:endParaRPr lang="ru-RU" sz="2800" dirty="0" smtClean="0"/>
          </a:p>
          <a:p>
            <a:endParaRPr lang="uk-UA" dirty="0"/>
          </a:p>
        </p:txBody>
      </p:sp>
      <p:pic>
        <p:nvPicPr>
          <p:cNvPr id="4" name="Picture 2" descr="D:\Летючий корабель\d0bad0b0d0b7d0bad0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929066"/>
            <a:ext cx="3500462" cy="242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C:\Users\Светлана\Desktop\thumb_l_287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286256"/>
            <a:ext cx="2831444" cy="1863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У казках народ цінує завжди Людину!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2428868"/>
            <a:ext cx="6057888" cy="2714644"/>
          </a:xfrm>
        </p:spPr>
        <p:txBody>
          <a:bodyPr/>
          <a:lstStyle/>
          <a:p>
            <a:pPr algn="ctr">
              <a:buNone/>
            </a:pPr>
            <a:r>
              <a:rPr lang="uk-UA" sz="2800" dirty="0" smtClean="0"/>
              <a:t>І найкраще – знаю нині –</a:t>
            </a:r>
          </a:p>
          <a:p>
            <a:pPr algn="ctr">
              <a:buNone/>
            </a:pPr>
            <a:r>
              <a:rPr lang="uk-UA" sz="2800" dirty="0" smtClean="0"/>
              <a:t>Коли совість підказала,</a:t>
            </a:r>
          </a:p>
          <a:p>
            <a:pPr algn="ctr">
              <a:buNone/>
            </a:pPr>
            <a:r>
              <a:rPr lang="uk-UA" sz="2800" dirty="0" smtClean="0"/>
              <a:t>Так зробить добро людині,</a:t>
            </a:r>
          </a:p>
          <a:p>
            <a:pPr algn="ctr">
              <a:buNone/>
            </a:pPr>
            <a:r>
              <a:rPr lang="uk-UA" sz="2800" dirty="0" smtClean="0"/>
              <a:t>Щоб вона про це й не знала.</a:t>
            </a:r>
          </a:p>
          <a:p>
            <a:pPr algn="ctr">
              <a:buNone/>
            </a:pPr>
            <a:r>
              <a:rPr lang="uk-UA" sz="2800" i="1" dirty="0" smtClean="0"/>
              <a:t>                                                 Д.Білоус</a:t>
            </a:r>
            <a:endParaRPr lang="uk-UA" sz="2800" dirty="0" smtClean="0"/>
          </a:p>
          <a:p>
            <a:endParaRPr lang="uk-UA" dirty="0"/>
          </a:p>
        </p:txBody>
      </p:sp>
      <p:pic>
        <p:nvPicPr>
          <p:cNvPr id="4" name="Picture 4" descr="D:\Летючий корабель\Ваджипова Надія.jpg"/>
          <p:cNvPicPr>
            <a:picLocks noChangeAspect="1" noChangeArrowheads="1"/>
          </p:cNvPicPr>
          <p:nvPr/>
        </p:nvPicPr>
        <p:blipFill>
          <a:blip r:embed="rId2"/>
          <a:srcRect l="17143" t="6667" r="20000" b="8889"/>
          <a:stretch>
            <a:fillRect/>
          </a:stretch>
        </p:blipFill>
        <p:spPr bwMode="auto">
          <a:xfrm>
            <a:off x="642910" y="1428736"/>
            <a:ext cx="185738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 descr="D:\Летючий корабель\199281_53674103.jpg"/>
          <p:cNvPicPr>
            <a:picLocks noChangeAspect="1" noChangeArrowheads="1"/>
          </p:cNvPicPr>
          <p:nvPr/>
        </p:nvPicPr>
        <p:blipFill>
          <a:blip r:embed="rId3"/>
          <a:srcRect t="6167" r="6000" b="6333"/>
          <a:stretch>
            <a:fillRect/>
          </a:stretch>
        </p:blipFill>
        <p:spPr bwMode="auto">
          <a:xfrm>
            <a:off x="714348" y="3857628"/>
            <a:ext cx="17859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7772400" cy="1143000"/>
          </a:xfrm>
        </p:spPr>
        <p:txBody>
          <a:bodyPr/>
          <a:lstStyle/>
          <a:p>
            <a:r>
              <a:rPr lang="uk-UA" b="1" dirty="0" smtClean="0"/>
              <a:t>Що в казці може бути правдою, а що — вигадкою?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22" name="Содержимое 2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/>
              <a:t>              </a:t>
            </a: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1285852" y="1785926"/>
            <a:ext cx="6529406" cy="1233486"/>
          </a:xfrm>
        </p:spPr>
        <p:txBody>
          <a:bodyPr/>
          <a:lstStyle/>
          <a:p>
            <a:pPr algn="ctr">
              <a:buNone/>
            </a:pPr>
            <a:r>
              <a:rPr lang="uk-UA" sz="3200" dirty="0" smtClean="0"/>
              <a:t>Поміркуй над прочитаним</a:t>
            </a:r>
            <a:endParaRPr lang="uk-UA" sz="3200" dirty="0"/>
          </a:p>
        </p:txBody>
      </p:sp>
      <p:pic>
        <p:nvPicPr>
          <p:cNvPr id="1026" name="Picture 2" descr="D:\Летючий корабель\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071810"/>
            <a:ext cx="3786214" cy="2381651"/>
          </a:xfrm>
          <a:prstGeom prst="rect">
            <a:avLst/>
          </a:prstGeom>
          <a:noFill/>
        </p:spPr>
      </p:pic>
      <p:pic>
        <p:nvPicPr>
          <p:cNvPr id="9" name="Picture 2" descr="D:\Летючий корабель\А Гілевич\img068.jpg"/>
          <p:cNvPicPr>
            <a:picLocks noChangeAspect="1" noChangeArrowheads="1"/>
          </p:cNvPicPr>
          <p:nvPr/>
        </p:nvPicPr>
        <p:blipFill>
          <a:blip r:embed="rId3"/>
          <a:srcRect l="12500" t="8478" r="12500" b="15000"/>
          <a:stretch>
            <a:fillRect/>
          </a:stretch>
        </p:blipFill>
        <p:spPr bwMode="auto">
          <a:xfrm>
            <a:off x="714348" y="2500306"/>
            <a:ext cx="185738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 descr="D:\Летючий корабель\А Гілевич\img073 (1).jpg"/>
          <p:cNvPicPr>
            <a:picLocks noChangeAspect="1" noChangeArrowheads="1"/>
          </p:cNvPicPr>
          <p:nvPr/>
        </p:nvPicPr>
        <p:blipFill>
          <a:blip r:embed="rId4"/>
          <a:srcRect t="9230" r="16625" b="16931"/>
          <a:stretch>
            <a:fillRect/>
          </a:stretch>
        </p:blipFill>
        <p:spPr bwMode="auto">
          <a:xfrm>
            <a:off x="6643702" y="2571744"/>
            <a:ext cx="185738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одержимое 9"/>
          <p:cNvSpPr txBox="1">
            <a:spLocks/>
          </p:cNvSpPr>
          <p:nvPr/>
        </p:nvSpPr>
        <p:spPr bwMode="auto">
          <a:xfrm>
            <a:off x="1857356" y="5643578"/>
            <a:ext cx="564360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/>
            </a:pPr>
            <a:r>
              <a:rPr lang="uk-UA" dirty="0" smtClean="0">
                <a:solidFill>
                  <a:srgbClr val="FFFF00"/>
                </a:solidFill>
                <a:latin typeface="+mn-lt"/>
                <a:cs typeface="+mn-cs"/>
              </a:rPr>
              <a:t>Ілюстрації </a:t>
            </a:r>
            <a:r>
              <a:rPr lang="uk-UA" dirty="0">
                <a:solidFill>
                  <a:srgbClr val="FFFF00"/>
                </a:solidFill>
                <a:latin typeface="+mn-lt"/>
                <a:cs typeface="+mn-cs"/>
              </a:rPr>
              <a:t>до казки </a:t>
            </a:r>
            <a:r>
              <a:rPr lang="uk-UA" dirty="0" err="1" smtClean="0">
                <a:solidFill>
                  <a:srgbClr val="FFFF00"/>
                </a:solidFill>
                <a:latin typeface="+mn-lt"/>
                <a:cs typeface="+mn-cs"/>
              </a:rPr>
              <a:t>“</a:t>
            </a:r>
            <a:r>
              <a:rPr lang="uk-UA" dirty="0" err="1" smtClean="0">
                <a:solidFill>
                  <a:srgbClr val="FFFF00"/>
                </a:solidFill>
                <a:latin typeface="+mn-lt"/>
              </a:rPr>
              <a:t>Летючий</a:t>
            </a:r>
            <a:r>
              <a:rPr lang="uk-UA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uk-UA" dirty="0" err="1" smtClean="0">
                <a:solidFill>
                  <a:srgbClr val="FFFF00"/>
                </a:solidFill>
                <a:latin typeface="+mn-lt"/>
              </a:rPr>
              <a:t>корабель”</a:t>
            </a:r>
            <a:r>
              <a:rPr lang="uk-UA" dirty="0" smtClean="0">
                <a:solidFill>
                  <a:srgbClr val="FFFF00"/>
                </a:solidFill>
                <a:latin typeface="+mn-lt"/>
                <a:cs typeface="+mn-cs"/>
              </a:rPr>
              <a:t> </a:t>
            </a:r>
            <a:r>
              <a:rPr lang="uk-UA" dirty="0" smtClean="0">
                <a:solidFill>
                  <a:srgbClr val="FFFF00"/>
                </a:solidFill>
                <a:latin typeface="+mn-lt"/>
              </a:rPr>
              <a:t>А.</a:t>
            </a:r>
            <a:r>
              <a:rPr lang="uk-UA" dirty="0" err="1" smtClean="0">
                <a:solidFill>
                  <a:srgbClr val="FFFF00"/>
                </a:solidFill>
                <a:latin typeface="+mn-lt"/>
              </a:rPr>
              <a:t>Гілевич</a:t>
            </a:r>
            <a:r>
              <a:rPr lang="uk-UA" dirty="0" smtClean="0">
                <a:solidFill>
                  <a:srgbClr val="FFFF00"/>
                </a:solidFill>
                <a:latin typeface="+mn-lt"/>
              </a:rPr>
              <a:t> </a:t>
            </a:r>
            <a:endParaRPr lang="uk-UA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Правда у казці </a:t>
            </a:r>
            <a:br>
              <a:rPr lang="uk-UA" b="1" dirty="0" smtClean="0"/>
            </a:br>
            <a:r>
              <a:rPr lang="uk-UA" b="1" dirty="0" err="1" smtClean="0"/>
              <a:t>“Летючий</a:t>
            </a:r>
            <a:r>
              <a:rPr lang="uk-UA" b="1" dirty="0" smtClean="0"/>
              <a:t> </a:t>
            </a:r>
            <a:r>
              <a:rPr lang="uk-UA" b="1" dirty="0" err="1" smtClean="0"/>
              <a:t>корабель”</a:t>
            </a:r>
            <a:endParaRPr lang="uk-UA" b="1" dirty="0"/>
          </a:p>
        </p:txBody>
      </p:sp>
      <p:grpSp>
        <p:nvGrpSpPr>
          <p:cNvPr id="4" name="Group 46"/>
          <p:cNvGrpSpPr>
            <a:grpSpLocks noGrp="1"/>
          </p:cNvGrpSpPr>
          <p:nvPr>
            <p:ph idx="1"/>
          </p:nvPr>
        </p:nvGrpSpPr>
        <p:grpSpPr bwMode="auto">
          <a:xfrm>
            <a:off x="-2643237" y="1928802"/>
            <a:ext cx="10607054" cy="4142812"/>
            <a:chOff x="-4078" y="912"/>
            <a:chExt cx="8802" cy="2810"/>
          </a:xfrm>
        </p:grpSpPr>
        <p:sp>
          <p:nvSpPr>
            <p:cNvPr id="5" name="AutoShape 2"/>
            <p:cNvSpPr>
              <a:spLocks noChangeArrowheads="1"/>
            </p:cNvSpPr>
            <p:nvPr/>
          </p:nvSpPr>
          <p:spPr bwMode="gray">
            <a:xfrm rot="5400000">
              <a:off x="-1344" y="912"/>
              <a:ext cx="2791" cy="2791"/>
            </a:xfrm>
            <a:custGeom>
              <a:avLst/>
              <a:gdLst>
                <a:gd name="G0" fmla="+- 10478 0 0"/>
                <a:gd name="G1" fmla="+- -11739500 0 0"/>
                <a:gd name="G2" fmla="+- 0 0 -11739500"/>
                <a:gd name="T0" fmla="*/ 0 256 1"/>
                <a:gd name="T1" fmla="*/ 180 256 1"/>
                <a:gd name="G3" fmla="+- -11739500 T0 T1"/>
                <a:gd name="T2" fmla="*/ 0 256 1"/>
                <a:gd name="T3" fmla="*/ 90 256 1"/>
                <a:gd name="G4" fmla="+- -11739500 T2 T3"/>
                <a:gd name="G5" fmla="*/ G4 2 1"/>
                <a:gd name="T4" fmla="*/ 90 256 1"/>
                <a:gd name="T5" fmla="*/ 0 256 1"/>
                <a:gd name="G6" fmla="+- -11739500 T4 T5"/>
                <a:gd name="G7" fmla="*/ G6 2 1"/>
                <a:gd name="G8" fmla="abs -1173950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78"/>
                <a:gd name="G18" fmla="*/ 10478 1 2"/>
                <a:gd name="G19" fmla="+- G18 5400 0"/>
                <a:gd name="G20" fmla="cos G19 -11739500"/>
                <a:gd name="G21" fmla="sin G19 -11739500"/>
                <a:gd name="G22" fmla="+- G20 10800 0"/>
                <a:gd name="G23" fmla="+- G21 10800 0"/>
                <a:gd name="G24" fmla="+- 10800 0 G20"/>
                <a:gd name="G25" fmla="+- 10478 10800 0"/>
                <a:gd name="G26" fmla="?: G9 G17 G25"/>
                <a:gd name="G27" fmla="?: G9 0 21600"/>
                <a:gd name="G28" fmla="cos 10800 -11739500"/>
                <a:gd name="G29" fmla="sin 10800 -11739500"/>
                <a:gd name="G30" fmla="sin 10478 -11739500"/>
                <a:gd name="G31" fmla="+- G28 10800 0"/>
                <a:gd name="G32" fmla="+- G29 10800 0"/>
                <a:gd name="G33" fmla="+- G30 10800 0"/>
                <a:gd name="G34" fmla="?: G4 0 G31"/>
                <a:gd name="G35" fmla="?: -11739500 G34 0"/>
                <a:gd name="G36" fmla="?: G6 G35 G31"/>
                <a:gd name="G37" fmla="+- 21600 0 G36"/>
                <a:gd name="G38" fmla="?: G4 0 G33"/>
                <a:gd name="G39" fmla="?: -1173950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2 w 21600"/>
                <a:gd name="T15" fmla="*/ 10638 h 21600"/>
                <a:gd name="T16" fmla="*/ 10800 w 21600"/>
                <a:gd name="T17" fmla="*/ 322 h 21600"/>
                <a:gd name="T18" fmla="*/ 21438 w 21600"/>
                <a:gd name="T19" fmla="*/ 1063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3" y="10641"/>
                  </a:moveTo>
                  <a:cubicBezTo>
                    <a:pt x="410" y="4916"/>
                    <a:pt x="5075" y="321"/>
                    <a:pt x="10800" y="322"/>
                  </a:cubicBezTo>
                  <a:cubicBezTo>
                    <a:pt x="16524" y="322"/>
                    <a:pt x="21189" y="4916"/>
                    <a:pt x="21276" y="10641"/>
                  </a:cubicBezTo>
                  <a:lnTo>
                    <a:pt x="21598" y="10636"/>
                  </a:lnTo>
                  <a:cubicBezTo>
                    <a:pt x="21509" y="4736"/>
                    <a:pt x="16700" y="-1"/>
                    <a:pt x="10799" y="0"/>
                  </a:cubicBezTo>
                  <a:cubicBezTo>
                    <a:pt x="4899" y="0"/>
                    <a:pt x="90" y="4736"/>
                    <a:pt x="1" y="10636"/>
                  </a:cubicBezTo>
                  <a:close/>
                </a:path>
              </a:pathLst>
            </a:custGeom>
            <a:gradFill rotWithShape="0">
              <a:gsLst>
                <a:gs pos="0">
                  <a:srgbClr val="0099FF">
                    <a:gamma/>
                    <a:tint val="0"/>
                    <a:invGamma/>
                    <a:alpha val="0"/>
                  </a:srgbClr>
                </a:gs>
                <a:gs pos="100000">
                  <a:srgbClr val="0099F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3"/>
            <p:cNvSpPr>
              <a:spLocks noChangeArrowheads="1"/>
            </p:cNvSpPr>
            <p:nvPr/>
          </p:nvSpPr>
          <p:spPr bwMode="gray">
            <a:xfrm rot="5400000">
              <a:off x="-2749" y="-210"/>
              <a:ext cx="2374" cy="5032"/>
            </a:xfrm>
            <a:custGeom>
              <a:avLst/>
              <a:gdLst>
                <a:gd name="G0" fmla="+- 744 0 0"/>
                <a:gd name="G1" fmla="+- 11756105 0 0"/>
                <a:gd name="G2" fmla="+- 0 0 11756105"/>
                <a:gd name="T0" fmla="*/ 0 256 1"/>
                <a:gd name="T1" fmla="*/ 180 256 1"/>
                <a:gd name="G3" fmla="+- 11756105 T0 T1"/>
                <a:gd name="T2" fmla="*/ 0 256 1"/>
                <a:gd name="T3" fmla="*/ 90 256 1"/>
                <a:gd name="G4" fmla="+- 11756105 T2 T3"/>
                <a:gd name="G5" fmla="*/ G4 2 1"/>
                <a:gd name="T4" fmla="*/ 90 256 1"/>
                <a:gd name="T5" fmla="*/ 0 256 1"/>
                <a:gd name="G6" fmla="+- 11756105 T4 T5"/>
                <a:gd name="G7" fmla="*/ G6 2 1"/>
                <a:gd name="G8" fmla="abs 1175610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4"/>
                <a:gd name="G18" fmla="*/ 744 1 2"/>
                <a:gd name="G19" fmla="+- G18 5400 0"/>
                <a:gd name="G20" fmla="cos G19 11756105"/>
                <a:gd name="G21" fmla="sin G19 11756105"/>
                <a:gd name="G22" fmla="+- G20 10800 0"/>
                <a:gd name="G23" fmla="+- G21 10800 0"/>
                <a:gd name="G24" fmla="+- 10800 0 G20"/>
                <a:gd name="G25" fmla="+- 744 10800 0"/>
                <a:gd name="G26" fmla="?: G9 G17 G25"/>
                <a:gd name="G27" fmla="?: G9 0 21600"/>
                <a:gd name="G28" fmla="cos 10800 11756105"/>
                <a:gd name="G29" fmla="sin 10800 11756105"/>
                <a:gd name="G30" fmla="sin 744 11756105"/>
                <a:gd name="G31" fmla="+- G28 10800 0"/>
                <a:gd name="G32" fmla="+- G29 10800 0"/>
                <a:gd name="G33" fmla="+- G30 10800 0"/>
                <a:gd name="G34" fmla="?: G4 0 G31"/>
                <a:gd name="G35" fmla="?: 11756105 G34 0"/>
                <a:gd name="G36" fmla="?: G6 G35 G31"/>
                <a:gd name="G37" fmla="+- 21600 0 G36"/>
                <a:gd name="G38" fmla="?: G4 0 G33"/>
                <a:gd name="G39" fmla="?: 1175610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028 w 21600"/>
                <a:gd name="T15" fmla="*/ 10862 h 21600"/>
                <a:gd name="T16" fmla="*/ 10800 w 21600"/>
                <a:gd name="T17" fmla="*/ 10056 h 21600"/>
                <a:gd name="T18" fmla="*/ 16572 w 21600"/>
                <a:gd name="T19" fmla="*/ 10862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056" y="10807"/>
                  </a:moveTo>
                  <a:cubicBezTo>
                    <a:pt x="10056" y="10805"/>
                    <a:pt x="10056" y="10802"/>
                    <a:pt x="10056" y="10800"/>
                  </a:cubicBezTo>
                  <a:cubicBezTo>
                    <a:pt x="10056" y="10389"/>
                    <a:pt x="10389" y="10056"/>
                    <a:pt x="10800" y="10056"/>
                  </a:cubicBezTo>
                  <a:cubicBezTo>
                    <a:pt x="11210" y="10056"/>
                    <a:pt x="11544" y="10389"/>
                    <a:pt x="11544" y="10800"/>
                  </a:cubicBezTo>
                  <a:cubicBezTo>
                    <a:pt x="11544" y="10802"/>
                    <a:pt x="11543" y="10805"/>
                    <a:pt x="11543" y="10807"/>
                  </a:cubicBezTo>
                  <a:lnTo>
                    <a:pt x="21599" y="10916"/>
                  </a:lnTo>
                  <a:cubicBezTo>
                    <a:pt x="21599" y="10877"/>
                    <a:pt x="21600" y="10838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38"/>
                    <a:pt x="0" y="10877"/>
                    <a:pt x="0" y="10916"/>
                  </a:cubicBezTo>
                  <a:close/>
                </a:path>
              </a:pathLst>
            </a:custGeom>
            <a:gradFill rotWithShape="0">
              <a:gsLst>
                <a:gs pos="0">
                  <a:srgbClr val="0099FF"/>
                </a:gs>
                <a:gs pos="100000">
                  <a:srgbClr val="33CC33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8" name="Group 41"/>
            <p:cNvGrpSpPr>
              <a:grpSpLocks/>
            </p:cNvGrpSpPr>
            <p:nvPr/>
          </p:nvGrpSpPr>
          <p:grpSpPr bwMode="auto">
            <a:xfrm>
              <a:off x="980" y="1057"/>
              <a:ext cx="3301" cy="527"/>
              <a:chOff x="980" y="1057"/>
              <a:chExt cx="3301" cy="527"/>
            </a:xfrm>
          </p:grpSpPr>
          <p:sp>
            <p:nvSpPr>
              <p:cNvPr id="37" name="AutoShape 5"/>
              <p:cNvSpPr>
                <a:spLocks noChangeArrowheads="1"/>
              </p:cNvSpPr>
              <p:nvPr/>
            </p:nvSpPr>
            <p:spPr bwMode="gray">
              <a:xfrm>
                <a:off x="1144" y="1057"/>
                <a:ext cx="3137" cy="425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8" name="Group 6"/>
              <p:cNvGrpSpPr>
                <a:grpSpLocks/>
              </p:cNvGrpSpPr>
              <p:nvPr/>
            </p:nvGrpSpPr>
            <p:grpSpPr bwMode="auto">
              <a:xfrm>
                <a:off x="980" y="1268"/>
                <a:ext cx="316" cy="316"/>
                <a:chOff x="980" y="1412"/>
                <a:chExt cx="316" cy="316"/>
              </a:xfrm>
            </p:grpSpPr>
            <p:sp>
              <p:nvSpPr>
                <p:cNvPr id="41" name="Oval 7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" name="Oval 8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9" name="Text Box 10"/>
              <p:cNvSpPr txBox="1">
                <a:spLocks noChangeArrowheads="1"/>
              </p:cNvSpPr>
              <p:nvPr/>
            </p:nvSpPr>
            <p:spPr bwMode="gray">
              <a:xfrm>
                <a:off x="1035" y="131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1</a:t>
                </a:r>
              </a:p>
            </p:txBody>
          </p:sp>
          <p:sp>
            <p:nvSpPr>
              <p:cNvPr id="40" name="Text Box 11"/>
              <p:cNvSpPr txBox="1">
                <a:spLocks noChangeArrowheads="1"/>
              </p:cNvSpPr>
              <p:nvPr/>
            </p:nvSpPr>
            <p:spPr bwMode="gray">
              <a:xfrm>
                <a:off x="1296" y="1299"/>
                <a:ext cx="2371" cy="2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/>
                <a:endParaRPr lang="en-US" b="1" dirty="0"/>
              </a:p>
            </p:txBody>
          </p:sp>
        </p:grpSp>
        <p:grpSp>
          <p:nvGrpSpPr>
            <p:cNvPr id="9" name="Group 42"/>
            <p:cNvGrpSpPr>
              <a:grpSpLocks/>
            </p:cNvGrpSpPr>
            <p:nvPr/>
          </p:nvGrpSpPr>
          <p:grpSpPr bwMode="auto">
            <a:xfrm>
              <a:off x="1200" y="1590"/>
              <a:ext cx="3318" cy="454"/>
              <a:chOff x="1200" y="1590"/>
              <a:chExt cx="3318" cy="454"/>
            </a:xfrm>
          </p:grpSpPr>
          <p:sp>
            <p:nvSpPr>
              <p:cNvPr id="31" name="AutoShape 4"/>
              <p:cNvSpPr>
                <a:spLocks noChangeArrowheads="1"/>
              </p:cNvSpPr>
              <p:nvPr/>
            </p:nvSpPr>
            <p:spPr bwMode="gray">
              <a:xfrm>
                <a:off x="1417" y="1590"/>
                <a:ext cx="3101" cy="447"/>
              </a:xfrm>
              <a:prstGeom prst="roundRect">
                <a:avLst>
                  <a:gd name="adj" fmla="val 50000"/>
                </a:avLst>
              </a:prstGeom>
              <a:solidFill>
                <a:srgbClr val="00BCAA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Text Box 12"/>
              <p:cNvSpPr txBox="1">
                <a:spLocks noChangeArrowheads="1"/>
              </p:cNvSpPr>
              <p:nvPr/>
            </p:nvSpPr>
            <p:spPr bwMode="gray">
              <a:xfrm>
                <a:off x="1536" y="1758"/>
                <a:ext cx="2307" cy="2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/>
                <a:endParaRPr lang="en-US" b="1" dirty="0"/>
              </a:p>
            </p:txBody>
          </p:sp>
          <p:grpSp>
            <p:nvGrpSpPr>
              <p:cNvPr id="33" name="Group 14"/>
              <p:cNvGrpSpPr>
                <a:grpSpLocks/>
              </p:cNvGrpSpPr>
              <p:nvPr/>
            </p:nvGrpSpPr>
            <p:grpSpPr bwMode="auto">
              <a:xfrm>
                <a:off x="1200" y="1728"/>
                <a:ext cx="316" cy="316"/>
                <a:chOff x="980" y="1412"/>
                <a:chExt cx="316" cy="316"/>
              </a:xfrm>
            </p:grpSpPr>
            <p:sp>
              <p:nvSpPr>
                <p:cNvPr id="35" name="Oval 15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0099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" name="Oval 16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4" name="Text Box 17"/>
              <p:cNvSpPr txBox="1">
                <a:spLocks noChangeArrowheads="1"/>
              </p:cNvSpPr>
              <p:nvPr/>
            </p:nvSpPr>
            <p:spPr bwMode="gray">
              <a:xfrm>
                <a:off x="1257" y="1776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2</a:t>
                </a:r>
              </a:p>
            </p:txBody>
          </p:sp>
        </p:grpSp>
        <p:grpSp>
          <p:nvGrpSpPr>
            <p:cNvPr id="10" name="Group 43"/>
            <p:cNvGrpSpPr>
              <a:grpSpLocks/>
            </p:cNvGrpSpPr>
            <p:nvPr/>
          </p:nvGrpSpPr>
          <p:grpSpPr bwMode="auto">
            <a:xfrm>
              <a:off x="1289" y="2160"/>
              <a:ext cx="3288" cy="339"/>
              <a:chOff x="1289" y="2160"/>
              <a:chExt cx="3288" cy="339"/>
            </a:xfrm>
          </p:grpSpPr>
          <p:sp>
            <p:nvSpPr>
              <p:cNvPr id="25" name="AutoShape 18"/>
              <p:cNvSpPr>
                <a:spLocks noChangeArrowheads="1"/>
              </p:cNvSpPr>
              <p:nvPr/>
            </p:nvSpPr>
            <p:spPr bwMode="gray">
              <a:xfrm>
                <a:off x="1472" y="2160"/>
                <a:ext cx="3105" cy="33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6" name="Group 19"/>
              <p:cNvGrpSpPr>
                <a:grpSpLocks/>
              </p:cNvGrpSpPr>
              <p:nvPr/>
            </p:nvGrpSpPr>
            <p:grpSpPr bwMode="auto">
              <a:xfrm>
                <a:off x="1289" y="2183"/>
                <a:ext cx="316" cy="316"/>
                <a:chOff x="980" y="1412"/>
                <a:chExt cx="316" cy="316"/>
              </a:xfrm>
            </p:grpSpPr>
            <p:sp>
              <p:nvSpPr>
                <p:cNvPr id="29" name="Oval 20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" name="Oval 21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7" name="Text Box 22"/>
              <p:cNvSpPr txBox="1">
                <a:spLocks noChangeArrowheads="1"/>
              </p:cNvSpPr>
              <p:nvPr/>
            </p:nvSpPr>
            <p:spPr bwMode="gray">
              <a:xfrm>
                <a:off x="1344" y="223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28" name="Text Box 23"/>
              <p:cNvSpPr txBox="1">
                <a:spLocks noChangeArrowheads="1"/>
              </p:cNvSpPr>
              <p:nvPr/>
            </p:nvSpPr>
            <p:spPr bwMode="gray">
              <a:xfrm>
                <a:off x="1605" y="2214"/>
                <a:ext cx="152" cy="2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endParaRPr lang="en-US" b="1" dirty="0"/>
              </a:p>
            </p:txBody>
          </p:sp>
        </p:grpSp>
        <p:grpSp>
          <p:nvGrpSpPr>
            <p:cNvPr id="11" name="Group 44"/>
            <p:cNvGrpSpPr>
              <a:grpSpLocks/>
            </p:cNvGrpSpPr>
            <p:nvPr/>
          </p:nvGrpSpPr>
          <p:grpSpPr bwMode="auto">
            <a:xfrm>
              <a:off x="1200" y="2634"/>
              <a:ext cx="3424" cy="507"/>
              <a:chOff x="1200" y="2634"/>
              <a:chExt cx="3424" cy="507"/>
            </a:xfrm>
          </p:grpSpPr>
          <p:sp>
            <p:nvSpPr>
              <p:cNvPr id="19" name="AutoShape 24"/>
              <p:cNvSpPr>
                <a:spLocks noChangeArrowheads="1"/>
              </p:cNvSpPr>
              <p:nvPr/>
            </p:nvSpPr>
            <p:spPr bwMode="gray">
              <a:xfrm>
                <a:off x="1417" y="2634"/>
                <a:ext cx="3189" cy="507"/>
              </a:xfrm>
              <a:prstGeom prst="roundRect">
                <a:avLst>
                  <a:gd name="adj" fmla="val 50000"/>
                </a:avLst>
              </a:prstGeom>
              <a:solidFill>
                <a:srgbClr val="00BCAA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Text Box 25"/>
              <p:cNvSpPr txBox="1">
                <a:spLocks noChangeArrowheads="1"/>
              </p:cNvSpPr>
              <p:nvPr/>
            </p:nvSpPr>
            <p:spPr bwMode="gray">
              <a:xfrm>
                <a:off x="1536" y="2688"/>
                <a:ext cx="3088" cy="4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uk-UA" b="1" dirty="0" smtClean="0">
                    <a:solidFill>
                      <a:srgbClr val="000000"/>
                    </a:solidFill>
                  </a:rPr>
                  <a:t>Іде чоловік і несе за спиною повен</a:t>
                </a:r>
              </a:p>
              <a:p>
                <a:r>
                  <a:rPr lang="uk-UA" b="1" dirty="0" smtClean="0">
                    <a:solidFill>
                      <a:srgbClr val="000000"/>
                    </a:solidFill>
                  </a:rPr>
                  <a:t> мішок хліба</a:t>
                </a:r>
                <a:endParaRPr lang="en-US" b="1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21" name="Group 26"/>
              <p:cNvGrpSpPr>
                <a:grpSpLocks/>
              </p:cNvGrpSpPr>
              <p:nvPr/>
            </p:nvGrpSpPr>
            <p:grpSpPr bwMode="auto">
              <a:xfrm>
                <a:off x="1200" y="2658"/>
                <a:ext cx="316" cy="316"/>
                <a:chOff x="980" y="1412"/>
                <a:chExt cx="316" cy="316"/>
              </a:xfrm>
            </p:grpSpPr>
            <p:sp>
              <p:nvSpPr>
                <p:cNvPr id="23" name="Oval 27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0099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" name="Oval 28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" name="Text Box 29"/>
              <p:cNvSpPr txBox="1">
                <a:spLocks noChangeArrowheads="1"/>
              </p:cNvSpPr>
              <p:nvPr/>
            </p:nvSpPr>
            <p:spPr bwMode="gray">
              <a:xfrm>
                <a:off x="1257" y="2706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4</a:t>
                </a:r>
              </a:p>
            </p:txBody>
          </p:sp>
        </p:grpSp>
        <p:grpSp>
          <p:nvGrpSpPr>
            <p:cNvPr id="12" name="Group 45"/>
            <p:cNvGrpSpPr>
              <a:grpSpLocks/>
            </p:cNvGrpSpPr>
            <p:nvPr/>
          </p:nvGrpSpPr>
          <p:grpSpPr bwMode="auto">
            <a:xfrm>
              <a:off x="921" y="3143"/>
              <a:ext cx="3803" cy="579"/>
              <a:chOff x="921" y="3143"/>
              <a:chExt cx="3803" cy="579"/>
            </a:xfrm>
          </p:grpSpPr>
          <p:sp>
            <p:nvSpPr>
              <p:cNvPr id="13" name="AutoShape 30"/>
              <p:cNvSpPr>
                <a:spLocks noChangeArrowheads="1"/>
              </p:cNvSpPr>
              <p:nvPr/>
            </p:nvSpPr>
            <p:spPr bwMode="gray">
              <a:xfrm>
                <a:off x="1086" y="3238"/>
                <a:ext cx="3638" cy="48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4" name="Group 31"/>
              <p:cNvGrpSpPr>
                <a:grpSpLocks/>
              </p:cNvGrpSpPr>
              <p:nvPr/>
            </p:nvGrpSpPr>
            <p:grpSpPr bwMode="auto">
              <a:xfrm>
                <a:off x="921" y="3143"/>
                <a:ext cx="316" cy="316"/>
                <a:chOff x="980" y="1412"/>
                <a:chExt cx="316" cy="316"/>
              </a:xfrm>
            </p:grpSpPr>
            <p:sp>
              <p:nvSpPr>
                <p:cNvPr id="17" name="Oval 32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" name="Oval 33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5" name="Text Box 34"/>
              <p:cNvSpPr txBox="1">
                <a:spLocks noChangeArrowheads="1"/>
              </p:cNvSpPr>
              <p:nvPr/>
            </p:nvSpPr>
            <p:spPr bwMode="gray">
              <a:xfrm>
                <a:off x="976" y="31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5</a:t>
                </a:r>
              </a:p>
            </p:txBody>
          </p:sp>
        </p:grpSp>
      </p:grpSp>
      <p:sp>
        <p:nvSpPr>
          <p:cNvPr id="43" name="Прямоугольник 42"/>
          <p:cNvSpPr/>
          <p:nvPr/>
        </p:nvSpPr>
        <p:spPr>
          <a:xfrm>
            <a:off x="4071934" y="2285992"/>
            <a:ext cx="2903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0000"/>
                </a:solidFill>
              </a:rPr>
              <a:t>Мудрі сини та дурний син</a:t>
            </a:r>
            <a:endParaRPr lang="uk-UA" b="1" dirty="0">
              <a:solidFill>
                <a:srgbClr val="00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429124" y="3000372"/>
            <a:ext cx="1699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0000"/>
                </a:solidFill>
              </a:rPr>
              <a:t>Сивий дідуган</a:t>
            </a:r>
            <a:endParaRPr lang="uk-UA" b="1" dirty="0">
              <a:solidFill>
                <a:srgbClr val="000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429124" y="3857628"/>
            <a:ext cx="25846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0000"/>
                </a:solidFill>
              </a:rPr>
              <a:t>Удар сокирою в дерево</a:t>
            </a:r>
            <a:endParaRPr lang="uk-UA" b="1" dirty="0">
              <a:solidFill>
                <a:srgbClr val="000000"/>
              </a:solidFill>
            </a:endParaRPr>
          </a:p>
        </p:txBody>
      </p:sp>
      <p:sp>
        <p:nvSpPr>
          <p:cNvPr id="46" name="Text Box 35"/>
          <p:cNvSpPr txBox="1">
            <a:spLocks noChangeArrowheads="1"/>
          </p:cNvSpPr>
          <p:nvPr/>
        </p:nvSpPr>
        <p:spPr bwMode="gray">
          <a:xfrm>
            <a:off x="3786182" y="5429264"/>
            <a:ext cx="45720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000000"/>
                </a:solidFill>
              </a:rPr>
              <a:t>Іде чоловік у ліс і несе в'язку дров за плечима</a:t>
            </a:r>
            <a:endParaRPr lang="en-US" b="1" dirty="0">
              <a:solidFill>
                <a:srgbClr val="000000"/>
              </a:solidFill>
            </a:endParaRPr>
          </a:p>
        </p:txBody>
      </p:sp>
      <p:pic>
        <p:nvPicPr>
          <p:cNvPr id="47" name="Picture 2" descr="D:\Летючий корабель\1348425564_11-09-2012-21.jpeg"/>
          <p:cNvPicPr>
            <a:picLocks noChangeAspect="1" noChangeArrowheads="1"/>
          </p:cNvPicPr>
          <p:nvPr/>
        </p:nvPicPr>
        <p:blipFill>
          <a:blip r:embed="rId2"/>
          <a:srcRect l="5511" t="4115" r="3708"/>
          <a:stretch>
            <a:fillRect/>
          </a:stretch>
        </p:blipFill>
        <p:spPr bwMode="auto">
          <a:xfrm>
            <a:off x="357158" y="2643182"/>
            <a:ext cx="178595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Заголовок 1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Вигадка у казці </a:t>
            </a:r>
            <a:br>
              <a:rPr lang="uk-UA" b="1" dirty="0" smtClean="0"/>
            </a:br>
            <a:r>
              <a:rPr lang="uk-UA" b="1" dirty="0" err="1" smtClean="0"/>
              <a:t>“Летючий</a:t>
            </a:r>
            <a:r>
              <a:rPr lang="uk-UA" b="1" dirty="0" smtClean="0"/>
              <a:t> </a:t>
            </a:r>
            <a:r>
              <a:rPr lang="uk-UA" b="1" dirty="0" err="1" smtClean="0"/>
              <a:t>корабель”</a:t>
            </a:r>
            <a:endParaRPr lang="uk-UA" b="1" dirty="0"/>
          </a:p>
        </p:txBody>
      </p:sp>
      <p:grpSp>
        <p:nvGrpSpPr>
          <p:cNvPr id="91" name="Group 46"/>
          <p:cNvGrpSpPr>
            <a:grpSpLocks/>
          </p:cNvGrpSpPr>
          <p:nvPr/>
        </p:nvGrpSpPr>
        <p:grpSpPr bwMode="auto">
          <a:xfrm>
            <a:off x="-2428682" y="1643050"/>
            <a:ext cx="11144086" cy="4430713"/>
            <a:chOff x="-3123" y="912"/>
            <a:chExt cx="8163" cy="2791"/>
          </a:xfrm>
        </p:grpSpPr>
        <p:sp>
          <p:nvSpPr>
            <p:cNvPr id="92" name="AutoShape 2"/>
            <p:cNvSpPr>
              <a:spLocks noChangeArrowheads="1"/>
            </p:cNvSpPr>
            <p:nvPr/>
          </p:nvSpPr>
          <p:spPr bwMode="gray">
            <a:xfrm rot="5400000">
              <a:off x="-1344" y="912"/>
              <a:ext cx="2791" cy="2791"/>
            </a:xfrm>
            <a:custGeom>
              <a:avLst/>
              <a:gdLst>
                <a:gd name="G0" fmla="+- 10478 0 0"/>
                <a:gd name="G1" fmla="+- -11739500 0 0"/>
                <a:gd name="G2" fmla="+- 0 0 -11739500"/>
                <a:gd name="T0" fmla="*/ 0 256 1"/>
                <a:gd name="T1" fmla="*/ 180 256 1"/>
                <a:gd name="G3" fmla="+- -11739500 T0 T1"/>
                <a:gd name="T2" fmla="*/ 0 256 1"/>
                <a:gd name="T3" fmla="*/ 90 256 1"/>
                <a:gd name="G4" fmla="+- -11739500 T2 T3"/>
                <a:gd name="G5" fmla="*/ G4 2 1"/>
                <a:gd name="T4" fmla="*/ 90 256 1"/>
                <a:gd name="T5" fmla="*/ 0 256 1"/>
                <a:gd name="G6" fmla="+- -11739500 T4 T5"/>
                <a:gd name="G7" fmla="*/ G6 2 1"/>
                <a:gd name="G8" fmla="abs -1173950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78"/>
                <a:gd name="G18" fmla="*/ 10478 1 2"/>
                <a:gd name="G19" fmla="+- G18 5400 0"/>
                <a:gd name="G20" fmla="cos G19 -11739500"/>
                <a:gd name="G21" fmla="sin G19 -11739500"/>
                <a:gd name="G22" fmla="+- G20 10800 0"/>
                <a:gd name="G23" fmla="+- G21 10800 0"/>
                <a:gd name="G24" fmla="+- 10800 0 G20"/>
                <a:gd name="G25" fmla="+- 10478 10800 0"/>
                <a:gd name="G26" fmla="?: G9 G17 G25"/>
                <a:gd name="G27" fmla="?: G9 0 21600"/>
                <a:gd name="G28" fmla="cos 10800 -11739500"/>
                <a:gd name="G29" fmla="sin 10800 -11739500"/>
                <a:gd name="G30" fmla="sin 10478 -11739500"/>
                <a:gd name="G31" fmla="+- G28 10800 0"/>
                <a:gd name="G32" fmla="+- G29 10800 0"/>
                <a:gd name="G33" fmla="+- G30 10800 0"/>
                <a:gd name="G34" fmla="?: G4 0 G31"/>
                <a:gd name="G35" fmla="?: -11739500 G34 0"/>
                <a:gd name="G36" fmla="?: G6 G35 G31"/>
                <a:gd name="G37" fmla="+- 21600 0 G36"/>
                <a:gd name="G38" fmla="?: G4 0 G33"/>
                <a:gd name="G39" fmla="?: -1173950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2 w 21600"/>
                <a:gd name="T15" fmla="*/ 10638 h 21600"/>
                <a:gd name="T16" fmla="*/ 10800 w 21600"/>
                <a:gd name="T17" fmla="*/ 322 h 21600"/>
                <a:gd name="T18" fmla="*/ 21438 w 21600"/>
                <a:gd name="T19" fmla="*/ 1063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3" y="10641"/>
                  </a:moveTo>
                  <a:cubicBezTo>
                    <a:pt x="410" y="4916"/>
                    <a:pt x="5075" y="321"/>
                    <a:pt x="10800" y="322"/>
                  </a:cubicBezTo>
                  <a:cubicBezTo>
                    <a:pt x="16524" y="322"/>
                    <a:pt x="21189" y="4916"/>
                    <a:pt x="21276" y="10641"/>
                  </a:cubicBezTo>
                  <a:lnTo>
                    <a:pt x="21598" y="10636"/>
                  </a:lnTo>
                  <a:cubicBezTo>
                    <a:pt x="21509" y="4736"/>
                    <a:pt x="16700" y="-1"/>
                    <a:pt x="10799" y="0"/>
                  </a:cubicBezTo>
                  <a:cubicBezTo>
                    <a:pt x="4899" y="0"/>
                    <a:pt x="90" y="4736"/>
                    <a:pt x="1" y="10636"/>
                  </a:cubicBezTo>
                  <a:close/>
                </a:path>
              </a:pathLst>
            </a:custGeom>
            <a:gradFill rotWithShape="0">
              <a:gsLst>
                <a:gs pos="0">
                  <a:srgbClr val="0099FF">
                    <a:gamma/>
                    <a:tint val="0"/>
                    <a:invGamma/>
                    <a:alpha val="0"/>
                  </a:srgbClr>
                </a:gs>
                <a:gs pos="100000">
                  <a:srgbClr val="0099F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AutoShape 3"/>
            <p:cNvSpPr>
              <a:spLocks noChangeArrowheads="1"/>
            </p:cNvSpPr>
            <p:nvPr/>
          </p:nvSpPr>
          <p:spPr bwMode="gray">
            <a:xfrm rot="5400000">
              <a:off x="-2243" y="257"/>
              <a:ext cx="2374" cy="4134"/>
            </a:xfrm>
            <a:custGeom>
              <a:avLst/>
              <a:gdLst>
                <a:gd name="G0" fmla="+- 744 0 0"/>
                <a:gd name="G1" fmla="+- 11756105 0 0"/>
                <a:gd name="G2" fmla="+- 0 0 11756105"/>
                <a:gd name="T0" fmla="*/ 0 256 1"/>
                <a:gd name="T1" fmla="*/ 180 256 1"/>
                <a:gd name="G3" fmla="+- 11756105 T0 T1"/>
                <a:gd name="T2" fmla="*/ 0 256 1"/>
                <a:gd name="T3" fmla="*/ 90 256 1"/>
                <a:gd name="G4" fmla="+- 11756105 T2 T3"/>
                <a:gd name="G5" fmla="*/ G4 2 1"/>
                <a:gd name="T4" fmla="*/ 90 256 1"/>
                <a:gd name="T5" fmla="*/ 0 256 1"/>
                <a:gd name="G6" fmla="+- 11756105 T4 T5"/>
                <a:gd name="G7" fmla="*/ G6 2 1"/>
                <a:gd name="G8" fmla="abs 1175610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4"/>
                <a:gd name="G18" fmla="*/ 744 1 2"/>
                <a:gd name="G19" fmla="+- G18 5400 0"/>
                <a:gd name="G20" fmla="cos G19 11756105"/>
                <a:gd name="G21" fmla="sin G19 11756105"/>
                <a:gd name="G22" fmla="+- G20 10800 0"/>
                <a:gd name="G23" fmla="+- G21 10800 0"/>
                <a:gd name="G24" fmla="+- 10800 0 G20"/>
                <a:gd name="G25" fmla="+- 744 10800 0"/>
                <a:gd name="G26" fmla="?: G9 G17 G25"/>
                <a:gd name="G27" fmla="?: G9 0 21600"/>
                <a:gd name="G28" fmla="cos 10800 11756105"/>
                <a:gd name="G29" fmla="sin 10800 11756105"/>
                <a:gd name="G30" fmla="sin 744 11756105"/>
                <a:gd name="G31" fmla="+- G28 10800 0"/>
                <a:gd name="G32" fmla="+- G29 10800 0"/>
                <a:gd name="G33" fmla="+- G30 10800 0"/>
                <a:gd name="G34" fmla="?: G4 0 G31"/>
                <a:gd name="G35" fmla="?: 11756105 G34 0"/>
                <a:gd name="G36" fmla="?: G6 G35 G31"/>
                <a:gd name="G37" fmla="+- 21600 0 G36"/>
                <a:gd name="G38" fmla="?: G4 0 G33"/>
                <a:gd name="G39" fmla="?: 1175610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028 w 21600"/>
                <a:gd name="T15" fmla="*/ 10862 h 21600"/>
                <a:gd name="T16" fmla="*/ 10800 w 21600"/>
                <a:gd name="T17" fmla="*/ 10056 h 21600"/>
                <a:gd name="T18" fmla="*/ 16572 w 21600"/>
                <a:gd name="T19" fmla="*/ 10862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056" y="10807"/>
                  </a:moveTo>
                  <a:cubicBezTo>
                    <a:pt x="10056" y="10805"/>
                    <a:pt x="10056" y="10802"/>
                    <a:pt x="10056" y="10800"/>
                  </a:cubicBezTo>
                  <a:cubicBezTo>
                    <a:pt x="10056" y="10389"/>
                    <a:pt x="10389" y="10056"/>
                    <a:pt x="10800" y="10056"/>
                  </a:cubicBezTo>
                  <a:cubicBezTo>
                    <a:pt x="11210" y="10056"/>
                    <a:pt x="11544" y="10389"/>
                    <a:pt x="11544" y="10800"/>
                  </a:cubicBezTo>
                  <a:cubicBezTo>
                    <a:pt x="11544" y="10802"/>
                    <a:pt x="11543" y="10805"/>
                    <a:pt x="11543" y="10807"/>
                  </a:cubicBezTo>
                  <a:lnTo>
                    <a:pt x="21599" y="10916"/>
                  </a:lnTo>
                  <a:cubicBezTo>
                    <a:pt x="21599" y="10877"/>
                    <a:pt x="21600" y="10838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38"/>
                    <a:pt x="0" y="10877"/>
                    <a:pt x="0" y="10916"/>
                  </a:cubicBezTo>
                  <a:close/>
                </a:path>
              </a:pathLst>
            </a:custGeom>
            <a:gradFill rotWithShape="0">
              <a:gsLst>
                <a:gs pos="0">
                  <a:srgbClr val="0099FF"/>
                </a:gs>
                <a:gs pos="100000">
                  <a:srgbClr val="33CC33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95" name="Group 41"/>
            <p:cNvGrpSpPr>
              <a:grpSpLocks/>
            </p:cNvGrpSpPr>
            <p:nvPr/>
          </p:nvGrpSpPr>
          <p:grpSpPr bwMode="auto">
            <a:xfrm>
              <a:off x="980" y="1245"/>
              <a:ext cx="3676" cy="339"/>
              <a:chOff x="980" y="1245"/>
              <a:chExt cx="3676" cy="339"/>
            </a:xfrm>
          </p:grpSpPr>
          <p:sp>
            <p:nvSpPr>
              <p:cNvPr id="124" name="AutoShape 5"/>
              <p:cNvSpPr>
                <a:spLocks noChangeArrowheads="1"/>
              </p:cNvSpPr>
              <p:nvPr/>
            </p:nvSpPr>
            <p:spPr bwMode="gray">
              <a:xfrm>
                <a:off x="1163" y="1245"/>
                <a:ext cx="3493" cy="33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25" name="Group 6"/>
              <p:cNvGrpSpPr>
                <a:grpSpLocks/>
              </p:cNvGrpSpPr>
              <p:nvPr/>
            </p:nvGrpSpPr>
            <p:grpSpPr bwMode="auto">
              <a:xfrm>
                <a:off x="980" y="1268"/>
                <a:ext cx="316" cy="316"/>
                <a:chOff x="980" y="1412"/>
                <a:chExt cx="316" cy="316"/>
              </a:xfrm>
            </p:grpSpPr>
            <p:sp>
              <p:nvSpPr>
                <p:cNvPr id="128" name="Oval 7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9" name="Oval 8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6" name="Text Box 10"/>
              <p:cNvSpPr txBox="1">
                <a:spLocks noChangeArrowheads="1"/>
              </p:cNvSpPr>
              <p:nvPr/>
            </p:nvSpPr>
            <p:spPr bwMode="gray">
              <a:xfrm>
                <a:off x="1035" y="131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1</a:t>
                </a:r>
              </a:p>
            </p:txBody>
          </p:sp>
        </p:grpSp>
        <p:grpSp>
          <p:nvGrpSpPr>
            <p:cNvPr id="96" name="Group 42"/>
            <p:cNvGrpSpPr>
              <a:grpSpLocks/>
            </p:cNvGrpSpPr>
            <p:nvPr/>
          </p:nvGrpSpPr>
          <p:grpSpPr bwMode="auto">
            <a:xfrm>
              <a:off x="1200" y="1704"/>
              <a:ext cx="3648" cy="340"/>
              <a:chOff x="1200" y="1704"/>
              <a:chExt cx="3648" cy="340"/>
            </a:xfrm>
          </p:grpSpPr>
          <p:sp>
            <p:nvSpPr>
              <p:cNvPr id="118" name="AutoShape 4"/>
              <p:cNvSpPr>
                <a:spLocks noChangeArrowheads="1"/>
              </p:cNvSpPr>
              <p:nvPr/>
            </p:nvSpPr>
            <p:spPr bwMode="gray">
              <a:xfrm>
                <a:off x="1417" y="1704"/>
                <a:ext cx="3431" cy="333"/>
              </a:xfrm>
              <a:prstGeom prst="roundRect">
                <a:avLst>
                  <a:gd name="adj" fmla="val 50000"/>
                </a:avLst>
              </a:prstGeom>
              <a:solidFill>
                <a:srgbClr val="00BCAA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9" name="Text Box 12"/>
              <p:cNvSpPr txBox="1">
                <a:spLocks noChangeArrowheads="1"/>
              </p:cNvSpPr>
              <p:nvPr/>
            </p:nvSpPr>
            <p:spPr bwMode="gray">
              <a:xfrm>
                <a:off x="1536" y="1758"/>
                <a:ext cx="133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endParaRPr lang="en-US" b="1" dirty="0"/>
              </a:p>
            </p:txBody>
          </p:sp>
          <p:grpSp>
            <p:nvGrpSpPr>
              <p:cNvPr id="120" name="Group 14"/>
              <p:cNvGrpSpPr>
                <a:grpSpLocks/>
              </p:cNvGrpSpPr>
              <p:nvPr/>
            </p:nvGrpSpPr>
            <p:grpSpPr bwMode="auto">
              <a:xfrm>
                <a:off x="1200" y="1728"/>
                <a:ext cx="316" cy="316"/>
                <a:chOff x="980" y="1412"/>
                <a:chExt cx="316" cy="316"/>
              </a:xfrm>
            </p:grpSpPr>
            <p:sp>
              <p:nvSpPr>
                <p:cNvPr id="122" name="Oval 15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0099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23" name="Oval 16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1" name="Text Box 17"/>
              <p:cNvSpPr txBox="1">
                <a:spLocks noChangeArrowheads="1"/>
              </p:cNvSpPr>
              <p:nvPr/>
            </p:nvSpPr>
            <p:spPr bwMode="gray">
              <a:xfrm>
                <a:off x="1257" y="1776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2</a:t>
                </a:r>
              </a:p>
            </p:txBody>
          </p:sp>
        </p:grpSp>
        <p:grpSp>
          <p:nvGrpSpPr>
            <p:cNvPr id="97" name="Group 43"/>
            <p:cNvGrpSpPr>
              <a:grpSpLocks/>
            </p:cNvGrpSpPr>
            <p:nvPr/>
          </p:nvGrpSpPr>
          <p:grpSpPr bwMode="auto">
            <a:xfrm>
              <a:off x="1289" y="2160"/>
              <a:ext cx="3703" cy="339"/>
              <a:chOff x="1289" y="2160"/>
              <a:chExt cx="3703" cy="339"/>
            </a:xfrm>
          </p:grpSpPr>
          <p:sp>
            <p:nvSpPr>
              <p:cNvPr id="112" name="AutoShape 18"/>
              <p:cNvSpPr>
                <a:spLocks noChangeArrowheads="1"/>
              </p:cNvSpPr>
              <p:nvPr/>
            </p:nvSpPr>
            <p:spPr bwMode="gray">
              <a:xfrm>
                <a:off x="1472" y="2160"/>
                <a:ext cx="3520" cy="33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13" name="Group 19"/>
              <p:cNvGrpSpPr>
                <a:grpSpLocks/>
              </p:cNvGrpSpPr>
              <p:nvPr/>
            </p:nvGrpSpPr>
            <p:grpSpPr bwMode="auto">
              <a:xfrm>
                <a:off x="1289" y="2183"/>
                <a:ext cx="316" cy="316"/>
                <a:chOff x="980" y="1412"/>
                <a:chExt cx="316" cy="316"/>
              </a:xfrm>
            </p:grpSpPr>
            <p:sp>
              <p:nvSpPr>
                <p:cNvPr id="116" name="Oval 20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7" name="Oval 21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14" name="Text Box 22"/>
              <p:cNvSpPr txBox="1">
                <a:spLocks noChangeArrowheads="1"/>
              </p:cNvSpPr>
              <p:nvPr/>
            </p:nvSpPr>
            <p:spPr bwMode="gray">
              <a:xfrm>
                <a:off x="1344" y="223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115" name="Text Box 23"/>
              <p:cNvSpPr txBox="1">
                <a:spLocks noChangeArrowheads="1"/>
              </p:cNvSpPr>
              <p:nvPr/>
            </p:nvSpPr>
            <p:spPr bwMode="gray">
              <a:xfrm>
                <a:off x="1605" y="2214"/>
                <a:ext cx="133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endParaRPr lang="en-US" b="1" dirty="0"/>
              </a:p>
            </p:txBody>
          </p:sp>
        </p:grpSp>
        <p:grpSp>
          <p:nvGrpSpPr>
            <p:cNvPr id="98" name="Group 44"/>
            <p:cNvGrpSpPr>
              <a:grpSpLocks/>
            </p:cNvGrpSpPr>
            <p:nvPr/>
          </p:nvGrpSpPr>
          <p:grpSpPr bwMode="auto">
            <a:xfrm>
              <a:off x="1200" y="2634"/>
              <a:ext cx="3648" cy="340"/>
              <a:chOff x="1200" y="2634"/>
              <a:chExt cx="3648" cy="340"/>
            </a:xfrm>
          </p:grpSpPr>
          <p:sp>
            <p:nvSpPr>
              <p:cNvPr id="106" name="AutoShape 24"/>
              <p:cNvSpPr>
                <a:spLocks noChangeArrowheads="1"/>
              </p:cNvSpPr>
              <p:nvPr/>
            </p:nvSpPr>
            <p:spPr bwMode="gray">
              <a:xfrm>
                <a:off x="1417" y="2634"/>
                <a:ext cx="3431" cy="333"/>
              </a:xfrm>
              <a:prstGeom prst="roundRect">
                <a:avLst>
                  <a:gd name="adj" fmla="val 50000"/>
                </a:avLst>
              </a:prstGeom>
              <a:solidFill>
                <a:srgbClr val="00BCAA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" name="Text Box 25"/>
              <p:cNvSpPr txBox="1">
                <a:spLocks noChangeArrowheads="1"/>
              </p:cNvSpPr>
              <p:nvPr/>
            </p:nvSpPr>
            <p:spPr bwMode="gray">
              <a:xfrm>
                <a:off x="1536" y="2688"/>
                <a:ext cx="3270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uk-UA" b="1" dirty="0" smtClean="0">
                    <a:solidFill>
                      <a:srgbClr val="000000"/>
                    </a:solidFill>
                  </a:rPr>
                  <a:t>Особливі побратими і те, що робили вони</a:t>
                </a:r>
                <a:endParaRPr lang="en-US" b="1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8" name="Group 26"/>
              <p:cNvGrpSpPr>
                <a:grpSpLocks/>
              </p:cNvGrpSpPr>
              <p:nvPr/>
            </p:nvGrpSpPr>
            <p:grpSpPr bwMode="auto">
              <a:xfrm>
                <a:off x="1200" y="2658"/>
                <a:ext cx="316" cy="316"/>
                <a:chOff x="980" y="1412"/>
                <a:chExt cx="316" cy="316"/>
              </a:xfrm>
            </p:grpSpPr>
            <p:sp>
              <p:nvSpPr>
                <p:cNvPr id="110" name="Oval 27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0099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1" name="Oval 28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09" name="Text Box 29"/>
              <p:cNvSpPr txBox="1">
                <a:spLocks noChangeArrowheads="1"/>
              </p:cNvSpPr>
              <p:nvPr/>
            </p:nvSpPr>
            <p:spPr bwMode="gray">
              <a:xfrm>
                <a:off x="1257" y="2706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4</a:t>
                </a:r>
              </a:p>
            </p:txBody>
          </p:sp>
        </p:grpSp>
        <p:grpSp>
          <p:nvGrpSpPr>
            <p:cNvPr id="99" name="Group 45"/>
            <p:cNvGrpSpPr>
              <a:grpSpLocks/>
            </p:cNvGrpSpPr>
            <p:nvPr/>
          </p:nvGrpSpPr>
          <p:grpSpPr bwMode="auto">
            <a:xfrm>
              <a:off x="921" y="3120"/>
              <a:ext cx="4119" cy="339"/>
              <a:chOff x="921" y="3120"/>
              <a:chExt cx="4119" cy="339"/>
            </a:xfrm>
          </p:grpSpPr>
          <p:sp>
            <p:nvSpPr>
              <p:cNvPr id="100" name="AutoShape 30"/>
              <p:cNvSpPr>
                <a:spLocks noChangeArrowheads="1"/>
              </p:cNvSpPr>
              <p:nvPr/>
            </p:nvSpPr>
            <p:spPr bwMode="gray">
              <a:xfrm>
                <a:off x="1104" y="3120"/>
                <a:ext cx="3936" cy="33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01" name="Group 31"/>
              <p:cNvGrpSpPr>
                <a:grpSpLocks/>
              </p:cNvGrpSpPr>
              <p:nvPr/>
            </p:nvGrpSpPr>
            <p:grpSpPr bwMode="auto">
              <a:xfrm>
                <a:off x="921" y="3143"/>
                <a:ext cx="316" cy="316"/>
                <a:chOff x="980" y="1412"/>
                <a:chExt cx="316" cy="316"/>
              </a:xfrm>
            </p:grpSpPr>
            <p:sp>
              <p:nvSpPr>
                <p:cNvPr id="104" name="Oval 32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5" name="Oval 33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02" name="Text Box 34"/>
              <p:cNvSpPr txBox="1">
                <a:spLocks noChangeArrowheads="1"/>
              </p:cNvSpPr>
              <p:nvPr/>
            </p:nvSpPr>
            <p:spPr bwMode="gray">
              <a:xfrm>
                <a:off x="976" y="31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000000"/>
                    </a:solidFill>
                  </a:rPr>
                  <a:t>5</a:t>
                </a:r>
              </a:p>
            </p:txBody>
          </p:sp>
        </p:grpSp>
      </p:grpSp>
      <p:sp>
        <p:nvSpPr>
          <p:cNvPr id="137" name="Прямоугольник 136"/>
          <p:cNvSpPr/>
          <p:nvPr/>
        </p:nvSpPr>
        <p:spPr>
          <a:xfrm>
            <a:off x="3714744" y="2285992"/>
            <a:ext cx="39128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0000"/>
                </a:solidFill>
              </a:rPr>
              <a:t>З чорного хліба стали білі паляниці</a:t>
            </a:r>
            <a:endParaRPr lang="uk-UA" b="1" dirty="0">
              <a:solidFill>
                <a:srgbClr val="000000"/>
              </a:solidFill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3929058" y="3000372"/>
            <a:ext cx="2776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0000"/>
                </a:solidFill>
              </a:rPr>
              <a:t>Корабель сам будується </a:t>
            </a:r>
            <a:endParaRPr lang="uk-UA" b="1" dirty="0">
              <a:solidFill>
                <a:srgbClr val="000000"/>
              </a:solidFill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4143372" y="3714752"/>
            <a:ext cx="1748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0000"/>
                </a:solidFill>
              </a:rPr>
              <a:t>Корабель літає</a:t>
            </a:r>
            <a:endParaRPr lang="uk-UA" dirty="0"/>
          </a:p>
        </p:txBody>
      </p:sp>
      <p:pic>
        <p:nvPicPr>
          <p:cNvPr id="43" name="Picture 2" descr="D:\Летючий корабель\333522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496"/>
            <a:ext cx="242889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Прямоугольник 43"/>
          <p:cNvSpPr/>
          <p:nvPr/>
        </p:nvSpPr>
        <p:spPr>
          <a:xfrm>
            <a:off x="3714744" y="5214950"/>
            <a:ext cx="2026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0000"/>
                </a:solidFill>
              </a:rPr>
              <a:t>Чарівні предмети</a:t>
            </a:r>
            <a:endParaRPr lang="uk-UA" dirty="0"/>
          </a:p>
        </p:txBody>
      </p:sp>
    </p:spTree>
  </p:cSld>
  <p:clrMapOvr>
    <a:masterClrMapping/>
  </p:clrMapOvr>
  <p:transition>
    <p:wheel spokes="2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15370" cy="1143000"/>
          </a:xfrm>
        </p:spPr>
        <p:txBody>
          <a:bodyPr/>
          <a:lstStyle/>
          <a:p>
            <a:r>
              <a:rPr lang="uk-UA" b="1" dirty="0" smtClean="0"/>
              <a:t>Фантастичні фрагменти казки 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14480" y="1357298"/>
            <a:ext cx="5786478" cy="1019172"/>
          </a:xfrm>
        </p:spPr>
        <p:txBody>
          <a:bodyPr/>
          <a:lstStyle/>
          <a:p>
            <a:pPr algn="ctr">
              <a:buNone/>
            </a:pPr>
            <a:r>
              <a:rPr lang="uk-UA" dirty="0" smtClean="0"/>
              <a:t> Назви фантастичні фрагменти казки </a:t>
            </a:r>
            <a:endParaRPr lang="uk-UA" dirty="0"/>
          </a:p>
        </p:txBody>
      </p:sp>
      <p:pic>
        <p:nvPicPr>
          <p:cNvPr id="1026" name="Picture 2" descr="D:\Летючий корабель\А Гілевич\Лебідь Ольг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928802"/>
            <a:ext cx="5786478" cy="3786214"/>
          </a:xfrm>
          <a:prstGeom prst="rect">
            <a:avLst/>
          </a:prstGeom>
          <a:noFill/>
        </p:spPr>
      </p:pic>
      <p:sp>
        <p:nvSpPr>
          <p:cNvPr id="5" name="Содержимое 9"/>
          <p:cNvSpPr txBox="1">
            <a:spLocks/>
          </p:cNvSpPr>
          <p:nvPr/>
        </p:nvSpPr>
        <p:spPr bwMode="auto">
          <a:xfrm>
            <a:off x="1857356" y="5857892"/>
            <a:ext cx="564360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/>
            </a:pPr>
            <a:r>
              <a:rPr lang="uk-UA" dirty="0">
                <a:solidFill>
                  <a:srgbClr val="FFFF00"/>
                </a:solidFill>
                <a:latin typeface="+mn-lt"/>
                <a:cs typeface="+mn-cs"/>
              </a:rPr>
              <a:t>Ілюстрація до казки </a:t>
            </a:r>
            <a:r>
              <a:rPr lang="uk-UA" dirty="0" err="1" smtClean="0">
                <a:solidFill>
                  <a:srgbClr val="FFFF00"/>
                </a:solidFill>
                <a:latin typeface="+mn-lt"/>
                <a:cs typeface="+mn-cs"/>
              </a:rPr>
              <a:t>“</a:t>
            </a:r>
            <a:r>
              <a:rPr lang="uk-UA" dirty="0" err="1" smtClean="0">
                <a:solidFill>
                  <a:srgbClr val="FFFF00"/>
                </a:solidFill>
                <a:latin typeface="+mn-lt"/>
              </a:rPr>
              <a:t>Летючий</a:t>
            </a:r>
            <a:r>
              <a:rPr lang="uk-UA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uk-UA" dirty="0" err="1" smtClean="0">
                <a:solidFill>
                  <a:srgbClr val="FFFF00"/>
                </a:solidFill>
                <a:latin typeface="+mn-lt"/>
              </a:rPr>
              <a:t>корабель”</a:t>
            </a:r>
            <a:r>
              <a:rPr lang="uk-UA" dirty="0" smtClean="0">
                <a:solidFill>
                  <a:srgbClr val="FFFF00"/>
                </a:solidFill>
                <a:latin typeface="+mn-lt"/>
                <a:cs typeface="+mn-cs"/>
              </a:rPr>
              <a:t> Ольги Лебідь</a:t>
            </a:r>
            <a:endParaRPr lang="uk-UA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wheel spokes="2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72400" cy="1143000"/>
          </a:xfrm>
        </p:spPr>
        <p:txBody>
          <a:bodyPr/>
          <a:lstStyle/>
          <a:p>
            <a:r>
              <a:rPr lang="uk-UA" dirty="0" smtClean="0"/>
              <a:t> </a:t>
            </a:r>
            <a:r>
              <a:rPr lang="uk-UA" b="1" dirty="0" smtClean="0"/>
              <a:t>Фантастичне у казці </a:t>
            </a:r>
            <a:br>
              <a:rPr lang="uk-UA" b="1" dirty="0" smtClean="0"/>
            </a:br>
            <a:r>
              <a:rPr lang="uk-UA" b="1" dirty="0" err="1" smtClean="0"/>
              <a:t>“Летючий</a:t>
            </a:r>
            <a:r>
              <a:rPr lang="uk-UA" b="1" dirty="0" smtClean="0"/>
              <a:t> </a:t>
            </a:r>
            <a:r>
              <a:rPr lang="uk-UA" b="1" dirty="0" err="1" smtClean="0"/>
              <a:t>корабель”</a:t>
            </a:r>
            <a:endParaRPr lang="uk-UA" b="1" dirty="0"/>
          </a:p>
        </p:txBody>
      </p:sp>
      <p:sp>
        <p:nvSpPr>
          <p:cNvPr id="7" name="AutoShape 4"/>
          <p:cNvSpPr>
            <a:spLocks noGrp="1" noChangeArrowheads="1"/>
          </p:cNvSpPr>
          <p:nvPr>
            <p:ph idx="1"/>
          </p:nvPr>
        </p:nvSpPr>
        <p:spPr bwMode="gray">
          <a:xfrm>
            <a:off x="2928926" y="1928802"/>
            <a:ext cx="3500462" cy="52386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9ACE3"/>
              </a:gs>
              <a:gs pos="50000">
                <a:srgbClr val="49ACE3">
                  <a:gamma/>
                  <a:tint val="24314"/>
                  <a:invGamma/>
                </a:srgbClr>
              </a:gs>
              <a:gs pos="100000">
                <a:srgbClr val="49ACE3"/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B2B2B2"/>
            </a:outerShdw>
          </a:effectLst>
        </p:spPr>
        <p:txBody>
          <a:bodyPr wrap="none" anchor="ctr"/>
          <a:lstStyle/>
          <a:p>
            <a:pPr algn="ctr">
              <a:buNone/>
            </a:pPr>
            <a:r>
              <a:rPr lang="uk-UA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Чарівні предмети </a:t>
            </a:r>
            <a:endParaRPr 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gray">
          <a:xfrm rot="10800000">
            <a:off x="2786050" y="2643182"/>
            <a:ext cx="3952884" cy="1414466"/>
          </a:xfrm>
          <a:prstGeom prst="upArrow">
            <a:avLst>
              <a:gd name="adj1" fmla="val 57824"/>
              <a:gd name="adj2" fmla="val 5923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34"/>
          <p:cNvGrpSpPr>
            <a:grpSpLocks/>
          </p:cNvGrpSpPr>
          <p:nvPr/>
        </p:nvGrpSpPr>
        <p:grpSpPr bwMode="auto">
          <a:xfrm>
            <a:off x="500034" y="2857496"/>
            <a:ext cx="2063296" cy="2071702"/>
            <a:chOff x="651" y="2919"/>
            <a:chExt cx="973" cy="973"/>
          </a:xfrm>
        </p:grpSpPr>
        <p:sp>
          <p:nvSpPr>
            <p:cNvPr id="10" name="Oval 8"/>
            <p:cNvSpPr>
              <a:spLocks noChangeArrowheads="1"/>
            </p:cNvSpPr>
            <p:nvPr/>
          </p:nvSpPr>
          <p:spPr bwMode="gray">
            <a:xfrm>
              <a:off x="651" y="2919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6666FF"/>
                </a:gs>
                <a:gs pos="100000">
                  <a:srgbClr val="6666FF">
                    <a:gamma/>
                    <a:shade val="57255"/>
                    <a:invGamma/>
                  </a:srgb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gray">
            <a:xfrm>
              <a:off x="672" y="2942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6666FF">
                    <a:alpha val="85001"/>
                  </a:srgbClr>
                </a:gs>
                <a:gs pos="100000">
                  <a:srgbClr val="6666FF">
                    <a:gamma/>
                    <a:shade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gray">
            <a:xfrm>
              <a:off x="729" y="3185"/>
              <a:ext cx="714" cy="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sz="2000" b="1" dirty="0" smtClean="0">
                  <a:cs typeface="Times New Roman" pitchFamily="18" charset="0"/>
                </a:rPr>
                <a:t>Летючий</a:t>
              </a:r>
            </a:p>
            <a:p>
              <a:pPr algn="ctr"/>
              <a:r>
                <a:rPr lang="uk-UA" sz="2000" b="1" dirty="0" smtClean="0">
                  <a:cs typeface="Times New Roman" pitchFamily="18" charset="0"/>
                </a:rPr>
                <a:t> корабель</a:t>
              </a:r>
              <a:endParaRPr lang="en-US" sz="2000" b="1" dirty="0">
                <a:cs typeface="Times New Roman" pitchFamily="18" charset="0"/>
              </a:endParaRPr>
            </a:p>
          </p:txBody>
        </p:sp>
      </p:grpSp>
      <p:grpSp>
        <p:nvGrpSpPr>
          <p:cNvPr id="14" name="Group 35"/>
          <p:cNvGrpSpPr>
            <a:grpSpLocks/>
          </p:cNvGrpSpPr>
          <p:nvPr/>
        </p:nvGrpSpPr>
        <p:grpSpPr bwMode="auto">
          <a:xfrm>
            <a:off x="2285984" y="4143380"/>
            <a:ext cx="2214578" cy="2143140"/>
            <a:chOff x="1872" y="2919"/>
            <a:chExt cx="973" cy="973"/>
          </a:xfrm>
        </p:grpSpPr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1872" y="2919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57255"/>
                    <a:invGamma/>
                  </a:srgb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1893" y="2942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009999">
                    <a:alpha val="85001"/>
                  </a:srgbClr>
                </a:gs>
                <a:gs pos="100000">
                  <a:srgbClr val="009999">
                    <a:gamma/>
                    <a:shade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1929" y="2976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gray">
            <a:xfrm>
              <a:off x="1950" y="3153"/>
              <a:ext cx="796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sz="2000" b="1" dirty="0" smtClean="0">
                  <a:cs typeface="Times New Roman" pitchFamily="18" charset="0"/>
                </a:rPr>
                <a:t>Солома, що</a:t>
              </a:r>
            </a:p>
            <a:p>
              <a:pPr algn="ctr"/>
              <a:r>
                <a:rPr lang="uk-UA" sz="2000" b="1" dirty="0" smtClean="0">
                  <a:cs typeface="Times New Roman" pitchFamily="18" charset="0"/>
                </a:rPr>
                <a:t> морозить усе </a:t>
              </a:r>
            </a:p>
            <a:p>
              <a:pPr algn="ctr"/>
              <a:r>
                <a:rPr lang="uk-UA" sz="2000" b="1" dirty="0" smtClean="0">
                  <a:cs typeface="Times New Roman" pitchFamily="18" charset="0"/>
                </a:rPr>
                <a:t>навкруги</a:t>
              </a:r>
              <a:endParaRPr lang="en-US" sz="2000" b="1" dirty="0">
                <a:cs typeface="Times New Roman" pitchFamily="18" charset="0"/>
              </a:endParaRPr>
            </a:p>
          </p:txBody>
        </p:sp>
      </p:grpSp>
      <p:grpSp>
        <p:nvGrpSpPr>
          <p:cNvPr id="19" name="Group 36"/>
          <p:cNvGrpSpPr>
            <a:grpSpLocks/>
          </p:cNvGrpSpPr>
          <p:nvPr/>
        </p:nvGrpSpPr>
        <p:grpSpPr bwMode="auto">
          <a:xfrm>
            <a:off x="4643438" y="4214818"/>
            <a:ext cx="2286016" cy="2143140"/>
            <a:chOff x="3120" y="2919"/>
            <a:chExt cx="973" cy="973"/>
          </a:xfrm>
        </p:grpSpPr>
        <p:sp>
          <p:nvSpPr>
            <p:cNvPr id="20" name="Oval 22"/>
            <p:cNvSpPr>
              <a:spLocks noChangeArrowheads="1"/>
            </p:cNvSpPr>
            <p:nvPr/>
          </p:nvSpPr>
          <p:spPr bwMode="gray">
            <a:xfrm>
              <a:off x="3120" y="2919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003399"/>
                </a:gs>
                <a:gs pos="100000">
                  <a:srgbClr val="003399">
                    <a:gamma/>
                    <a:shade val="57255"/>
                    <a:invGamma/>
                  </a:srgb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Oval 23"/>
            <p:cNvSpPr>
              <a:spLocks noChangeArrowheads="1"/>
            </p:cNvSpPr>
            <p:nvPr/>
          </p:nvSpPr>
          <p:spPr bwMode="gray">
            <a:xfrm>
              <a:off x="3141" y="2942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003399">
                    <a:alpha val="85001"/>
                  </a:srgbClr>
                </a:gs>
                <a:gs pos="100000">
                  <a:srgbClr val="003399">
                    <a:gamma/>
                    <a:shade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gray">
            <a:xfrm>
              <a:off x="3177" y="2976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003399"/>
                </a:gs>
                <a:gs pos="100000">
                  <a:srgbClr val="003399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Text Box 26"/>
            <p:cNvSpPr txBox="1">
              <a:spLocks noChangeArrowheads="1"/>
            </p:cNvSpPr>
            <p:nvPr/>
          </p:nvSpPr>
          <p:spPr bwMode="gray">
            <a:xfrm>
              <a:off x="3237" y="3144"/>
              <a:ext cx="745" cy="4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sz="2000" b="1" dirty="0" smtClean="0">
                  <a:cs typeface="Times New Roman" pitchFamily="18" charset="0"/>
                </a:rPr>
                <a:t>Дрова, з яких</a:t>
              </a:r>
            </a:p>
            <a:p>
              <a:pPr algn="ctr"/>
              <a:r>
                <a:rPr lang="uk-UA" sz="2000" b="1" dirty="0" smtClean="0">
                  <a:cs typeface="Times New Roman" pitchFamily="18" charset="0"/>
                </a:rPr>
                <a:t> виростає</a:t>
              </a:r>
            </a:p>
            <a:p>
              <a:pPr algn="ctr"/>
              <a:r>
                <a:rPr lang="uk-UA" sz="2000" b="1" dirty="0" smtClean="0">
                  <a:cs typeface="Times New Roman" pitchFamily="18" charset="0"/>
                </a:rPr>
                <a:t> військо</a:t>
              </a:r>
              <a:endParaRPr lang="en-US" sz="2000" b="1" dirty="0">
                <a:cs typeface="Times New Roman" pitchFamily="18" charset="0"/>
              </a:endParaRPr>
            </a:p>
          </p:txBody>
        </p:sp>
      </p:grpSp>
      <p:grpSp>
        <p:nvGrpSpPr>
          <p:cNvPr id="24" name="Group 37"/>
          <p:cNvGrpSpPr>
            <a:grpSpLocks/>
          </p:cNvGrpSpPr>
          <p:nvPr/>
        </p:nvGrpSpPr>
        <p:grpSpPr bwMode="auto">
          <a:xfrm>
            <a:off x="6500826" y="2786058"/>
            <a:ext cx="2071702" cy="2143140"/>
            <a:chOff x="4368" y="2919"/>
            <a:chExt cx="973" cy="973"/>
          </a:xfrm>
        </p:grpSpPr>
        <p:sp>
          <p:nvSpPr>
            <p:cNvPr id="25" name="Oval 29"/>
            <p:cNvSpPr>
              <a:spLocks noChangeArrowheads="1"/>
            </p:cNvSpPr>
            <p:nvPr/>
          </p:nvSpPr>
          <p:spPr bwMode="gray">
            <a:xfrm>
              <a:off x="4368" y="2919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7E0D91"/>
                </a:gs>
                <a:gs pos="100000">
                  <a:srgbClr val="7E0D91">
                    <a:gamma/>
                    <a:shade val="57255"/>
                    <a:invGamma/>
                  </a:srgbClr>
                </a:gs>
              </a:gsLst>
              <a:path path="rect">
                <a:fillToRect l="100000" t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Oval 30"/>
            <p:cNvSpPr>
              <a:spLocks noChangeArrowheads="1"/>
            </p:cNvSpPr>
            <p:nvPr/>
          </p:nvSpPr>
          <p:spPr bwMode="gray">
            <a:xfrm>
              <a:off x="4389" y="2942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7E0D91">
                    <a:alpha val="85001"/>
                  </a:srgbClr>
                </a:gs>
                <a:gs pos="100000">
                  <a:srgbClr val="7E0D91">
                    <a:gamma/>
                    <a:shade val="6352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Oval 31"/>
            <p:cNvSpPr>
              <a:spLocks noChangeArrowheads="1"/>
            </p:cNvSpPr>
            <p:nvPr/>
          </p:nvSpPr>
          <p:spPr bwMode="gray">
            <a:xfrm>
              <a:off x="4425" y="2976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7E0D91"/>
                </a:gs>
                <a:gs pos="100000">
                  <a:srgbClr val="7E0D91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Text Box 33"/>
            <p:cNvSpPr txBox="1">
              <a:spLocks noChangeArrowheads="1"/>
            </p:cNvSpPr>
            <p:nvPr/>
          </p:nvSpPr>
          <p:spPr bwMode="gray">
            <a:xfrm>
              <a:off x="4557" y="3309"/>
              <a:ext cx="689" cy="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sz="2000" b="1" dirty="0" smtClean="0">
                  <a:cs typeface="Times New Roman" pitchFamily="18" charset="0"/>
                </a:rPr>
                <a:t>Живлюща </a:t>
              </a:r>
            </a:p>
            <a:p>
              <a:pPr algn="ctr"/>
              <a:r>
                <a:rPr lang="uk-UA" sz="2000" b="1" dirty="0" smtClean="0">
                  <a:cs typeface="Times New Roman" pitchFamily="18" charset="0"/>
                </a:rPr>
                <a:t>вода</a:t>
              </a:r>
              <a:endParaRPr lang="en-US" sz="2000" b="1" dirty="0"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wheel spokes="2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928694"/>
          </a:xfrm>
        </p:spPr>
        <p:txBody>
          <a:bodyPr/>
          <a:lstStyle/>
          <a:p>
            <a:r>
              <a:rPr lang="uk-UA" b="1" dirty="0" smtClean="0"/>
              <a:t>Метод “ПРЕС”</a:t>
            </a:r>
            <a:endParaRPr lang="uk-UA" b="1" dirty="0"/>
          </a:p>
        </p:txBody>
      </p:sp>
      <p:grpSp>
        <p:nvGrpSpPr>
          <p:cNvPr id="4" name="Group 38"/>
          <p:cNvGrpSpPr>
            <a:grpSpLocks noGrp="1"/>
          </p:cNvGrpSpPr>
          <p:nvPr>
            <p:ph idx="1"/>
          </p:nvPr>
        </p:nvGrpSpPr>
        <p:grpSpPr bwMode="auto">
          <a:xfrm>
            <a:off x="2214546" y="1857364"/>
            <a:ext cx="6715172" cy="4554895"/>
            <a:chOff x="1292" y="673"/>
            <a:chExt cx="3172" cy="3407"/>
          </a:xfrm>
        </p:grpSpPr>
        <p:sp>
          <p:nvSpPr>
            <p:cNvPr id="5" name="Freeform 25"/>
            <p:cNvSpPr>
              <a:spLocks/>
            </p:cNvSpPr>
            <p:nvPr/>
          </p:nvSpPr>
          <p:spPr bwMode="gray">
            <a:xfrm>
              <a:off x="2352" y="816"/>
              <a:ext cx="1008" cy="1673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39 h 2346"/>
                <a:gd name="T20" fmla="*/ 806 w 1470"/>
                <a:gd name="T21" fmla="*/ 2290 h 2346"/>
                <a:gd name="T22" fmla="*/ 763 w 1470"/>
                <a:gd name="T23" fmla="*/ 2325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5 h 2346"/>
                <a:gd name="T30" fmla="*/ 665 w 1470"/>
                <a:gd name="T31" fmla="*/ 2290 h 2346"/>
                <a:gd name="T32" fmla="*/ 604 w 1470"/>
                <a:gd name="T33" fmla="*/ 2239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8 h 2346"/>
                <a:gd name="T54" fmla="*/ 27 w 1470"/>
                <a:gd name="T55" fmla="*/ 954 h 2346"/>
                <a:gd name="T56" fmla="*/ 71 w 1470"/>
                <a:gd name="T57" fmla="*/ 815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0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0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5 h 2346"/>
                <a:gd name="T100" fmla="*/ 1444 w 1470"/>
                <a:gd name="T101" fmla="*/ 954 h 2346"/>
                <a:gd name="T102" fmla="*/ 1467 w 1470"/>
                <a:gd name="T103" fmla="*/ 1098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53B749"/>
                </a:gs>
                <a:gs pos="100000">
                  <a:srgbClr val="53B74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27"/>
            <p:cNvSpPr>
              <a:spLocks/>
            </p:cNvSpPr>
            <p:nvPr/>
          </p:nvSpPr>
          <p:spPr bwMode="gray">
            <a:xfrm rot="575181">
              <a:off x="1296" y="1584"/>
              <a:ext cx="1749" cy="924"/>
            </a:xfrm>
            <a:custGeom>
              <a:avLst/>
              <a:gdLst>
                <a:gd name="T0" fmla="*/ 1451 w 2032"/>
                <a:gd name="T1" fmla="*/ 175 h 1536"/>
                <a:gd name="T2" fmla="*/ 1572 w 2032"/>
                <a:gd name="T3" fmla="*/ 277 h 1536"/>
                <a:gd name="T4" fmla="*/ 1676 w 2032"/>
                <a:gd name="T5" fmla="*/ 395 h 1536"/>
                <a:gd name="T6" fmla="*/ 1763 w 2032"/>
                <a:gd name="T7" fmla="*/ 525 h 1536"/>
                <a:gd name="T8" fmla="*/ 1835 w 2032"/>
                <a:gd name="T9" fmla="*/ 660 h 1536"/>
                <a:gd name="T10" fmla="*/ 1893 w 2032"/>
                <a:gd name="T11" fmla="*/ 798 h 1536"/>
                <a:gd name="T12" fmla="*/ 1940 w 2032"/>
                <a:gd name="T13" fmla="*/ 929 h 1536"/>
                <a:gd name="T14" fmla="*/ 1975 w 2032"/>
                <a:gd name="T15" fmla="*/ 1053 h 1536"/>
                <a:gd name="T16" fmla="*/ 2000 w 2032"/>
                <a:gd name="T17" fmla="*/ 1161 h 1536"/>
                <a:gd name="T18" fmla="*/ 2017 w 2032"/>
                <a:gd name="T19" fmla="*/ 1250 h 1536"/>
                <a:gd name="T20" fmla="*/ 2026 w 2032"/>
                <a:gd name="T21" fmla="*/ 1316 h 1536"/>
                <a:gd name="T22" fmla="*/ 2030 w 2032"/>
                <a:gd name="T23" fmla="*/ 1349 h 1536"/>
                <a:gd name="T24" fmla="*/ 2027 w 2032"/>
                <a:gd name="T25" fmla="*/ 1356 h 1536"/>
                <a:gd name="T26" fmla="*/ 1998 w 2032"/>
                <a:gd name="T27" fmla="*/ 1368 h 1536"/>
                <a:gd name="T28" fmla="*/ 1941 w 2032"/>
                <a:gd name="T29" fmla="*/ 1390 h 1536"/>
                <a:gd name="T30" fmla="*/ 1861 w 2032"/>
                <a:gd name="T31" fmla="*/ 1419 h 1536"/>
                <a:gd name="T32" fmla="*/ 1762 w 2032"/>
                <a:gd name="T33" fmla="*/ 1450 h 1536"/>
                <a:gd name="T34" fmla="*/ 1647 w 2032"/>
                <a:gd name="T35" fmla="*/ 1480 h 1536"/>
                <a:gd name="T36" fmla="*/ 1517 w 2032"/>
                <a:gd name="T37" fmla="*/ 1507 h 1536"/>
                <a:gd name="T38" fmla="*/ 1377 w 2032"/>
                <a:gd name="T39" fmla="*/ 1527 h 1536"/>
                <a:gd name="T40" fmla="*/ 1231 w 2032"/>
                <a:gd name="T41" fmla="*/ 1536 h 1536"/>
                <a:gd name="T42" fmla="*/ 1082 w 2032"/>
                <a:gd name="T43" fmla="*/ 1532 h 1536"/>
                <a:gd name="T44" fmla="*/ 933 w 2032"/>
                <a:gd name="T45" fmla="*/ 1511 h 1536"/>
                <a:gd name="T46" fmla="*/ 788 w 2032"/>
                <a:gd name="T47" fmla="*/ 1469 h 1536"/>
                <a:gd name="T48" fmla="*/ 648 w 2032"/>
                <a:gd name="T49" fmla="*/ 1405 h 1536"/>
                <a:gd name="T50" fmla="*/ 518 w 2032"/>
                <a:gd name="T51" fmla="*/ 1313 h 1536"/>
                <a:gd name="T52" fmla="*/ 405 w 2032"/>
                <a:gd name="T53" fmla="*/ 1202 h 1536"/>
                <a:gd name="T54" fmla="*/ 311 w 2032"/>
                <a:gd name="T55" fmla="*/ 1076 h 1536"/>
                <a:gd name="T56" fmla="*/ 230 w 2032"/>
                <a:gd name="T57" fmla="*/ 944 h 1536"/>
                <a:gd name="T58" fmla="*/ 166 w 2032"/>
                <a:gd name="T59" fmla="*/ 806 h 1536"/>
                <a:gd name="T60" fmla="*/ 114 w 2032"/>
                <a:gd name="T61" fmla="*/ 672 h 1536"/>
                <a:gd name="T62" fmla="*/ 73 w 2032"/>
                <a:gd name="T63" fmla="*/ 542 h 1536"/>
                <a:gd name="T64" fmla="*/ 44 w 2032"/>
                <a:gd name="T65" fmla="*/ 427 h 1536"/>
                <a:gd name="T66" fmla="*/ 22 w 2032"/>
                <a:gd name="T67" fmla="*/ 326 h 1536"/>
                <a:gd name="T68" fmla="*/ 9 w 2032"/>
                <a:gd name="T69" fmla="*/ 249 h 1536"/>
                <a:gd name="T70" fmla="*/ 3 w 2032"/>
                <a:gd name="T71" fmla="*/ 199 h 1536"/>
                <a:gd name="T72" fmla="*/ 0 w 2032"/>
                <a:gd name="T73" fmla="*/ 182 h 1536"/>
                <a:gd name="T74" fmla="*/ 16 w 2032"/>
                <a:gd name="T75" fmla="*/ 175 h 1536"/>
                <a:gd name="T76" fmla="*/ 58 w 2032"/>
                <a:gd name="T77" fmla="*/ 157 h 1536"/>
                <a:gd name="T78" fmla="*/ 127 w 2032"/>
                <a:gd name="T79" fmla="*/ 131 h 1536"/>
                <a:gd name="T80" fmla="*/ 217 w 2032"/>
                <a:gd name="T81" fmla="*/ 102 h 1536"/>
                <a:gd name="T82" fmla="*/ 325 w 2032"/>
                <a:gd name="T83" fmla="*/ 70 h 1536"/>
                <a:gd name="T84" fmla="*/ 449 w 2032"/>
                <a:gd name="T85" fmla="*/ 42 h 1536"/>
                <a:gd name="T86" fmla="*/ 583 w 2032"/>
                <a:gd name="T87" fmla="*/ 17 h 1536"/>
                <a:gd name="T88" fmla="*/ 726 w 2032"/>
                <a:gd name="T89" fmla="*/ 2 h 1536"/>
                <a:gd name="T90" fmla="*/ 875 w 2032"/>
                <a:gd name="T91" fmla="*/ 0 h 1536"/>
                <a:gd name="T92" fmla="*/ 1024 w 2032"/>
                <a:gd name="T93" fmla="*/ 11 h 1536"/>
                <a:gd name="T94" fmla="*/ 1173 w 2032"/>
                <a:gd name="T95" fmla="*/ 43 h 1536"/>
                <a:gd name="T96" fmla="*/ 1314 w 2032"/>
                <a:gd name="T97" fmla="*/ 96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0"/>
                  </a:lnTo>
                  <a:lnTo>
                    <a:pt x="1866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8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2" y="1286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6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7" y="1466"/>
                  </a:lnTo>
                  <a:lnTo>
                    <a:pt x="1647" y="1480"/>
                  </a:lnTo>
                  <a:lnTo>
                    <a:pt x="1583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8" y="1469"/>
                  </a:lnTo>
                  <a:lnTo>
                    <a:pt x="716" y="1440"/>
                  </a:lnTo>
                  <a:lnTo>
                    <a:pt x="648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2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5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199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5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2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00B1F0"/>
                </a:gs>
                <a:gs pos="100000">
                  <a:srgbClr val="00B1F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28"/>
            <p:cNvSpPr>
              <a:spLocks/>
            </p:cNvSpPr>
            <p:nvPr/>
          </p:nvSpPr>
          <p:spPr bwMode="gray">
            <a:xfrm rot="-480829">
              <a:off x="1292" y="2482"/>
              <a:ext cx="1760" cy="926"/>
            </a:xfrm>
            <a:custGeom>
              <a:avLst/>
              <a:gdLst>
                <a:gd name="T0" fmla="*/ 717 w 2032"/>
                <a:gd name="T1" fmla="*/ 96 h 1536"/>
                <a:gd name="T2" fmla="*/ 860 w 2032"/>
                <a:gd name="T3" fmla="*/ 43 h 1536"/>
                <a:gd name="T4" fmla="*/ 1008 w 2032"/>
                <a:gd name="T5" fmla="*/ 11 h 1536"/>
                <a:gd name="T6" fmla="*/ 1157 w 2032"/>
                <a:gd name="T7" fmla="*/ 0 h 1536"/>
                <a:gd name="T8" fmla="*/ 1306 w 2032"/>
                <a:gd name="T9" fmla="*/ 3 h 1536"/>
                <a:gd name="T10" fmla="*/ 1449 w 2032"/>
                <a:gd name="T11" fmla="*/ 17 h 1536"/>
                <a:gd name="T12" fmla="*/ 1583 w 2032"/>
                <a:gd name="T13" fmla="*/ 42 h 1536"/>
                <a:gd name="T14" fmla="*/ 1707 w 2032"/>
                <a:gd name="T15" fmla="*/ 70 h 1536"/>
                <a:gd name="T16" fmla="*/ 1815 w 2032"/>
                <a:gd name="T17" fmla="*/ 102 h 1536"/>
                <a:gd name="T18" fmla="*/ 1905 w 2032"/>
                <a:gd name="T19" fmla="*/ 131 h 1536"/>
                <a:gd name="T20" fmla="*/ 1972 w 2032"/>
                <a:gd name="T21" fmla="*/ 157 h 1536"/>
                <a:gd name="T22" fmla="*/ 2016 w 2032"/>
                <a:gd name="T23" fmla="*/ 175 h 1536"/>
                <a:gd name="T24" fmla="*/ 2032 w 2032"/>
                <a:gd name="T25" fmla="*/ 182 h 1536"/>
                <a:gd name="T26" fmla="*/ 2029 w 2032"/>
                <a:gd name="T27" fmla="*/ 200 h 1536"/>
                <a:gd name="T28" fmla="*/ 2022 w 2032"/>
                <a:gd name="T29" fmla="*/ 249 h 1536"/>
                <a:gd name="T30" fmla="*/ 2009 w 2032"/>
                <a:gd name="T31" fmla="*/ 326 h 1536"/>
                <a:gd name="T32" fmla="*/ 1989 w 2032"/>
                <a:gd name="T33" fmla="*/ 427 h 1536"/>
                <a:gd name="T34" fmla="*/ 1958 w 2032"/>
                <a:gd name="T35" fmla="*/ 542 h 1536"/>
                <a:gd name="T36" fmla="*/ 1919 w 2032"/>
                <a:gd name="T37" fmla="*/ 672 h 1536"/>
                <a:gd name="T38" fmla="*/ 1866 w 2032"/>
                <a:gd name="T39" fmla="*/ 806 h 1536"/>
                <a:gd name="T40" fmla="*/ 1802 w 2032"/>
                <a:gd name="T41" fmla="*/ 944 h 1536"/>
                <a:gd name="T42" fmla="*/ 1722 w 2032"/>
                <a:gd name="T43" fmla="*/ 1076 h 1536"/>
                <a:gd name="T44" fmla="*/ 1627 w 2032"/>
                <a:gd name="T45" fmla="*/ 1202 h 1536"/>
                <a:gd name="T46" fmla="*/ 1514 w 2032"/>
                <a:gd name="T47" fmla="*/ 1313 h 1536"/>
                <a:gd name="T48" fmla="*/ 1383 w 2032"/>
                <a:gd name="T49" fmla="*/ 1405 h 1536"/>
                <a:gd name="T50" fmla="*/ 1245 w 2032"/>
                <a:gd name="T51" fmla="*/ 1469 h 1536"/>
                <a:gd name="T52" fmla="*/ 1099 w 2032"/>
                <a:gd name="T53" fmla="*/ 1511 h 1536"/>
                <a:gd name="T54" fmla="*/ 950 w 2032"/>
                <a:gd name="T55" fmla="*/ 1532 h 1536"/>
                <a:gd name="T56" fmla="*/ 801 w 2032"/>
                <a:gd name="T57" fmla="*/ 1536 h 1536"/>
                <a:gd name="T58" fmla="*/ 654 w 2032"/>
                <a:gd name="T59" fmla="*/ 1527 h 1536"/>
                <a:gd name="T60" fmla="*/ 515 w 2032"/>
                <a:gd name="T61" fmla="*/ 1507 h 1536"/>
                <a:gd name="T62" fmla="*/ 385 w 2032"/>
                <a:gd name="T63" fmla="*/ 1481 h 1536"/>
                <a:gd name="T64" fmla="*/ 270 w 2032"/>
                <a:gd name="T65" fmla="*/ 1450 h 1536"/>
                <a:gd name="T66" fmla="*/ 170 w 2032"/>
                <a:gd name="T67" fmla="*/ 1419 h 1536"/>
                <a:gd name="T68" fmla="*/ 91 w 2032"/>
                <a:gd name="T69" fmla="*/ 1390 h 1536"/>
                <a:gd name="T70" fmla="*/ 34 w 2032"/>
                <a:gd name="T71" fmla="*/ 1368 h 1536"/>
                <a:gd name="T72" fmla="*/ 5 w 2032"/>
                <a:gd name="T73" fmla="*/ 1357 h 1536"/>
                <a:gd name="T74" fmla="*/ 0 w 2032"/>
                <a:gd name="T75" fmla="*/ 1349 h 1536"/>
                <a:gd name="T76" fmla="*/ 5 w 2032"/>
                <a:gd name="T77" fmla="*/ 1316 h 1536"/>
                <a:gd name="T78" fmla="*/ 15 w 2032"/>
                <a:gd name="T79" fmla="*/ 1250 h 1536"/>
                <a:gd name="T80" fmla="*/ 33 w 2032"/>
                <a:gd name="T81" fmla="*/ 1161 h 1536"/>
                <a:gd name="T82" fmla="*/ 57 w 2032"/>
                <a:gd name="T83" fmla="*/ 1053 h 1536"/>
                <a:gd name="T84" fmla="*/ 92 w 2032"/>
                <a:gd name="T85" fmla="*/ 929 h 1536"/>
                <a:gd name="T86" fmla="*/ 139 w 2032"/>
                <a:gd name="T87" fmla="*/ 798 h 1536"/>
                <a:gd name="T88" fmla="*/ 197 w 2032"/>
                <a:gd name="T89" fmla="*/ 661 h 1536"/>
                <a:gd name="T90" fmla="*/ 269 w 2032"/>
                <a:gd name="T91" fmla="*/ 525 h 1536"/>
                <a:gd name="T92" fmla="*/ 356 w 2032"/>
                <a:gd name="T93" fmla="*/ 395 h 1536"/>
                <a:gd name="T94" fmla="*/ 460 w 2032"/>
                <a:gd name="T95" fmla="*/ 277 h 1536"/>
                <a:gd name="T96" fmla="*/ 581 w 2032"/>
                <a:gd name="T97" fmla="*/ 175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648" y="131"/>
                  </a:moveTo>
                  <a:lnTo>
                    <a:pt x="717" y="96"/>
                  </a:lnTo>
                  <a:lnTo>
                    <a:pt x="788" y="67"/>
                  </a:lnTo>
                  <a:lnTo>
                    <a:pt x="860" y="43"/>
                  </a:lnTo>
                  <a:lnTo>
                    <a:pt x="934" y="24"/>
                  </a:lnTo>
                  <a:lnTo>
                    <a:pt x="1008" y="11"/>
                  </a:lnTo>
                  <a:lnTo>
                    <a:pt x="1083" y="4"/>
                  </a:lnTo>
                  <a:lnTo>
                    <a:pt x="1157" y="0"/>
                  </a:lnTo>
                  <a:lnTo>
                    <a:pt x="1232" y="0"/>
                  </a:lnTo>
                  <a:lnTo>
                    <a:pt x="1306" y="3"/>
                  </a:lnTo>
                  <a:lnTo>
                    <a:pt x="1377" y="8"/>
                  </a:lnTo>
                  <a:lnTo>
                    <a:pt x="1449" y="17"/>
                  </a:lnTo>
                  <a:lnTo>
                    <a:pt x="1517" y="29"/>
                  </a:lnTo>
                  <a:lnTo>
                    <a:pt x="1583" y="42"/>
                  </a:lnTo>
                  <a:lnTo>
                    <a:pt x="1647" y="55"/>
                  </a:lnTo>
                  <a:lnTo>
                    <a:pt x="1707" y="70"/>
                  </a:lnTo>
                  <a:lnTo>
                    <a:pt x="1762" y="86"/>
                  </a:lnTo>
                  <a:lnTo>
                    <a:pt x="1815" y="102"/>
                  </a:lnTo>
                  <a:lnTo>
                    <a:pt x="1862" y="116"/>
                  </a:lnTo>
                  <a:lnTo>
                    <a:pt x="1905" y="131"/>
                  </a:lnTo>
                  <a:lnTo>
                    <a:pt x="1942" y="146"/>
                  </a:lnTo>
                  <a:lnTo>
                    <a:pt x="1972" y="157"/>
                  </a:lnTo>
                  <a:lnTo>
                    <a:pt x="1999" y="167"/>
                  </a:lnTo>
                  <a:lnTo>
                    <a:pt x="2016" y="175"/>
                  </a:lnTo>
                  <a:lnTo>
                    <a:pt x="2028" y="179"/>
                  </a:lnTo>
                  <a:lnTo>
                    <a:pt x="2032" y="182"/>
                  </a:lnTo>
                  <a:lnTo>
                    <a:pt x="2031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2" y="249"/>
                  </a:lnTo>
                  <a:lnTo>
                    <a:pt x="2018" y="286"/>
                  </a:lnTo>
                  <a:lnTo>
                    <a:pt x="2009" y="326"/>
                  </a:lnTo>
                  <a:lnTo>
                    <a:pt x="2000" y="375"/>
                  </a:lnTo>
                  <a:lnTo>
                    <a:pt x="1989" y="427"/>
                  </a:lnTo>
                  <a:lnTo>
                    <a:pt x="1975" y="483"/>
                  </a:lnTo>
                  <a:lnTo>
                    <a:pt x="1958" y="542"/>
                  </a:lnTo>
                  <a:lnTo>
                    <a:pt x="1940" y="607"/>
                  </a:lnTo>
                  <a:lnTo>
                    <a:pt x="1919" y="672"/>
                  </a:lnTo>
                  <a:lnTo>
                    <a:pt x="1894" y="738"/>
                  </a:lnTo>
                  <a:lnTo>
                    <a:pt x="1866" y="806"/>
                  </a:lnTo>
                  <a:lnTo>
                    <a:pt x="1835" y="875"/>
                  </a:lnTo>
                  <a:lnTo>
                    <a:pt x="1802" y="944"/>
                  </a:lnTo>
                  <a:lnTo>
                    <a:pt x="1764" y="1011"/>
                  </a:lnTo>
                  <a:lnTo>
                    <a:pt x="1722" y="1076"/>
                  </a:lnTo>
                  <a:lnTo>
                    <a:pt x="1676" y="1141"/>
                  </a:lnTo>
                  <a:lnTo>
                    <a:pt x="1627" y="1202"/>
                  </a:lnTo>
                  <a:lnTo>
                    <a:pt x="1573" y="1259"/>
                  </a:lnTo>
                  <a:lnTo>
                    <a:pt x="1514" y="1313"/>
                  </a:lnTo>
                  <a:lnTo>
                    <a:pt x="1452" y="1361"/>
                  </a:lnTo>
                  <a:lnTo>
                    <a:pt x="1383" y="1405"/>
                  </a:lnTo>
                  <a:lnTo>
                    <a:pt x="1315" y="1440"/>
                  </a:lnTo>
                  <a:lnTo>
                    <a:pt x="1245" y="1469"/>
                  </a:lnTo>
                  <a:lnTo>
                    <a:pt x="1173" y="1494"/>
                  </a:lnTo>
                  <a:lnTo>
                    <a:pt x="1099" y="1511"/>
                  </a:lnTo>
                  <a:lnTo>
                    <a:pt x="1024" y="1524"/>
                  </a:lnTo>
                  <a:lnTo>
                    <a:pt x="950" y="1532"/>
                  </a:lnTo>
                  <a:lnTo>
                    <a:pt x="876" y="1536"/>
                  </a:lnTo>
                  <a:lnTo>
                    <a:pt x="801" y="1536"/>
                  </a:lnTo>
                  <a:lnTo>
                    <a:pt x="727" y="1533"/>
                  </a:lnTo>
                  <a:lnTo>
                    <a:pt x="654" y="1527"/>
                  </a:lnTo>
                  <a:lnTo>
                    <a:pt x="584" y="1518"/>
                  </a:lnTo>
                  <a:lnTo>
                    <a:pt x="515" y="1507"/>
                  </a:lnTo>
                  <a:lnTo>
                    <a:pt x="450" y="1495"/>
                  </a:lnTo>
                  <a:lnTo>
                    <a:pt x="385" y="1481"/>
                  </a:lnTo>
                  <a:lnTo>
                    <a:pt x="326" y="1466"/>
                  </a:lnTo>
                  <a:lnTo>
                    <a:pt x="270" y="1450"/>
                  </a:lnTo>
                  <a:lnTo>
                    <a:pt x="218" y="1434"/>
                  </a:lnTo>
                  <a:lnTo>
                    <a:pt x="170" y="1419"/>
                  </a:lnTo>
                  <a:lnTo>
                    <a:pt x="127" y="1405"/>
                  </a:lnTo>
                  <a:lnTo>
                    <a:pt x="91" y="1390"/>
                  </a:lnTo>
                  <a:lnTo>
                    <a:pt x="59" y="1378"/>
                  </a:lnTo>
                  <a:lnTo>
                    <a:pt x="34" y="1368"/>
                  </a:lnTo>
                  <a:lnTo>
                    <a:pt x="16" y="1361"/>
                  </a:lnTo>
                  <a:lnTo>
                    <a:pt x="5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5" y="1316"/>
                  </a:lnTo>
                  <a:lnTo>
                    <a:pt x="9" y="1287"/>
                  </a:lnTo>
                  <a:lnTo>
                    <a:pt x="15" y="1250"/>
                  </a:lnTo>
                  <a:lnTo>
                    <a:pt x="22" y="1209"/>
                  </a:lnTo>
                  <a:lnTo>
                    <a:pt x="33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9" y="798"/>
                  </a:lnTo>
                  <a:lnTo>
                    <a:pt x="167" y="729"/>
                  </a:lnTo>
                  <a:lnTo>
                    <a:pt x="197" y="661"/>
                  </a:lnTo>
                  <a:lnTo>
                    <a:pt x="231" y="592"/>
                  </a:lnTo>
                  <a:lnTo>
                    <a:pt x="269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6" y="334"/>
                  </a:lnTo>
                  <a:lnTo>
                    <a:pt x="460" y="277"/>
                  </a:lnTo>
                  <a:lnTo>
                    <a:pt x="518" y="223"/>
                  </a:lnTo>
                  <a:lnTo>
                    <a:pt x="581" y="175"/>
                  </a:lnTo>
                  <a:lnTo>
                    <a:pt x="648" y="131"/>
                  </a:lnTo>
                </a:path>
              </a:pathLst>
            </a:custGeom>
            <a:gradFill rotWithShape="1">
              <a:gsLst>
                <a:gs pos="0">
                  <a:srgbClr val="BC61CB"/>
                </a:gs>
                <a:gs pos="100000">
                  <a:srgbClr val="BC61CB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24"/>
            <p:cNvSpPr>
              <a:spLocks/>
            </p:cNvSpPr>
            <p:nvPr/>
          </p:nvSpPr>
          <p:spPr bwMode="gray">
            <a:xfrm>
              <a:off x="2352" y="2462"/>
              <a:ext cx="960" cy="1618"/>
            </a:xfrm>
            <a:custGeom>
              <a:avLst/>
              <a:gdLst>
                <a:gd name="T0" fmla="*/ 1467 w 1470"/>
                <a:gd name="T1" fmla="*/ 1246 h 2346"/>
                <a:gd name="T2" fmla="*/ 1444 w 1470"/>
                <a:gd name="T3" fmla="*/ 1390 h 2346"/>
                <a:gd name="T4" fmla="*/ 1400 w 1470"/>
                <a:gd name="T5" fmla="*/ 1529 h 2346"/>
                <a:gd name="T6" fmla="*/ 1339 w 1470"/>
                <a:gd name="T7" fmla="*/ 1662 h 2346"/>
                <a:gd name="T8" fmla="*/ 1267 w 1470"/>
                <a:gd name="T9" fmla="*/ 1784 h 2346"/>
                <a:gd name="T10" fmla="*/ 1187 w 1470"/>
                <a:gd name="T11" fmla="*/ 1898 h 2346"/>
                <a:gd name="T12" fmla="*/ 1102 w 1470"/>
                <a:gd name="T13" fmla="*/ 2002 h 2346"/>
                <a:gd name="T14" fmla="*/ 1019 w 1470"/>
                <a:gd name="T15" fmla="*/ 2094 h 2346"/>
                <a:gd name="T16" fmla="*/ 939 w 1470"/>
                <a:gd name="T17" fmla="*/ 2174 h 2346"/>
                <a:gd name="T18" fmla="*/ 866 w 1470"/>
                <a:gd name="T19" fmla="*/ 2240 h 2346"/>
                <a:gd name="T20" fmla="*/ 806 w 1470"/>
                <a:gd name="T21" fmla="*/ 2291 h 2346"/>
                <a:gd name="T22" fmla="*/ 763 w 1470"/>
                <a:gd name="T23" fmla="*/ 2326 h 2346"/>
                <a:gd name="T24" fmla="*/ 739 w 1470"/>
                <a:gd name="T25" fmla="*/ 2343 h 2346"/>
                <a:gd name="T26" fmla="*/ 732 w 1470"/>
                <a:gd name="T27" fmla="*/ 2343 h 2346"/>
                <a:gd name="T28" fmla="*/ 709 w 1470"/>
                <a:gd name="T29" fmla="*/ 2326 h 2346"/>
                <a:gd name="T30" fmla="*/ 665 w 1470"/>
                <a:gd name="T31" fmla="*/ 2291 h 2346"/>
                <a:gd name="T32" fmla="*/ 604 w 1470"/>
                <a:gd name="T33" fmla="*/ 2240 h 2346"/>
                <a:gd name="T34" fmla="*/ 532 w 1470"/>
                <a:gd name="T35" fmla="*/ 2174 h 2346"/>
                <a:gd name="T36" fmla="*/ 452 w 1470"/>
                <a:gd name="T37" fmla="*/ 2094 h 2346"/>
                <a:gd name="T38" fmla="*/ 367 w 1470"/>
                <a:gd name="T39" fmla="*/ 2002 h 2346"/>
                <a:gd name="T40" fmla="*/ 284 w 1470"/>
                <a:gd name="T41" fmla="*/ 1898 h 2346"/>
                <a:gd name="T42" fmla="*/ 204 w 1470"/>
                <a:gd name="T43" fmla="*/ 1784 h 2346"/>
                <a:gd name="T44" fmla="*/ 131 w 1470"/>
                <a:gd name="T45" fmla="*/ 1662 h 2346"/>
                <a:gd name="T46" fmla="*/ 71 w 1470"/>
                <a:gd name="T47" fmla="*/ 1529 h 2346"/>
                <a:gd name="T48" fmla="*/ 27 w 1470"/>
                <a:gd name="T49" fmla="*/ 1390 h 2346"/>
                <a:gd name="T50" fmla="*/ 4 w 1470"/>
                <a:gd name="T51" fmla="*/ 1246 h 2346"/>
                <a:gd name="T52" fmla="*/ 4 w 1470"/>
                <a:gd name="T53" fmla="*/ 1099 h 2346"/>
                <a:gd name="T54" fmla="*/ 27 w 1470"/>
                <a:gd name="T55" fmla="*/ 954 h 2346"/>
                <a:gd name="T56" fmla="*/ 71 w 1470"/>
                <a:gd name="T57" fmla="*/ 816 h 2346"/>
                <a:gd name="T58" fmla="*/ 131 w 1470"/>
                <a:gd name="T59" fmla="*/ 684 h 2346"/>
                <a:gd name="T60" fmla="*/ 204 w 1470"/>
                <a:gd name="T61" fmla="*/ 560 h 2346"/>
                <a:gd name="T62" fmla="*/ 284 w 1470"/>
                <a:gd name="T63" fmla="*/ 446 h 2346"/>
                <a:gd name="T64" fmla="*/ 367 w 1470"/>
                <a:gd name="T65" fmla="*/ 343 h 2346"/>
                <a:gd name="T66" fmla="*/ 452 w 1470"/>
                <a:gd name="T67" fmla="*/ 251 h 2346"/>
                <a:gd name="T68" fmla="*/ 532 w 1470"/>
                <a:gd name="T69" fmla="*/ 171 h 2346"/>
                <a:gd name="T70" fmla="*/ 604 w 1470"/>
                <a:gd name="T71" fmla="*/ 105 h 2346"/>
                <a:gd name="T72" fmla="*/ 665 w 1470"/>
                <a:gd name="T73" fmla="*/ 55 h 2346"/>
                <a:gd name="T74" fmla="*/ 709 w 1470"/>
                <a:gd name="T75" fmla="*/ 19 h 2346"/>
                <a:gd name="T76" fmla="*/ 732 w 1470"/>
                <a:gd name="T77" fmla="*/ 1 h 2346"/>
                <a:gd name="T78" fmla="*/ 739 w 1470"/>
                <a:gd name="T79" fmla="*/ 1 h 2346"/>
                <a:gd name="T80" fmla="*/ 763 w 1470"/>
                <a:gd name="T81" fmla="*/ 19 h 2346"/>
                <a:gd name="T82" fmla="*/ 806 w 1470"/>
                <a:gd name="T83" fmla="*/ 55 h 2346"/>
                <a:gd name="T84" fmla="*/ 866 w 1470"/>
                <a:gd name="T85" fmla="*/ 105 h 2346"/>
                <a:gd name="T86" fmla="*/ 939 w 1470"/>
                <a:gd name="T87" fmla="*/ 171 h 2346"/>
                <a:gd name="T88" fmla="*/ 1019 w 1470"/>
                <a:gd name="T89" fmla="*/ 251 h 2346"/>
                <a:gd name="T90" fmla="*/ 1102 w 1470"/>
                <a:gd name="T91" fmla="*/ 343 h 2346"/>
                <a:gd name="T92" fmla="*/ 1187 w 1470"/>
                <a:gd name="T93" fmla="*/ 446 h 2346"/>
                <a:gd name="T94" fmla="*/ 1267 w 1470"/>
                <a:gd name="T95" fmla="*/ 560 h 2346"/>
                <a:gd name="T96" fmla="*/ 1339 w 1470"/>
                <a:gd name="T97" fmla="*/ 684 h 2346"/>
                <a:gd name="T98" fmla="*/ 1400 w 1470"/>
                <a:gd name="T99" fmla="*/ 816 h 2346"/>
                <a:gd name="T100" fmla="*/ 1444 w 1470"/>
                <a:gd name="T101" fmla="*/ 954 h 2346"/>
                <a:gd name="T102" fmla="*/ 1467 w 1470"/>
                <a:gd name="T103" fmla="*/ 1099 h 2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5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5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40"/>
                  </a:lnTo>
                  <a:lnTo>
                    <a:pt x="835" y="2266"/>
                  </a:lnTo>
                  <a:lnTo>
                    <a:pt x="806" y="2291"/>
                  </a:lnTo>
                  <a:lnTo>
                    <a:pt x="783" y="2310"/>
                  </a:lnTo>
                  <a:lnTo>
                    <a:pt x="763" y="2326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6"/>
                  </a:lnTo>
                  <a:lnTo>
                    <a:pt x="688" y="2310"/>
                  </a:lnTo>
                  <a:lnTo>
                    <a:pt x="665" y="2291"/>
                  </a:lnTo>
                  <a:lnTo>
                    <a:pt x="636" y="2266"/>
                  </a:lnTo>
                  <a:lnTo>
                    <a:pt x="604" y="2240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5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5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9"/>
                  </a:lnTo>
                  <a:lnTo>
                    <a:pt x="13" y="1026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6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5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1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1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5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6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6"/>
                  </a:lnTo>
                  <a:lnTo>
                    <a:pt x="1467" y="1099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FF0066">
                    <a:gamma/>
                    <a:shade val="46275"/>
                    <a:invGamma/>
                  </a:srgbClr>
                </a:gs>
                <a:gs pos="100000">
                  <a:srgbClr val="FF0066"/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gray">
            <a:xfrm rot="521906">
              <a:off x="2684" y="2537"/>
              <a:ext cx="1680" cy="864"/>
            </a:xfrm>
            <a:custGeom>
              <a:avLst/>
              <a:gdLst>
                <a:gd name="T0" fmla="*/ 1451 w 2032"/>
                <a:gd name="T1" fmla="*/ 175 h 1536"/>
                <a:gd name="T2" fmla="*/ 1572 w 2032"/>
                <a:gd name="T3" fmla="*/ 277 h 1536"/>
                <a:gd name="T4" fmla="*/ 1676 w 2032"/>
                <a:gd name="T5" fmla="*/ 395 h 1536"/>
                <a:gd name="T6" fmla="*/ 1763 w 2032"/>
                <a:gd name="T7" fmla="*/ 525 h 1536"/>
                <a:gd name="T8" fmla="*/ 1835 w 2032"/>
                <a:gd name="T9" fmla="*/ 661 h 1536"/>
                <a:gd name="T10" fmla="*/ 1893 w 2032"/>
                <a:gd name="T11" fmla="*/ 798 h 1536"/>
                <a:gd name="T12" fmla="*/ 1940 w 2032"/>
                <a:gd name="T13" fmla="*/ 929 h 1536"/>
                <a:gd name="T14" fmla="*/ 1975 w 2032"/>
                <a:gd name="T15" fmla="*/ 1053 h 1536"/>
                <a:gd name="T16" fmla="*/ 2000 w 2032"/>
                <a:gd name="T17" fmla="*/ 1161 h 1536"/>
                <a:gd name="T18" fmla="*/ 2017 w 2032"/>
                <a:gd name="T19" fmla="*/ 1250 h 1536"/>
                <a:gd name="T20" fmla="*/ 2026 w 2032"/>
                <a:gd name="T21" fmla="*/ 1316 h 1536"/>
                <a:gd name="T22" fmla="*/ 2030 w 2032"/>
                <a:gd name="T23" fmla="*/ 1349 h 1536"/>
                <a:gd name="T24" fmla="*/ 2027 w 2032"/>
                <a:gd name="T25" fmla="*/ 1357 h 1536"/>
                <a:gd name="T26" fmla="*/ 1998 w 2032"/>
                <a:gd name="T27" fmla="*/ 1368 h 1536"/>
                <a:gd name="T28" fmla="*/ 1941 w 2032"/>
                <a:gd name="T29" fmla="*/ 1390 h 1536"/>
                <a:gd name="T30" fmla="*/ 1861 w 2032"/>
                <a:gd name="T31" fmla="*/ 1419 h 1536"/>
                <a:gd name="T32" fmla="*/ 1762 w 2032"/>
                <a:gd name="T33" fmla="*/ 1450 h 1536"/>
                <a:gd name="T34" fmla="*/ 1647 w 2032"/>
                <a:gd name="T35" fmla="*/ 1481 h 1536"/>
                <a:gd name="T36" fmla="*/ 1517 w 2032"/>
                <a:gd name="T37" fmla="*/ 1507 h 1536"/>
                <a:gd name="T38" fmla="*/ 1377 w 2032"/>
                <a:gd name="T39" fmla="*/ 1527 h 1536"/>
                <a:gd name="T40" fmla="*/ 1231 w 2032"/>
                <a:gd name="T41" fmla="*/ 1536 h 1536"/>
                <a:gd name="T42" fmla="*/ 1082 w 2032"/>
                <a:gd name="T43" fmla="*/ 1532 h 1536"/>
                <a:gd name="T44" fmla="*/ 933 w 2032"/>
                <a:gd name="T45" fmla="*/ 1511 h 1536"/>
                <a:gd name="T46" fmla="*/ 787 w 2032"/>
                <a:gd name="T47" fmla="*/ 1469 h 1536"/>
                <a:gd name="T48" fmla="*/ 647 w 2032"/>
                <a:gd name="T49" fmla="*/ 1405 h 1536"/>
                <a:gd name="T50" fmla="*/ 518 w 2032"/>
                <a:gd name="T51" fmla="*/ 1313 h 1536"/>
                <a:gd name="T52" fmla="*/ 405 w 2032"/>
                <a:gd name="T53" fmla="*/ 1202 h 1536"/>
                <a:gd name="T54" fmla="*/ 311 w 2032"/>
                <a:gd name="T55" fmla="*/ 1076 h 1536"/>
                <a:gd name="T56" fmla="*/ 230 w 2032"/>
                <a:gd name="T57" fmla="*/ 944 h 1536"/>
                <a:gd name="T58" fmla="*/ 166 w 2032"/>
                <a:gd name="T59" fmla="*/ 806 h 1536"/>
                <a:gd name="T60" fmla="*/ 114 w 2032"/>
                <a:gd name="T61" fmla="*/ 672 h 1536"/>
                <a:gd name="T62" fmla="*/ 73 w 2032"/>
                <a:gd name="T63" fmla="*/ 542 h 1536"/>
                <a:gd name="T64" fmla="*/ 44 w 2032"/>
                <a:gd name="T65" fmla="*/ 427 h 1536"/>
                <a:gd name="T66" fmla="*/ 22 w 2032"/>
                <a:gd name="T67" fmla="*/ 326 h 1536"/>
                <a:gd name="T68" fmla="*/ 9 w 2032"/>
                <a:gd name="T69" fmla="*/ 249 h 1536"/>
                <a:gd name="T70" fmla="*/ 3 w 2032"/>
                <a:gd name="T71" fmla="*/ 200 h 1536"/>
                <a:gd name="T72" fmla="*/ 0 w 2032"/>
                <a:gd name="T73" fmla="*/ 182 h 1536"/>
                <a:gd name="T74" fmla="*/ 16 w 2032"/>
                <a:gd name="T75" fmla="*/ 175 h 1536"/>
                <a:gd name="T76" fmla="*/ 58 w 2032"/>
                <a:gd name="T77" fmla="*/ 157 h 1536"/>
                <a:gd name="T78" fmla="*/ 127 w 2032"/>
                <a:gd name="T79" fmla="*/ 131 h 1536"/>
                <a:gd name="T80" fmla="*/ 217 w 2032"/>
                <a:gd name="T81" fmla="*/ 102 h 1536"/>
                <a:gd name="T82" fmla="*/ 325 w 2032"/>
                <a:gd name="T83" fmla="*/ 70 h 1536"/>
                <a:gd name="T84" fmla="*/ 449 w 2032"/>
                <a:gd name="T85" fmla="*/ 42 h 1536"/>
                <a:gd name="T86" fmla="*/ 583 w 2032"/>
                <a:gd name="T87" fmla="*/ 17 h 1536"/>
                <a:gd name="T88" fmla="*/ 726 w 2032"/>
                <a:gd name="T89" fmla="*/ 3 h 1536"/>
                <a:gd name="T90" fmla="*/ 875 w 2032"/>
                <a:gd name="T91" fmla="*/ 0 h 1536"/>
                <a:gd name="T92" fmla="*/ 1024 w 2032"/>
                <a:gd name="T93" fmla="*/ 11 h 1536"/>
                <a:gd name="T94" fmla="*/ 1173 w 2032"/>
                <a:gd name="T95" fmla="*/ 43 h 1536"/>
                <a:gd name="T96" fmla="*/ 1314 w 2032"/>
                <a:gd name="T97" fmla="*/ 96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1"/>
                  </a:lnTo>
                  <a:lnTo>
                    <a:pt x="1865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9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1" y="1287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7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6" y="1466"/>
                  </a:lnTo>
                  <a:lnTo>
                    <a:pt x="1647" y="1481"/>
                  </a:lnTo>
                  <a:lnTo>
                    <a:pt x="1582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7" y="1469"/>
                  </a:lnTo>
                  <a:lnTo>
                    <a:pt x="716" y="1440"/>
                  </a:lnTo>
                  <a:lnTo>
                    <a:pt x="647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3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4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20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6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3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FF7E3D">
                    <a:gamma/>
                    <a:shade val="46275"/>
                    <a:invGamma/>
                  </a:srgbClr>
                </a:gs>
                <a:gs pos="100000">
                  <a:srgbClr val="FF7E3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gray">
            <a:xfrm rot="-468625">
              <a:off x="2736" y="1632"/>
              <a:ext cx="1728" cy="912"/>
            </a:xfrm>
            <a:custGeom>
              <a:avLst/>
              <a:gdLst>
                <a:gd name="T0" fmla="*/ 716 w 2032"/>
                <a:gd name="T1" fmla="*/ 96 h 1536"/>
                <a:gd name="T2" fmla="*/ 859 w 2032"/>
                <a:gd name="T3" fmla="*/ 43 h 1536"/>
                <a:gd name="T4" fmla="*/ 1008 w 2032"/>
                <a:gd name="T5" fmla="*/ 11 h 1536"/>
                <a:gd name="T6" fmla="*/ 1157 w 2032"/>
                <a:gd name="T7" fmla="*/ 0 h 1536"/>
                <a:gd name="T8" fmla="*/ 1305 w 2032"/>
                <a:gd name="T9" fmla="*/ 3 h 1536"/>
                <a:gd name="T10" fmla="*/ 1448 w 2032"/>
                <a:gd name="T11" fmla="*/ 17 h 1536"/>
                <a:gd name="T12" fmla="*/ 1582 w 2032"/>
                <a:gd name="T13" fmla="*/ 42 h 1536"/>
                <a:gd name="T14" fmla="*/ 1706 w 2032"/>
                <a:gd name="T15" fmla="*/ 70 h 1536"/>
                <a:gd name="T16" fmla="*/ 1814 w 2032"/>
                <a:gd name="T17" fmla="*/ 102 h 1536"/>
                <a:gd name="T18" fmla="*/ 1905 w 2032"/>
                <a:gd name="T19" fmla="*/ 131 h 1536"/>
                <a:gd name="T20" fmla="*/ 1972 w 2032"/>
                <a:gd name="T21" fmla="*/ 157 h 1536"/>
                <a:gd name="T22" fmla="*/ 2016 w 2032"/>
                <a:gd name="T23" fmla="*/ 175 h 1536"/>
                <a:gd name="T24" fmla="*/ 2032 w 2032"/>
                <a:gd name="T25" fmla="*/ 182 h 1536"/>
                <a:gd name="T26" fmla="*/ 2029 w 2032"/>
                <a:gd name="T27" fmla="*/ 200 h 1536"/>
                <a:gd name="T28" fmla="*/ 2021 w 2032"/>
                <a:gd name="T29" fmla="*/ 249 h 1536"/>
                <a:gd name="T30" fmla="*/ 2008 w 2032"/>
                <a:gd name="T31" fmla="*/ 327 h 1536"/>
                <a:gd name="T32" fmla="*/ 1988 w 2032"/>
                <a:gd name="T33" fmla="*/ 427 h 1536"/>
                <a:gd name="T34" fmla="*/ 1957 w 2032"/>
                <a:gd name="T35" fmla="*/ 542 h 1536"/>
                <a:gd name="T36" fmla="*/ 1918 w 2032"/>
                <a:gd name="T37" fmla="*/ 672 h 1536"/>
                <a:gd name="T38" fmla="*/ 1865 w 2032"/>
                <a:gd name="T39" fmla="*/ 807 h 1536"/>
                <a:gd name="T40" fmla="*/ 1801 w 2032"/>
                <a:gd name="T41" fmla="*/ 944 h 1536"/>
                <a:gd name="T42" fmla="*/ 1721 w 2032"/>
                <a:gd name="T43" fmla="*/ 1076 h 1536"/>
                <a:gd name="T44" fmla="*/ 1626 w 2032"/>
                <a:gd name="T45" fmla="*/ 1202 h 1536"/>
                <a:gd name="T46" fmla="*/ 1514 w 2032"/>
                <a:gd name="T47" fmla="*/ 1313 h 1536"/>
                <a:gd name="T48" fmla="*/ 1383 w 2032"/>
                <a:gd name="T49" fmla="*/ 1405 h 1536"/>
                <a:gd name="T50" fmla="*/ 1244 w 2032"/>
                <a:gd name="T51" fmla="*/ 1469 h 1536"/>
                <a:gd name="T52" fmla="*/ 1098 w 2032"/>
                <a:gd name="T53" fmla="*/ 1511 h 1536"/>
                <a:gd name="T54" fmla="*/ 949 w 2032"/>
                <a:gd name="T55" fmla="*/ 1532 h 1536"/>
                <a:gd name="T56" fmla="*/ 801 w 2032"/>
                <a:gd name="T57" fmla="*/ 1536 h 1536"/>
                <a:gd name="T58" fmla="*/ 653 w 2032"/>
                <a:gd name="T59" fmla="*/ 1527 h 1536"/>
                <a:gd name="T60" fmla="*/ 515 w 2032"/>
                <a:gd name="T61" fmla="*/ 1507 h 1536"/>
                <a:gd name="T62" fmla="*/ 385 w 2032"/>
                <a:gd name="T63" fmla="*/ 1481 h 1536"/>
                <a:gd name="T64" fmla="*/ 270 w 2032"/>
                <a:gd name="T65" fmla="*/ 1450 h 1536"/>
                <a:gd name="T66" fmla="*/ 169 w 2032"/>
                <a:gd name="T67" fmla="*/ 1419 h 1536"/>
                <a:gd name="T68" fmla="*/ 90 w 2032"/>
                <a:gd name="T69" fmla="*/ 1390 h 1536"/>
                <a:gd name="T70" fmla="*/ 33 w 2032"/>
                <a:gd name="T71" fmla="*/ 1368 h 1536"/>
                <a:gd name="T72" fmla="*/ 4 w 2032"/>
                <a:gd name="T73" fmla="*/ 1357 h 1536"/>
                <a:gd name="T74" fmla="*/ 0 w 2032"/>
                <a:gd name="T75" fmla="*/ 1349 h 1536"/>
                <a:gd name="T76" fmla="*/ 4 w 2032"/>
                <a:gd name="T77" fmla="*/ 1316 h 1536"/>
                <a:gd name="T78" fmla="*/ 14 w 2032"/>
                <a:gd name="T79" fmla="*/ 1250 h 1536"/>
                <a:gd name="T80" fmla="*/ 32 w 2032"/>
                <a:gd name="T81" fmla="*/ 1161 h 1536"/>
                <a:gd name="T82" fmla="*/ 57 w 2032"/>
                <a:gd name="T83" fmla="*/ 1053 h 1536"/>
                <a:gd name="T84" fmla="*/ 92 w 2032"/>
                <a:gd name="T85" fmla="*/ 929 h 1536"/>
                <a:gd name="T86" fmla="*/ 138 w 2032"/>
                <a:gd name="T87" fmla="*/ 798 h 1536"/>
                <a:gd name="T88" fmla="*/ 197 w 2032"/>
                <a:gd name="T89" fmla="*/ 661 h 1536"/>
                <a:gd name="T90" fmla="*/ 268 w 2032"/>
                <a:gd name="T91" fmla="*/ 525 h 1536"/>
                <a:gd name="T92" fmla="*/ 356 w 2032"/>
                <a:gd name="T93" fmla="*/ 395 h 1536"/>
                <a:gd name="T94" fmla="*/ 459 w 2032"/>
                <a:gd name="T95" fmla="*/ 277 h 1536"/>
                <a:gd name="T96" fmla="*/ 580 w 2032"/>
                <a:gd name="T97" fmla="*/ 175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32" h="1536">
                  <a:moveTo>
                    <a:pt x="647" y="131"/>
                  </a:moveTo>
                  <a:lnTo>
                    <a:pt x="716" y="96"/>
                  </a:lnTo>
                  <a:lnTo>
                    <a:pt x="787" y="67"/>
                  </a:lnTo>
                  <a:lnTo>
                    <a:pt x="859" y="43"/>
                  </a:lnTo>
                  <a:lnTo>
                    <a:pt x="933" y="25"/>
                  </a:lnTo>
                  <a:lnTo>
                    <a:pt x="1008" y="11"/>
                  </a:lnTo>
                  <a:lnTo>
                    <a:pt x="1082" y="4"/>
                  </a:lnTo>
                  <a:lnTo>
                    <a:pt x="1157" y="0"/>
                  </a:lnTo>
                  <a:lnTo>
                    <a:pt x="1231" y="0"/>
                  </a:lnTo>
                  <a:lnTo>
                    <a:pt x="1305" y="3"/>
                  </a:lnTo>
                  <a:lnTo>
                    <a:pt x="1377" y="8"/>
                  </a:lnTo>
                  <a:lnTo>
                    <a:pt x="1448" y="17"/>
                  </a:lnTo>
                  <a:lnTo>
                    <a:pt x="1517" y="29"/>
                  </a:lnTo>
                  <a:lnTo>
                    <a:pt x="1582" y="42"/>
                  </a:lnTo>
                  <a:lnTo>
                    <a:pt x="1647" y="55"/>
                  </a:lnTo>
                  <a:lnTo>
                    <a:pt x="1706" y="70"/>
                  </a:lnTo>
                  <a:lnTo>
                    <a:pt x="1762" y="86"/>
                  </a:lnTo>
                  <a:lnTo>
                    <a:pt x="1814" y="102"/>
                  </a:lnTo>
                  <a:lnTo>
                    <a:pt x="1861" y="116"/>
                  </a:lnTo>
                  <a:lnTo>
                    <a:pt x="1905" y="131"/>
                  </a:lnTo>
                  <a:lnTo>
                    <a:pt x="1941" y="146"/>
                  </a:lnTo>
                  <a:lnTo>
                    <a:pt x="1972" y="157"/>
                  </a:lnTo>
                  <a:lnTo>
                    <a:pt x="1998" y="167"/>
                  </a:lnTo>
                  <a:lnTo>
                    <a:pt x="2016" y="175"/>
                  </a:lnTo>
                  <a:lnTo>
                    <a:pt x="2027" y="179"/>
                  </a:lnTo>
                  <a:lnTo>
                    <a:pt x="2032" y="182"/>
                  </a:lnTo>
                  <a:lnTo>
                    <a:pt x="2030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1" y="249"/>
                  </a:lnTo>
                  <a:lnTo>
                    <a:pt x="2017" y="286"/>
                  </a:lnTo>
                  <a:lnTo>
                    <a:pt x="2008" y="327"/>
                  </a:lnTo>
                  <a:lnTo>
                    <a:pt x="2000" y="375"/>
                  </a:lnTo>
                  <a:lnTo>
                    <a:pt x="1988" y="427"/>
                  </a:lnTo>
                  <a:lnTo>
                    <a:pt x="1975" y="483"/>
                  </a:lnTo>
                  <a:lnTo>
                    <a:pt x="1957" y="542"/>
                  </a:lnTo>
                  <a:lnTo>
                    <a:pt x="1940" y="607"/>
                  </a:lnTo>
                  <a:lnTo>
                    <a:pt x="1918" y="672"/>
                  </a:lnTo>
                  <a:lnTo>
                    <a:pt x="1893" y="738"/>
                  </a:lnTo>
                  <a:lnTo>
                    <a:pt x="1865" y="807"/>
                  </a:lnTo>
                  <a:lnTo>
                    <a:pt x="1835" y="875"/>
                  </a:lnTo>
                  <a:lnTo>
                    <a:pt x="1801" y="944"/>
                  </a:lnTo>
                  <a:lnTo>
                    <a:pt x="1763" y="1011"/>
                  </a:lnTo>
                  <a:lnTo>
                    <a:pt x="1721" y="1076"/>
                  </a:lnTo>
                  <a:lnTo>
                    <a:pt x="1676" y="1141"/>
                  </a:lnTo>
                  <a:lnTo>
                    <a:pt x="1626" y="1202"/>
                  </a:lnTo>
                  <a:lnTo>
                    <a:pt x="1572" y="1259"/>
                  </a:lnTo>
                  <a:lnTo>
                    <a:pt x="1514" y="1313"/>
                  </a:lnTo>
                  <a:lnTo>
                    <a:pt x="1451" y="1361"/>
                  </a:lnTo>
                  <a:lnTo>
                    <a:pt x="1383" y="1405"/>
                  </a:lnTo>
                  <a:lnTo>
                    <a:pt x="1314" y="1440"/>
                  </a:lnTo>
                  <a:lnTo>
                    <a:pt x="1244" y="1469"/>
                  </a:lnTo>
                  <a:lnTo>
                    <a:pt x="1173" y="1494"/>
                  </a:lnTo>
                  <a:lnTo>
                    <a:pt x="1098" y="1511"/>
                  </a:lnTo>
                  <a:lnTo>
                    <a:pt x="1024" y="1524"/>
                  </a:lnTo>
                  <a:lnTo>
                    <a:pt x="949" y="1532"/>
                  </a:lnTo>
                  <a:lnTo>
                    <a:pt x="875" y="1536"/>
                  </a:lnTo>
                  <a:lnTo>
                    <a:pt x="801" y="1536"/>
                  </a:lnTo>
                  <a:lnTo>
                    <a:pt x="726" y="1533"/>
                  </a:lnTo>
                  <a:lnTo>
                    <a:pt x="653" y="1527"/>
                  </a:lnTo>
                  <a:lnTo>
                    <a:pt x="583" y="1519"/>
                  </a:lnTo>
                  <a:lnTo>
                    <a:pt x="515" y="1507"/>
                  </a:lnTo>
                  <a:lnTo>
                    <a:pt x="449" y="1495"/>
                  </a:lnTo>
                  <a:lnTo>
                    <a:pt x="385" y="1481"/>
                  </a:lnTo>
                  <a:lnTo>
                    <a:pt x="325" y="1466"/>
                  </a:lnTo>
                  <a:lnTo>
                    <a:pt x="270" y="1450"/>
                  </a:lnTo>
                  <a:lnTo>
                    <a:pt x="217" y="1434"/>
                  </a:lnTo>
                  <a:lnTo>
                    <a:pt x="169" y="1419"/>
                  </a:lnTo>
                  <a:lnTo>
                    <a:pt x="127" y="1405"/>
                  </a:lnTo>
                  <a:lnTo>
                    <a:pt x="90" y="1390"/>
                  </a:lnTo>
                  <a:lnTo>
                    <a:pt x="58" y="1379"/>
                  </a:lnTo>
                  <a:lnTo>
                    <a:pt x="33" y="1368"/>
                  </a:lnTo>
                  <a:lnTo>
                    <a:pt x="16" y="1361"/>
                  </a:lnTo>
                  <a:lnTo>
                    <a:pt x="4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4" y="1316"/>
                  </a:lnTo>
                  <a:lnTo>
                    <a:pt x="9" y="1287"/>
                  </a:lnTo>
                  <a:lnTo>
                    <a:pt x="14" y="1250"/>
                  </a:lnTo>
                  <a:lnTo>
                    <a:pt x="22" y="1209"/>
                  </a:lnTo>
                  <a:lnTo>
                    <a:pt x="32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8" y="798"/>
                  </a:lnTo>
                  <a:lnTo>
                    <a:pt x="166" y="729"/>
                  </a:lnTo>
                  <a:lnTo>
                    <a:pt x="197" y="661"/>
                  </a:lnTo>
                  <a:lnTo>
                    <a:pt x="230" y="592"/>
                  </a:lnTo>
                  <a:lnTo>
                    <a:pt x="268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5" y="334"/>
                  </a:lnTo>
                  <a:lnTo>
                    <a:pt x="459" y="277"/>
                  </a:lnTo>
                  <a:lnTo>
                    <a:pt x="518" y="223"/>
                  </a:lnTo>
                  <a:lnTo>
                    <a:pt x="580" y="175"/>
                  </a:lnTo>
                  <a:lnTo>
                    <a:pt x="647" y="131"/>
                  </a:lnTo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46275"/>
                    <a:invGamma/>
                  </a:srgbClr>
                </a:gs>
                <a:gs pos="100000">
                  <a:srgbClr val="FFCC00"/>
                </a:gs>
              </a:gsLst>
              <a:lin ang="189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2406" y="2112"/>
              <a:ext cx="773" cy="768"/>
              <a:chOff x="2016" y="1920"/>
              <a:chExt cx="1680" cy="1680"/>
            </a:xfrm>
          </p:grpSpPr>
          <p:sp>
            <p:nvSpPr>
              <p:cNvPr id="18" name="Oval 1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3300"/>
                  </a:gs>
                  <a:gs pos="100000">
                    <a:srgbClr val="FF3300">
                      <a:gamma/>
                      <a:shade val="24314"/>
                      <a:invGamma/>
                    </a:srgbClr>
                  </a:gs>
                </a:gsLst>
                <a:lin ang="5400000" scaled="1"/>
              </a:gradFill>
              <a:ln w="38100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tx1"/>
                  </a:gs>
                  <a:gs pos="100000">
                    <a:srgbClr val="FF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0">
                    <a:solidFill>
                      <a:srgbClr val="BBF6EE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2" name="Text Box 32"/>
            <p:cNvSpPr txBox="1">
              <a:spLocks noChangeArrowheads="1"/>
            </p:cNvSpPr>
            <p:nvPr/>
          </p:nvSpPr>
          <p:spPr bwMode="gray">
            <a:xfrm rot="889415">
              <a:off x="1492" y="1794"/>
              <a:ext cx="1047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sz="1600" b="1" dirty="0" smtClean="0">
                  <a:solidFill>
                    <a:srgbClr val="000000"/>
                  </a:solidFill>
                </a:rPr>
                <a:t>Друзі пізнаються в біді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Text Box 33"/>
            <p:cNvSpPr txBox="1">
              <a:spLocks noChangeArrowheads="1"/>
            </p:cNvSpPr>
            <p:nvPr/>
          </p:nvSpPr>
          <p:spPr bwMode="gray">
            <a:xfrm rot="17370876">
              <a:off x="2220" y="1131"/>
              <a:ext cx="1293" cy="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uk-UA" sz="1600" b="1" dirty="0" smtClean="0">
                  <a:solidFill>
                    <a:srgbClr val="000000"/>
                  </a:solidFill>
                </a:rPr>
                <a:t>Не кидай словами, як</a:t>
              </a:r>
            </a:p>
            <a:p>
              <a:r>
                <a:rPr lang="uk-UA" sz="1600" b="1" dirty="0" smtClean="0">
                  <a:solidFill>
                    <a:srgbClr val="000000"/>
                  </a:solidFill>
                </a:rPr>
                <a:t> пес хвостом.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Text Box 34"/>
            <p:cNvSpPr txBox="1">
              <a:spLocks noChangeArrowheads="1"/>
            </p:cNvSpPr>
            <p:nvPr/>
          </p:nvSpPr>
          <p:spPr bwMode="gray">
            <a:xfrm rot="20673685">
              <a:off x="3182" y="1594"/>
              <a:ext cx="1068" cy="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uk-UA" sz="1600" b="1" dirty="0" smtClean="0">
                  <a:solidFill>
                    <a:srgbClr val="000000"/>
                  </a:solidFill>
                  <a:cs typeface="Times New Roman" pitchFamily="18" charset="0"/>
                </a:rPr>
                <a:t>Дитина хоч кривенька, та батькові-матері миленька.</a:t>
              </a:r>
              <a:endParaRPr lang="en-US" sz="1600" b="1" dirty="0">
                <a:solidFill>
                  <a:srgbClr val="000000"/>
                </a:solidFill>
                <a:cs typeface="Times New Roman" pitchFamily="18" charset="0"/>
              </a:endParaRPr>
            </a:p>
          </p:txBody>
        </p:sp>
        <p:sp>
          <p:nvSpPr>
            <p:cNvPr id="16" name="Text Box 36"/>
            <p:cNvSpPr txBox="1">
              <a:spLocks noChangeArrowheads="1"/>
            </p:cNvSpPr>
            <p:nvPr/>
          </p:nvSpPr>
          <p:spPr bwMode="gray">
            <a:xfrm rot="731034">
              <a:off x="3141" y="2827"/>
              <a:ext cx="1078" cy="6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uk-UA" sz="1600" b="1" dirty="0" smtClean="0">
                  <a:solidFill>
                    <a:srgbClr val="000000"/>
                  </a:solidFill>
                </a:rPr>
                <a:t>За науку цілуй батька й матір у руку.</a:t>
              </a:r>
            </a:p>
            <a:p>
              <a:endParaRPr lang="en-US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7" name="Text Box 37"/>
            <p:cNvSpPr txBox="1">
              <a:spLocks noChangeArrowheads="1"/>
            </p:cNvSpPr>
            <p:nvPr/>
          </p:nvSpPr>
          <p:spPr bwMode="gray">
            <a:xfrm rot="16641248">
              <a:off x="2168" y="3178"/>
              <a:ext cx="1170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uk-UA" sz="1600" b="1" dirty="0" smtClean="0">
                  <a:solidFill>
                    <a:srgbClr val="000000"/>
                  </a:solidFill>
                </a:rPr>
                <a:t>Чесне діло роби сміло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1" name="Text Box 36"/>
          <p:cNvSpPr txBox="1">
            <a:spLocks noChangeArrowheads="1"/>
          </p:cNvSpPr>
          <p:nvPr/>
        </p:nvSpPr>
        <p:spPr bwMode="gray">
          <a:xfrm>
            <a:off x="428596" y="1142984"/>
            <a:ext cx="7358114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2000" dirty="0" smtClean="0"/>
              <a:t>Висловіть свої думки щодо вчинків діда і баби, царя. </a:t>
            </a:r>
          </a:p>
          <a:p>
            <a:r>
              <a:rPr lang="uk-UA" sz="2000" dirty="0" smtClean="0"/>
              <a:t>Як поради для цих героїв виберіть </a:t>
            </a:r>
            <a:r>
              <a:rPr lang="uk-UA" sz="2000" dirty="0" err="1" smtClean="0"/>
              <a:t>прислів</a:t>
            </a:r>
            <a:r>
              <a:rPr lang="ru-RU" sz="2000" dirty="0" smtClean="0"/>
              <a:t>’я</a:t>
            </a:r>
            <a:r>
              <a:rPr lang="uk-UA" sz="2000" dirty="0" smtClean="0"/>
              <a:t>:</a:t>
            </a:r>
          </a:p>
          <a:p>
            <a:pPr marL="457200" indent="-457200">
              <a:buAutoNum type="arabicPeriod"/>
            </a:pPr>
            <a:r>
              <a:rPr lang="uk-UA" sz="2400" b="1" dirty="0" smtClean="0"/>
              <a:t>Я вважаю, що …</a:t>
            </a:r>
          </a:p>
          <a:p>
            <a:pPr marL="457200" indent="-457200">
              <a:buAutoNum type="arabicPeriod"/>
            </a:pPr>
            <a:r>
              <a:rPr lang="uk-UA" sz="2400" b="1" dirty="0" smtClean="0"/>
              <a:t>2. Тому що … </a:t>
            </a:r>
          </a:p>
          <a:p>
            <a:pPr marL="457200" indent="-457200">
              <a:buAutoNum type="arabicPeriod"/>
            </a:pPr>
            <a:r>
              <a:rPr lang="uk-UA" sz="2400" b="1" dirty="0" smtClean="0"/>
              <a:t>3. Отже, …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23" name="Text Box 36"/>
          <p:cNvSpPr txBox="1">
            <a:spLocks noChangeArrowheads="1"/>
          </p:cNvSpPr>
          <p:nvPr/>
        </p:nvSpPr>
        <p:spPr bwMode="gray">
          <a:xfrm rot="19677174">
            <a:off x="2492548" y="4594589"/>
            <a:ext cx="213790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1600" b="1" dirty="0" smtClean="0">
                <a:solidFill>
                  <a:srgbClr val="000000"/>
                </a:solidFill>
              </a:rPr>
              <a:t>Слово – не полова, язик не помело.</a:t>
            </a:r>
            <a:endParaRPr lang="en-US" sz="1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69052">
  <a:themeElements>
    <a:clrScheme name="Тема Office 1">
      <a:dk1>
        <a:srgbClr val="6C0093"/>
      </a:dk1>
      <a:lt1>
        <a:srgbClr val="FFFFFF"/>
      </a:lt1>
      <a:dk2>
        <a:srgbClr val="0006B0"/>
      </a:dk2>
      <a:lt2>
        <a:srgbClr val="00B7A5"/>
      </a:lt2>
      <a:accent1>
        <a:srgbClr val="B50069"/>
      </a:accent1>
      <a:accent2>
        <a:srgbClr val="0100B4"/>
      </a:accent2>
      <a:accent3>
        <a:srgbClr val="AAAAD4"/>
      </a:accent3>
      <a:accent4>
        <a:srgbClr val="DADADA"/>
      </a:accent4>
      <a:accent5>
        <a:srgbClr val="D7AAB9"/>
      </a:accent5>
      <a:accent6>
        <a:srgbClr val="0100A3"/>
      </a:accent6>
      <a:hlink>
        <a:srgbClr val="F297CD"/>
      </a:hlink>
      <a:folHlink>
        <a:srgbClr val="751FE6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6C0093"/>
        </a:dk1>
        <a:lt1>
          <a:srgbClr val="FFFFFF"/>
        </a:lt1>
        <a:dk2>
          <a:srgbClr val="0006B0"/>
        </a:dk2>
        <a:lt2>
          <a:srgbClr val="00B7A5"/>
        </a:lt2>
        <a:accent1>
          <a:srgbClr val="B50069"/>
        </a:accent1>
        <a:accent2>
          <a:srgbClr val="0100B4"/>
        </a:accent2>
        <a:accent3>
          <a:srgbClr val="AAAAD4"/>
        </a:accent3>
        <a:accent4>
          <a:srgbClr val="DADADA"/>
        </a:accent4>
        <a:accent5>
          <a:srgbClr val="D7AAB9"/>
        </a:accent5>
        <a:accent6>
          <a:srgbClr val="0100A3"/>
        </a:accent6>
        <a:hlink>
          <a:srgbClr val="F297CD"/>
        </a:hlink>
        <a:folHlink>
          <a:srgbClr val="751FE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81D58"/>
        </a:dk1>
        <a:lt1>
          <a:srgbClr val="FFFFFF"/>
        </a:lt1>
        <a:dk2>
          <a:srgbClr val="CF0E30"/>
        </a:dk2>
        <a:lt2>
          <a:srgbClr val="CECECE"/>
        </a:lt2>
        <a:accent1>
          <a:srgbClr val="79A0FE"/>
        </a:accent1>
        <a:accent2>
          <a:srgbClr val="8CF4EA"/>
        </a:accent2>
        <a:accent3>
          <a:srgbClr val="FFFFFF"/>
        </a:accent3>
        <a:accent4>
          <a:srgbClr val="06174A"/>
        </a:accent4>
        <a:accent5>
          <a:srgbClr val="BECDFE"/>
        </a:accent5>
        <a:accent6>
          <a:srgbClr val="7EDDD4"/>
        </a:accent6>
        <a:hlink>
          <a:srgbClr val="F39FD1"/>
        </a:hlink>
        <a:folHlink>
          <a:srgbClr val="FCFE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474747"/>
        </a:dk1>
        <a:lt1>
          <a:srgbClr val="FFFFFF"/>
        </a:lt1>
        <a:dk2>
          <a:srgbClr val="000000"/>
        </a:dk2>
        <a:lt2>
          <a:srgbClr val="CECECE"/>
        </a:lt2>
        <a:accent1>
          <a:srgbClr val="919191"/>
        </a:accent1>
        <a:accent2>
          <a:srgbClr val="ABABAB"/>
        </a:accent2>
        <a:accent3>
          <a:srgbClr val="FFFFFF"/>
        </a:accent3>
        <a:accent4>
          <a:srgbClr val="3B3B3B"/>
        </a:accent4>
        <a:accent5>
          <a:srgbClr val="C7C7C7"/>
        </a:accent5>
        <a:accent6>
          <a:srgbClr val="9B9B9B"/>
        </a:accent6>
        <a:hlink>
          <a:srgbClr val="676767"/>
        </a:hlink>
        <a:folHlink>
          <a:srgbClr val="DAD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01069052</Template>
  <TotalTime>1030</TotalTime>
  <Words>465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01069052</vt:lpstr>
      <vt:lpstr>РЕАЛЬНЕ Й ФАНТАСТИЧНЕ  В КАЗЦІ “ЛЕТЮЧИЙ КОРАБЕЛЬ”</vt:lpstr>
      <vt:lpstr>У казковому світі</vt:lpstr>
      <vt:lpstr>У казках народ цінує завжди Людину!</vt:lpstr>
      <vt:lpstr>Що в казці може бути правдою, а що — вигадкою? </vt:lpstr>
      <vt:lpstr>Правда у казці  “Летючий корабель”</vt:lpstr>
      <vt:lpstr>Вигадка у казці  “Летючий корабель”</vt:lpstr>
      <vt:lpstr>Фантастичні фрагменти казки </vt:lpstr>
      <vt:lpstr> Фантастичне у казці  “Летючий корабель”</vt:lpstr>
      <vt:lpstr>Метод “ПРЕС”</vt:lpstr>
      <vt:lpstr>Творча майстерня </vt:lpstr>
      <vt:lpstr>Хвилинка мудрих думок </vt:lpstr>
      <vt:lpstr>Список використаних джерел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НАРОДНА КАЗКА “ЛЕТЮЧИЙ КОРАБЕЛЬ”</dc:title>
  <dc:creator>Олег</dc:creator>
  <cp:lastModifiedBy>Света</cp:lastModifiedBy>
  <cp:revision>137</cp:revision>
  <dcterms:created xsi:type="dcterms:W3CDTF">2018-01-10T20:31:07Z</dcterms:created>
  <dcterms:modified xsi:type="dcterms:W3CDTF">2018-02-13T18:57:06Z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TC010690521049</vt:lpwstr>
  </property>
</Properties>
</file>