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7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6" r:id="rId3"/>
    <p:sldMasterId id="2147483698" r:id="rId4"/>
    <p:sldMasterId id="2147483711" r:id="rId5"/>
    <p:sldMasterId id="2147483723" r:id="rId6"/>
    <p:sldMasterId id="2147483735" r:id="rId7"/>
    <p:sldMasterId id="2147483742" r:id="rId8"/>
  </p:sldMasterIdLst>
  <p:notesMasterIdLst>
    <p:notesMasterId r:id="rId30"/>
  </p:notesMasterIdLst>
  <p:sldIdLst>
    <p:sldId id="293" r:id="rId9"/>
    <p:sldId id="257" r:id="rId10"/>
    <p:sldId id="266" r:id="rId11"/>
    <p:sldId id="278" r:id="rId12"/>
    <p:sldId id="264" r:id="rId13"/>
    <p:sldId id="267" r:id="rId14"/>
    <p:sldId id="276" r:id="rId15"/>
    <p:sldId id="261" r:id="rId16"/>
    <p:sldId id="277" r:id="rId17"/>
    <p:sldId id="283" r:id="rId18"/>
    <p:sldId id="269" r:id="rId19"/>
    <p:sldId id="282" r:id="rId20"/>
    <p:sldId id="288" r:id="rId21"/>
    <p:sldId id="280" r:id="rId22"/>
    <p:sldId id="289" r:id="rId23"/>
    <p:sldId id="262" r:id="rId24"/>
    <p:sldId id="275" r:id="rId25"/>
    <p:sldId id="279" r:id="rId26"/>
    <p:sldId id="259" r:id="rId27"/>
    <p:sldId id="291" r:id="rId28"/>
    <p:sldId id="292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D52612-DE07-44AA-BB94-3D3A54E561BB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2C68B5-BC55-4758-83E7-399C1C09D6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2617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2C68B5-BC55-4758-83E7-399C1C09D6C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299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6B9025-073B-4213-9EA8-C076D3ADEC8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057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F54526-643B-4D41-A08F-8FF36EA2161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517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CA6958-A4DC-4456-A72E-D93C3F4AEAE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0030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A579253-9543-43DD-87B7-65F5540F460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0398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6B9025-073B-4213-9EA8-C076D3ADEC8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5465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124D28-3A12-4026-ADD6-4E8260012D6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4526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E8C744-85A0-4EBD-BB42-736061033F4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9626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9DDAC3-73D0-4259-9D7B-117E0E573AA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6211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12A59D-D1AF-4F05-9742-7745B25934C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494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17C229-6505-4D41-BD39-91F3A131F2A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8656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646825-C501-4CAC-AC8E-4EB3A727ED9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836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124D28-3A12-4026-ADD6-4E8260012D6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6644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25A20A-E420-47A3-8156-FDED5B8F9F2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4228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B3A97E-5E36-4A1D-B551-DF5C8DDCCA0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1567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F54526-643B-4D41-A08F-8FF36EA2161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9364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CA6958-A4DC-4456-A72E-D93C3F4AEAE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8025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A579253-9543-43DD-87B7-65F5540F460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0206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795301-5F70-49B7-A172-504D703B656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7359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C2CFF7-0AEF-4E7E-86ED-618C750D7F9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5201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E131AD-D83E-4D31-B029-875D8339D40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9790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449F8B-49DA-4629-9A5E-D20C7E60A08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757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723034-6E04-45CF-82A1-7920CB652DF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989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E8C744-85A0-4EBD-BB42-736061033F4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3755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24D9F0-5B40-4601-8AFE-D6A258165D8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9669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ABFAD6-8F3D-4E17-A1E5-EEE8073D03D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208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163850-D0DD-4305-830A-9FD6B194688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34061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ED0E23-7F60-4E84-AE6E-EDFC1D29195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3660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4E2CC7-721F-46AF-8A64-A094776AA69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86874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C3C2BD-25BF-46FF-9201-F7A74D34135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8293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64135-B97D-4746-9AD6-9F8853D6B8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25C27-C6FB-4A1D-B7A2-59D87E48B6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92580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64135-B97D-4746-9AD6-9F8853D6B8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25C27-C6FB-4A1D-B7A2-59D87E48B6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7629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64135-B97D-4746-9AD6-9F8853D6B8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25C27-C6FB-4A1D-B7A2-59D87E48B6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4525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64135-B97D-4746-9AD6-9F8853D6B8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25C27-C6FB-4A1D-B7A2-59D87E48B6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887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9DDAC3-73D0-4259-9D7B-117E0E573AA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5891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64135-B97D-4746-9AD6-9F8853D6B8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25C27-C6FB-4A1D-B7A2-59D87E48B6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5310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64135-B97D-4746-9AD6-9F8853D6B8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25C27-C6FB-4A1D-B7A2-59D87E48B6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6933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64135-B97D-4746-9AD6-9F8853D6B8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25C27-C6FB-4A1D-B7A2-59D87E48B6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22259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64135-B97D-4746-9AD6-9F8853D6B8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25C27-C6FB-4A1D-B7A2-59D87E48B6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12431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64135-B97D-4746-9AD6-9F8853D6B8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25C27-C6FB-4A1D-B7A2-59D87E48B6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910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64135-B97D-4746-9AD6-9F8853D6B8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25C27-C6FB-4A1D-B7A2-59D87E48B6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15573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64135-B97D-4746-9AD6-9F8853D6B8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25C27-C6FB-4A1D-B7A2-59D87E48B6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96864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5"/>
          <p:cNvSpPr>
            <a:spLocks noChangeArrowheads="1"/>
          </p:cNvSpPr>
          <p:nvPr userDrawn="1"/>
        </p:nvSpPr>
        <p:spPr bwMode="auto">
          <a:xfrm>
            <a:off x="20638" y="6581775"/>
            <a:ext cx="4572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200" b="1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Тарасов В.В., учитель історії Серпневого НВК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11255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B4D76-CDBC-4667-8CC1-00B061C39B77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AB332-E0A9-40BC-AD63-6AB702C4D4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24576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A77BC-B780-4EFD-A5D3-C13C6E6FBA22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EA5A3-042B-4E35-B1D4-375F89A263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764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12A59D-D1AF-4F05-9742-7745B25934C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55084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1E8B0-AA0D-4216-A9A1-019D6501968F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92F19-A0FA-4F1C-86DC-50645929D3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743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CDEA01-5F89-474B-AEED-7BD856900BA9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20B01-5E58-4DFB-A2F4-16BB18209B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04913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68615-BCEB-4388-AD9E-5D8A923BF9D6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E5F76-63FA-42F9-87AA-BFE2E57205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12578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6289D-995F-412A-AF3A-537465C43154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085CA-6094-42C1-ACA5-8EB5234E52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96140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08AC2-93FC-48A5-9F08-93904568C57A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4E24A-9946-4074-B060-8622FD4532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32788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D6B6B-C89D-403C-946D-21927F5D27A6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C3E3E-0C7F-4093-B8D5-EBE001E5EC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3806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CBA55-A877-4AD0-8109-B2A7DBFD7360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842B6-79E4-42D6-B8DC-7AECC4A26D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2275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C42C2-2AE3-49CB-B64A-C204681717C5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130C0-7055-437D-9599-EFAED33D47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72713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C7E45-8DE8-49CF-86F4-05AB9D5B0C5C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1ED5E-FB8B-4871-9D03-747B053579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14469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571612"/>
            <a:ext cx="7772400" cy="1470025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>
              <a:defRPr b="1" cap="all" spc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34290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04A69-4B47-41AC-8B74-10F6D9F239A3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26B18-5855-4C22-8DD4-E774A9E226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299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17C229-6505-4D41-BD39-91F3A131F2A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57128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8E982-BED7-4726-852D-582BFAE48BAB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3F3E7-3271-432F-BE39-CFE2CF323B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1969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E4548-D96B-428D-B007-2B8A6CC10FF6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30345-BCBD-4A7B-B214-9F3BFEDE16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04395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9D850-57AB-4E3E-BCF6-06DB16E72619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6EA44-BD43-4EBA-975B-752B856903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48217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8DB26-023A-4AB1-B60D-77D7ED8AAF8D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09ECA-DA5C-4F9A-8DED-9395038FE0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57827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777A8-778B-4DA8-B654-AABD0308B4FB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F9062-A393-4ACB-9B62-74584F54DE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93006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3512C-0490-477D-8DE3-47D369757D43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3D108-4FA1-4B79-8DCA-5190180ACB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00597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2687E-87B2-4286-87D5-CCD46B45A33D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A4D79-BF05-4378-921D-2E00535E5D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68997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FAA7F-59AA-4913-8E18-93F917E82321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EFEF6-3BA2-4192-9081-9444C9930B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25376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C0BE7-1342-454A-8ADC-AE72025C53BD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01065-4D44-4B98-A706-7290D76B14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05886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7FA4A-1337-4D23-B790-2ED9B4B95FF4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747AC-E3B3-42C3-A198-9EBA005239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858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646825-C501-4CAC-AC8E-4EB3A727ED9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48548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/>
          <p:nvPr userDrawn="1"/>
        </p:nvSpPr>
        <p:spPr>
          <a:xfrm rot="167672">
            <a:off x="2698750" y="-42863"/>
            <a:ext cx="842963" cy="6869113"/>
          </a:xfrm>
          <a:custGeom>
            <a:avLst/>
            <a:gdLst>
              <a:gd name="connsiteX0" fmla="*/ 829339 w 829339"/>
              <a:gd name="connsiteY0" fmla="*/ 0 h 6804837"/>
              <a:gd name="connsiteX1" fmla="*/ 531628 w 829339"/>
              <a:gd name="connsiteY1" fmla="*/ 3211033 h 6804837"/>
              <a:gd name="connsiteX2" fmla="*/ 0 w 829339"/>
              <a:gd name="connsiteY2" fmla="*/ 6804837 h 6804837"/>
              <a:gd name="connsiteX3" fmla="*/ 0 w 829339"/>
              <a:gd name="connsiteY3" fmla="*/ 6804837 h 6804837"/>
              <a:gd name="connsiteX0" fmla="*/ 829339 w 906100"/>
              <a:gd name="connsiteY0" fmla="*/ 0 h 6804837"/>
              <a:gd name="connsiteX1" fmla="*/ 531628 w 906100"/>
              <a:gd name="connsiteY1" fmla="*/ 3211033 h 6804837"/>
              <a:gd name="connsiteX2" fmla="*/ 0 w 906100"/>
              <a:gd name="connsiteY2" fmla="*/ 6804837 h 6804837"/>
              <a:gd name="connsiteX3" fmla="*/ 0 w 906100"/>
              <a:gd name="connsiteY3" fmla="*/ 6804837 h 6804837"/>
              <a:gd name="connsiteX0" fmla="*/ 531628 w 558175"/>
              <a:gd name="connsiteY0" fmla="*/ 0 h 6751674"/>
              <a:gd name="connsiteX1" fmla="*/ 531628 w 558175"/>
              <a:gd name="connsiteY1" fmla="*/ 3157870 h 6751674"/>
              <a:gd name="connsiteX2" fmla="*/ 0 w 558175"/>
              <a:gd name="connsiteY2" fmla="*/ 6751674 h 6751674"/>
              <a:gd name="connsiteX3" fmla="*/ 0 w 558175"/>
              <a:gd name="connsiteY3" fmla="*/ 6751674 h 6751674"/>
              <a:gd name="connsiteX0" fmla="*/ 531628 w 558175"/>
              <a:gd name="connsiteY0" fmla="*/ 0 h 6751674"/>
              <a:gd name="connsiteX1" fmla="*/ 531628 w 558175"/>
              <a:gd name="connsiteY1" fmla="*/ 3157870 h 6751674"/>
              <a:gd name="connsiteX2" fmla="*/ 0 w 558175"/>
              <a:gd name="connsiteY2" fmla="*/ 6751674 h 6751674"/>
              <a:gd name="connsiteX3" fmla="*/ 0 w 558175"/>
              <a:gd name="connsiteY3" fmla="*/ 6751674 h 6751674"/>
              <a:gd name="connsiteX0" fmla="*/ 531628 w 531628"/>
              <a:gd name="connsiteY0" fmla="*/ 0 h 6751674"/>
              <a:gd name="connsiteX1" fmla="*/ 531628 w 531628"/>
              <a:gd name="connsiteY1" fmla="*/ 3157870 h 6751674"/>
              <a:gd name="connsiteX2" fmla="*/ 0 w 531628"/>
              <a:gd name="connsiteY2" fmla="*/ 6751674 h 6751674"/>
              <a:gd name="connsiteX3" fmla="*/ 0 w 531628"/>
              <a:gd name="connsiteY3" fmla="*/ 6751674 h 6751674"/>
              <a:gd name="connsiteX0" fmla="*/ 531628 w 531628"/>
              <a:gd name="connsiteY0" fmla="*/ 0 h 6751674"/>
              <a:gd name="connsiteX1" fmla="*/ 531628 w 531628"/>
              <a:gd name="connsiteY1" fmla="*/ 3157870 h 6751674"/>
              <a:gd name="connsiteX2" fmla="*/ 0 w 531628"/>
              <a:gd name="connsiteY2" fmla="*/ 6751674 h 6751674"/>
              <a:gd name="connsiteX3" fmla="*/ 0 w 531628"/>
              <a:gd name="connsiteY3" fmla="*/ 6751674 h 6751674"/>
              <a:gd name="connsiteX0" fmla="*/ 701749 w 701749"/>
              <a:gd name="connsiteY0" fmla="*/ 0 h 6751674"/>
              <a:gd name="connsiteX1" fmla="*/ 531628 w 701749"/>
              <a:gd name="connsiteY1" fmla="*/ 3157870 h 6751674"/>
              <a:gd name="connsiteX2" fmla="*/ 0 w 701749"/>
              <a:gd name="connsiteY2" fmla="*/ 6751674 h 6751674"/>
              <a:gd name="connsiteX3" fmla="*/ 0 w 701749"/>
              <a:gd name="connsiteY3" fmla="*/ 6751674 h 6751674"/>
              <a:gd name="connsiteX0" fmla="*/ 701749 w 701749"/>
              <a:gd name="connsiteY0" fmla="*/ 0 h 6751674"/>
              <a:gd name="connsiteX1" fmla="*/ 531628 w 701749"/>
              <a:gd name="connsiteY1" fmla="*/ 3157870 h 6751674"/>
              <a:gd name="connsiteX2" fmla="*/ 0 w 701749"/>
              <a:gd name="connsiteY2" fmla="*/ 6751674 h 6751674"/>
              <a:gd name="connsiteX3" fmla="*/ 0 w 701749"/>
              <a:gd name="connsiteY3" fmla="*/ 6751674 h 6751674"/>
              <a:gd name="connsiteX0" fmla="*/ 765545 w 765545"/>
              <a:gd name="connsiteY0" fmla="*/ 0 h 6868632"/>
              <a:gd name="connsiteX1" fmla="*/ 531628 w 765545"/>
              <a:gd name="connsiteY1" fmla="*/ 3274828 h 6868632"/>
              <a:gd name="connsiteX2" fmla="*/ 0 w 765545"/>
              <a:gd name="connsiteY2" fmla="*/ 6868632 h 6868632"/>
              <a:gd name="connsiteX3" fmla="*/ 0 w 765545"/>
              <a:gd name="connsiteY3" fmla="*/ 6868632 h 6868632"/>
              <a:gd name="connsiteX0" fmla="*/ 765545 w 842113"/>
              <a:gd name="connsiteY0" fmla="*/ 0 h 6868632"/>
              <a:gd name="connsiteX1" fmla="*/ 531628 w 842113"/>
              <a:gd name="connsiteY1" fmla="*/ 3274828 h 6868632"/>
              <a:gd name="connsiteX2" fmla="*/ 0 w 842113"/>
              <a:gd name="connsiteY2" fmla="*/ 6868632 h 6868632"/>
              <a:gd name="connsiteX3" fmla="*/ 0 w 842113"/>
              <a:gd name="connsiteY3" fmla="*/ 6868632 h 686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2113" h="6868632">
                <a:moveTo>
                  <a:pt x="765545" y="0"/>
                </a:moveTo>
                <a:cubicBezTo>
                  <a:pt x="441252" y="464289"/>
                  <a:pt x="-262269" y="714154"/>
                  <a:pt x="531628" y="3274828"/>
                </a:cubicBezTo>
                <a:cubicBezTo>
                  <a:pt x="1463748" y="6090683"/>
                  <a:pt x="0" y="6868632"/>
                  <a:pt x="0" y="6868632"/>
                </a:cubicBezTo>
                <a:lnTo>
                  <a:pt x="0" y="6868632"/>
                </a:lnTo>
              </a:path>
            </a:pathLst>
          </a:custGeom>
          <a:ln w="38100">
            <a:solidFill>
              <a:schemeClr val="accent3">
                <a:lumMod val="50000"/>
              </a:schemeClr>
            </a:solidFill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Полилиния 4"/>
          <p:cNvSpPr/>
          <p:nvPr userDrawn="1"/>
        </p:nvSpPr>
        <p:spPr>
          <a:xfrm rot="189704">
            <a:off x="1976195" y="64026"/>
            <a:ext cx="1471695" cy="6858000"/>
          </a:xfrm>
          <a:custGeom>
            <a:avLst/>
            <a:gdLst>
              <a:gd name="connsiteX0" fmla="*/ 350874 w 350874"/>
              <a:gd name="connsiteY0" fmla="*/ 0 h 6858000"/>
              <a:gd name="connsiteX1" fmla="*/ 0 w 350874"/>
              <a:gd name="connsiteY1" fmla="*/ 6858000 h 6858000"/>
              <a:gd name="connsiteX2" fmla="*/ 350874 w 350874"/>
              <a:gd name="connsiteY2" fmla="*/ 0 h 6858000"/>
              <a:gd name="connsiteX0" fmla="*/ 981778 w 1393284"/>
              <a:gd name="connsiteY0" fmla="*/ 0 h 6859149"/>
              <a:gd name="connsiteX1" fmla="*/ 630904 w 1393284"/>
              <a:gd name="connsiteY1" fmla="*/ 6858000 h 6859149"/>
              <a:gd name="connsiteX2" fmla="*/ 981778 w 1393284"/>
              <a:gd name="connsiteY2" fmla="*/ 0 h 6859149"/>
              <a:gd name="connsiteX0" fmla="*/ 1343996 w 2334455"/>
              <a:gd name="connsiteY0" fmla="*/ 111 h 6858889"/>
              <a:gd name="connsiteX1" fmla="*/ 993122 w 2334455"/>
              <a:gd name="connsiteY1" fmla="*/ 6858111 h 6858889"/>
              <a:gd name="connsiteX2" fmla="*/ 1343996 w 2334455"/>
              <a:gd name="connsiteY2" fmla="*/ 111 h 6858889"/>
              <a:gd name="connsiteX0" fmla="*/ 1343996 w 2334455"/>
              <a:gd name="connsiteY0" fmla="*/ 111 h 6858889"/>
              <a:gd name="connsiteX1" fmla="*/ 993122 w 2334455"/>
              <a:gd name="connsiteY1" fmla="*/ 6858111 h 6858889"/>
              <a:gd name="connsiteX2" fmla="*/ 1343996 w 2334455"/>
              <a:gd name="connsiteY2" fmla="*/ 111 h 6858889"/>
              <a:gd name="connsiteX0" fmla="*/ 1343996 w 2334455"/>
              <a:gd name="connsiteY0" fmla="*/ 111 h 6858889"/>
              <a:gd name="connsiteX1" fmla="*/ 993122 w 2334455"/>
              <a:gd name="connsiteY1" fmla="*/ 6858111 h 6858889"/>
              <a:gd name="connsiteX2" fmla="*/ 1343996 w 2334455"/>
              <a:gd name="connsiteY2" fmla="*/ 111 h 6858889"/>
              <a:gd name="connsiteX0" fmla="*/ 1132877 w 1773156"/>
              <a:gd name="connsiteY0" fmla="*/ 140562 h 6999465"/>
              <a:gd name="connsiteX1" fmla="*/ 782003 w 1773156"/>
              <a:gd name="connsiteY1" fmla="*/ 6998562 h 6999465"/>
              <a:gd name="connsiteX2" fmla="*/ 1132877 w 1773156"/>
              <a:gd name="connsiteY2" fmla="*/ 140562 h 6999465"/>
              <a:gd name="connsiteX0" fmla="*/ 1088002 w 1728281"/>
              <a:gd name="connsiteY0" fmla="*/ 88726 h 6947629"/>
              <a:gd name="connsiteX1" fmla="*/ 737128 w 1728281"/>
              <a:gd name="connsiteY1" fmla="*/ 6946726 h 6947629"/>
              <a:gd name="connsiteX2" fmla="*/ 1088002 w 1728281"/>
              <a:gd name="connsiteY2" fmla="*/ 88726 h 6947629"/>
              <a:gd name="connsiteX0" fmla="*/ 1085485 w 1722002"/>
              <a:gd name="connsiteY0" fmla="*/ 49 h 6858821"/>
              <a:gd name="connsiteX1" fmla="*/ 734611 w 1722002"/>
              <a:gd name="connsiteY1" fmla="*/ 6858049 h 6858821"/>
              <a:gd name="connsiteX2" fmla="*/ 1085485 w 1722002"/>
              <a:gd name="connsiteY2" fmla="*/ 49 h 6858821"/>
              <a:gd name="connsiteX0" fmla="*/ 1085485 w 1722002"/>
              <a:gd name="connsiteY0" fmla="*/ 49 h 6858821"/>
              <a:gd name="connsiteX1" fmla="*/ 734611 w 1722002"/>
              <a:gd name="connsiteY1" fmla="*/ 6858049 h 6858821"/>
              <a:gd name="connsiteX2" fmla="*/ 1085485 w 1722002"/>
              <a:gd name="connsiteY2" fmla="*/ 49 h 6858821"/>
              <a:gd name="connsiteX0" fmla="*/ 1085485 w 1625032"/>
              <a:gd name="connsiteY0" fmla="*/ 0 h 6858831"/>
              <a:gd name="connsiteX1" fmla="*/ 734611 w 1625032"/>
              <a:gd name="connsiteY1" fmla="*/ 6858000 h 6858831"/>
              <a:gd name="connsiteX2" fmla="*/ 1085485 w 1625032"/>
              <a:gd name="connsiteY2" fmla="*/ 0 h 6858831"/>
              <a:gd name="connsiteX0" fmla="*/ 1157562 w 1697109"/>
              <a:gd name="connsiteY0" fmla="*/ 0 h 6858831"/>
              <a:gd name="connsiteX1" fmla="*/ 806688 w 1697109"/>
              <a:gd name="connsiteY1" fmla="*/ 6858000 h 6858831"/>
              <a:gd name="connsiteX2" fmla="*/ 1157562 w 1697109"/>
              <a:gd name="connsiteY2" fmla="*/ 0 h 6858831"/>
              <a:gd name="connsiteX0" fmla="*/ 1404311 w 1943858"/>
              <a:gd name="connsiteY0" fmla="*/ 0 h 6858831"/>
              <a:gd name="connsiteX1" fmla="*/ 1053437 w 1943858"/>
              <a:gd name="connsiteY1" fmla="*/ 6858000 h 6858831"/>
              <a:gd name="connsiteX2" fmla="*/ 1404311 w 1943858"/>
              <a:gd name="connsiteY2" fmla="*/ 0 h 6858831"/>
              <a:gd name="connsiteX0" fmla="*/ 1404311 w 1943858"/>
              <a:gd name="connsiteY0" fmla="*/ 0 h 6858831"/>
              <a:gd name="connsiteX1" fmla="*/ 1053437 w 1943858"/>
              <a:gd name="connsiteY1" fmla="*/ 6858000 h 6858831"/>
              <a:gd name="connsiteX2" fmla="*/ 1404311 w 1943858"/>
              <a:gd name="connsiteY2" fmla="*/ 0 h 6858831"/>
              <a:gd name="connsiteX0" fmla="*/ 531348 w 1070895"/>
              <a:gd name="connsiteY0" fmla="*/ 0 h 6858831"/>
              <a:gd name="connsiteX1" fmla="*/ 180474 w 1070895"/>
              <a:gd name="connsiteY1" fmla="*/ 6858000 h 6858831"/>
              <a:gd name="connsiteX2" fmla="*/ 531348 w 1070895"/>
              <a:gd name="connsiteY2" fmla="*/ 0 h 6858831"/>
              <a:gd name="connsiteX0" fmla="*/ 884142 w 1423689"/>
              <a:gd name="connsiteY0" fmla="*/ 0 h 6858831"/>
              <a:gd name="connsiteX1" fmla="*/ 533268 w 1423689"/>
              <a:gd name="connsiteY1" fmla="*/ 6858000 h 6858831"/>
              <a:gd name="connsiteX2" fmla="*/ 884142 w 1423689"/>
              <a:gd name="connsiteY2" fmla="*/ 0 h 6858831"/>
              <a:gd name="connsiteX0" fmla="*/ 853263 w 1392810"/>
              <a:gd name="connsiteY0" fmla="*/ 0 h 6858831"/>
              <a:gd name="connsiteX1" fmla="*/ 502389 w 1392810"/>
              <a:gd name="connsiteY1" fmla="*/ 6858000 h 6858831"/>
              <a:gd name="connsiteX2" fmla="*/ 853263 w 1392810"/>
              <a:gd name="connsiteY2" fmla="*/ 0 h 6858831"/>
              <a:gd name="connsiteX0" fmla="*/ 925239 w 1464786"/>
              <a:gd name="connsiteY0" fmla="*/ 0 h 6858831"/>
              <a:gd name="connsiteX1" fmla="*/ 574365 w 1464786"/>
              <a:gd name="connsiteY1" fmla="*/ 6858000 h 6858831"/>
              <a:gd name="connsiteX2" fmla="*/ 925239 w 1464786"/>
              <a:gd name="connsiteY2" fmla="*/ 0 h 6858831"/>
              <a:gd name="connsiteX0" fmla="*/ 925239 w 1097863"/>
              <a:gd name="connsiteY0" fmla="*/ 0 h 6859035"/>
              <a:gd name="connsiteX1" fmla="*/ 574365 w 1097863"/>
              <a:gd name="connsiteY1" fmla="*/ 6858000 h 6859035"/>
              <a:gd name="connsiteX2" fmla="*/ 925239 w 1097863"/>
              <a:gd name="connsiteY2" fmla="*/ 0 h 6859035"/>
              <a:gd name="connsiteX0" fmla="*/ 925239 w 1198039"/>
              <a:gd name="connsiteY0" fmla="*/ 0 h 6858000"/>
              <a:gd name="connsiteX1" fmla="*/ 574365 w 1198039"/>
              <a:gd name="connsiteY1" fmla="*/ 6858000 h 6858000"/>
              <a:gd name="connsiteX2" fmla="*/ 925239 w 1198039"/>
              <a:gd name="connsiteY2" fmla="*/ 0 h 6858000"/>
              <a:gd name="connsiteX0" fmla="*/ 925239 w 1193849"/>
              <a:gd name="connsiteY0" fmla="*/ 0 h 6858000"/>
              <a:gd name="connsiteX1" fmla="*/ 574365 w 1193849"/>
              <a:gd name="connsiteY1" fmla="*/ 6858000 h 6858000"/>
              <a:gd name="connsiteX2" fmla="*/ 925239 w 1193849"/>
              <a:gd name="connsiteY2" fmla="*/ 0 h 6858000"/>
              <a:gd name="connsiteX0" fmla="*/ 925239 w 1345409"/>
              <a:gd name="connsiteY0" fmla="*/ 0 h 6858000"/>
              <a:gd name="connsiteX1" fmla="*/ 574365 w 1345409"/>
              <a:gd name="connsiteY1" fmla="*/ 6858000 h 6858000"/>
              <a:gd name="connsiteX2" fmla="*/ 925239 w 1345409"/>
              <a:gd name="connsiteY2" fmla="*/ 0 h 6858000"/>
              <a:gd name="connsiteX0" fmla="*/ 925239 w 1327679"/>
              <a:gd name="connsiteY0" fmla="*/ 0 h 6858000"/>
              <a:gd name="connsiteX1" fmla="*/ 574365 w 1327679"/>
              <a:gd name="connsiteY1" fmla="*/ 6858000 h 6858000"/>
              <a:gd name="connsiteX2" fmla="*/ 925239 w 1327679"/>
              <a:gd name="connsiteY2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7679" h="6858000">
                <a:moveTo>
                  <a:pt x="925239" y="0"/>
                </a:moveTo>
                <a:cubicBezTo>
                  <a:pt x="-967356" y="2498651"/>
                  <a:pt x="2860365" y="4901609"/>
                  <a:pt x="574365" y="6858000"/>
                </a:cubicBezTo>
                <a:cubicBezTo>
                  <a:pt x="2520123" y="4444409"/>
                  <a:pt x="-1786063" y="2870791"/>
                  <a:pt x="925239" y="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ffectLst>
            <a:outerShdw blurRad="317500" dist="1524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>
              <a:rot lat="0" lon="0" rev="3600000"/>
            </a:lightRig>
          </a:scene3d>
          <a:sp3d prstMaterial="metal">
            <a:bevelT w="234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олилиния 5"/>
          <p:cNvSpPr/>
          <p:nvPr userDrawn="1"/>
        </p:nvSpPr>
        <p:spPr>
          <a:xfrm>
            <a:off x="1367830" y="-20782"/>
            <a:ext cx="1764010" cy="6889173"/>
          </a:xfrm>
          <a:custGeom>
            <a:avLst/>
            <a:gdLst>
              <a:gd name="connsiteX0" fmla="*/ 1101437 w 1101437"/>
              <a:gd name="connsiteY0" fmla="*/ 10391 h 6889173"/>
              <a:gd name="connsiteX1" fmla="*/ 1007918 w 1101437"/>
              <a:gd name="connsiteY1" fmla="*/ 0 h 6889173"/>
              <a:gd name="connsiteX2" fmla="*/ 0 w 1101437"/>
              <a:gd name="connsiteY2" fmla="*/ 5081155 h 6889173"/>
              <a:gd name="connsiteX3" fmla="*/ 613064 w 1101437"/>
              <a:gd name="connsiteY3" fmla="*/ 6889173 h 6889173"/>
              <a:gd name="connsiteX4" fmla="*/ 665018 w 1101437"/>
              <a:gd name="connsiteY4" fmla="*/ 6889173 h 6889173"/>
              <a:gd name="connsiteX5" fmla="*/ 467591 w 1101437"/>
              <a:gd name="connsiteY5" fmla="*/ 4073237 h 6889173"/>
              <a:gd name="connsiteX6" fmla="*/ 1101437 w 1101437"/>
              <a:gd name="connsiteY6" fmla="*/ 10391 h 6889173"/>
              <a:gd name="connsiteX0" fmla="*/ 1418094 w 1418094"/>
              <a:gd name="connsiteY0" fmla="*/ 10391 h 6889173"/>
              <a:gd name="connsiteX1" fmla="*/ 1324575 w 1418094"/>
              <a:gd name="connsiteY1" fmla="*/ 0 h 6889173"/>
              <a:gd name="connsiteX2" fmla="*/ 316657 w 1418094"/>
              <a:gd name="connsiteY2" fmla="*/ 5081155 h 6889173"/>
              <a:gd name="connsiteX3" fmla="*/ 929721 w 1418094"/>
              <a:gd name="connsiteY3" fmla="*/ 6889173 h 6889173"/>
              <a:gd name="connsiteX4" fmla="*/ 981675 w 1418094"/>
              <a:gd name="connsiteY4" fmla="*/ 6889173 h 6889173"/>
              <a:gd name="connsiteX5" fmla="*/ 784248 w 1418094"/>
              <a:gd name="connsiteY5" fmla="*/ 4073237 h 6889173"/>
              <a:gd name="connsiteX6" fmla="*/ 1418094 w 1418094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668296"/>
              <a:gd name="connsiteY0" fmla="*/ 10391 h 6889173"/>
              <a:gd name="connsiteX1" fmla="*/ 1450199 w 1668296"/>
              <a:gd name="connsiteY1" fmla="*/ 0 h 6889173"/>
              <a:gd name="connsiteX2" fmla="*/ 442281 w 1668296"/>
              <a:gd name="connsiteY2" fmla="*/ 5081155 h 6889173"/>
              <a:gd name="connsiteX3" fmla="*/ 1055345 w 1668296"/>
              <a:gd name="connsiteY3" fmla="*/ 6889173 h 6889173"/>
              <a:gd name="connsiteX4" fmla="*/ 1107299 w 1668296"/>
              <a:gd name="connsiteY4" fmla="*/ 6889173 h 6889173"/>
              <a:gd name="connsiteX5" fmla="*/ 909872 w 1668296"/>
              <a:gd name="connsiteY5" fmla="*/ 4073237 h 6889173"/>
              <a:gd name="connsiteX6" fmla="*/ 1543718 w 1668296"/>
              <a:gd name="connsiteY6" fmla="*/ 10391 h 6889173"/>
              <a:gd name="connsiteX0" fmla="*/ 1543718 w 1668296"/>
              <a:gd name="connsiteY0" fmla="*/ 10391 h 6889173"/>
              <a:gd name="connsiteX1" fmla="*/ 1450199 w 1668296"/>
              <a:gd name="connsiteY1" fmla="*/ 0 h 6889173"/>
              <a:gd name="connsiteX2" fmla="*/ 442281 w 1668296"/>
              <a:gd name="connsiteY2" fmla="*/ 5081155 h 6889173"/>
              <a:gd name="connsiteX3" fmla="*/ 1055345 w 1668296"/>
              <a:gd name="connsiteY3" fmla="*/ 6889173 h 6889173"/>
              <a:gd name="connsiteX4" fmla="*/ 1107299 w 1668296"/>
              <a:gd name="connsiteY4" fmla="*/ 6889173 h 6889173"/>
              <a:gd name="connsiteX5" fmla="*/ 909872 w 1668296"/>
              <a:gd name="connsiteY5" fmla="*/ 4073237 h 6889173"/>
              <a:gd name="connsiteX6" fmla="*/ 1543718 w 1668296"/>
              <a:gd name="connsiteY6" fmla="*/ 10391 h 6889173"/>
              <a:gd name="connsiteX0" fmla="*/ 1543718 w 1668296"/>
              <a:gd name="connsiteY0" fmla="*/ 10391 h 6889173"/>
              <a:gd name="connsiteX1" fmla="*/ 1450199 w 1668296"/>
              <a:gd name="connsiteY1" fmla="*/ 0 h 6889173"/>
              <a:gd name="connsiteX2" fmla="*/ 442281 w 1668296"/>
              <a:gd name="connsiteY2" fmla="*/ 5081155 h 6889173"/>
              <a:gd name="connsiteX3" fmla="*/ 1055345 w 1668296"/>
              <a:gd name="connsiteY3" fmla="*/ 6889173 h 6889173"/>
              <a:gd name="connsiteX4" fmla="*/ 1107299 w 1668296"/>
              <a:gd name="connsiteY4" fmla="*/ 6889173 h 6889173"/>
              <a:gd name="connsiteX5" fmla="*/ 909872 w 1668296"/>
              <a:gd name="connsiteY5" fmla="*/ 4073237 h 6889173"/>
              <a:gd name="connsiteX6" fmla="*/ 1543718 w 1668296"/>
              <a:gd name="connsiteY6" fmla="*/ 10391 h 6889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8296" h="6889173">
                <a:moveTo>
                  <a:pt x="1543718" y="10391"/>
                </a:moveTo>
                <a:lnTo>
                  <a:pt x="1450199" y="0"/>
                </a:lnTo>
                <a:cubicBezTo>
                  <a:pt x="303735" y="1423554"/>
                  <a:pt x="-562173" y="3834246"/>
                  <a:pt x="442281" y="5081155"/>
                </a:cubicBezTo>
                <a:cubicBezTo>
                  <a:pt x="1467518" y="6182591"/>
                  <a:pt x="1713435" y="6057900"/>
                  <a:pt x="1055345" y="6889173"/>
                </a:cubicBezTo>
                <a:lnTo>
                  <a:pt x="1107299" y="6889173"/>
                </a:lnTo>
                <a:cubicBezTo>
                  <a:pt x="1862372" y="6096001"/>
                  <a:pt x="1910862" y="5739246"/>
                  <a:pt x="909872" y="4073237"/>
                </a:cubicBezTo>
                <a:cubicBezTo>
                  <a:pt x="102845" y="2635828"/>
                  <a:pt x="636246" y="1042555"/>
                  <a:pt x="1543718" y="10391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ffectLst>
            <a:outerShdw blurRad="317500" dist="1524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>
              <a:rot lat="0" lon="0" rev="3600000"/>
            </a:lightRig>
          </a:scene3d>
          <a:sp3d prstMaterial="metal">
            <a:bevelT w="234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Полилиния 6"/>
          <p:cNvSpPr/>
          <p:nvPr userDrawn="1"/>
        </p:nvSpPr>
        <p:spPr>
          <a:xfrm>
            <a:off x="1259632" y="-13855"/>
            <a:ext cx="1726742" cy="7034646"/>
          </a:xfrm>
          <a:custGeom>
            <a:avLst/>
            <a:gdLst>
              <a:gd name="connsiteX0" fmla="*/ 1101437 w 1101437"/>
              <a:gd name="connsiteY0" fmla="*/ 10391 h 6889173"/>
              <a:gd name="connsiteX1" fmla="*/ 1007918 w 1101437"/>
              <a:gd name="connsiteY1" fmla="*/ 0 h 6889173"/>
              <a:gd name="connsiteX2" fmla="*/ 0 w 1101437"/>
              <a:gd name="connsiteY2" fmla="*/ 5081155 h 6889173"/>
              <a:gd name="connsiteX3" fmla="*/ 613064 w 1101437"/>
              <a:gd name="connsiteY3" fmla="*/ 6889173 h 6889173"/>
              <a:gd name="connsiteX4" fmla="*/ 665018 w 1101437"/>
              <a:gd name="connsiteY4" fmla="*/ 6889173 h 6889173"/>
              <a:gd name="connsiteX5" fmla="*/ 467591 w 1101437"/>
              <a:gd name="connsiteY5" fmla="*/ 4073237 h 6889173"/>
              <a:gd name="connsiteX6" fmla="*/ 1101437 w 1101437"/>
              <a:gd name="connsiteY6" fmla="*/ 10391 h 6889173"/>
              <a:gd name="connsiteX0" fmla="*/ 1418094 w 1418094"/>
              <a:gd name="connsiteY0" fmla="*/ 10391 h 6889173"/>
              <a:gd name="connsiteX1" fmla="*/ 1324575 w 1418094"/>
              <a:gd name="connsiteY1" fmla="*/ 0 h 6889173"/>
              <a:gd name="connsiteX2" fmla="*/ 316657 w 1418094"/>
              <a:gd name="connsiteY2" fmla="*/ 5081155 h 6889173"/>
              <a:gd name="connsiteX3" fmla="*/ 929721 w 1418094"/>
              <a:gd name="connsiteY3" fmla="*/ 6889173 h 6889173"/>
              <a:gd name="connsiteX4" fmla="*/ 981675 w 1418094"/>
              <a:gd name="connsiteY4" fmla="*/ 6889173 h 6889173"/>
              <a:gd name="connsiteX5" fmla="*/ 784248 w 1418094"/>
              <a:gd name="connsiteY5" fmla="*/ 4073237 h 6889173"/>
              <a:gd name="connsiteX6" fmla="*/ 1418094 w 1418094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543718"/>
              <a:gd name="connsiteY0" fmla="*/ 10391 h 6889173"/>
              <a:gd name="connsiteX1" fmla="*/ 1450199 w 1543718"/>
              <a:gd name="connsiteY1" fmla="*/ 0 h 6889173"/>
              <a:gd name="connsiteX2" fmla="*/ 442281 w 1543718"/>
              <a:gd name="connsiteY2" fmla="*/ 5081155 h 6889173"/>
              <a:gd name="connsiteX3" fmla="*/ 1055345 w 1543718"/>
              <a:gd name="connsiteY3" fmla="*/ 6889173 h 6889173"/>
              <a:gd name="connsiteX4" fmla="*/ 1107299 w 1543718"/>
              <a:gd name="connsiteY4" fmla="*/ 6889173 h 6889173"/>
              <a:gd name="connsiteX5" fmla="*/ 909872 w 1543718"/>
              <a:gd name="connsiteY5" fmla="*/ 4073237 h 6889173"/>
              <a:gd name="connsiteX6" fmla="*/ 1543718 w 1543718"/>
              <a:gd name="connsiteY6" fmla="*/ 10391 h 6889173"/>
              <a:gd name="connsiteX0" fmla="*/ 1543718 w 1668296"/>
              <a:gd name="connsiteY0" fmla="*/ 10391 h 6889173"/>
              <a:gd name="connsiteX1" fmla="*/ 1450199 w 1668296"/>
              <a:gd name="connsiteY1" fmla="*/ 0 h 6889173"/>
              <a:gd name="connsiteX2" fmla="*/ 442281 w 1668296"/>
              <a:gd name="connsiteY2" fmla="*/ 5081155 h 6889173"/>
              <a:gd name="connsiteX3" fmla="*/ 1055345 w 1668296"/>
              <a:gd name="connsiteY3" fmla="*/ 6889173 h 6889173"/>
              <a:gd name="connsiteX4" fmla="*/ 1107299 w 1668296"/>
              <a:gd name="connsiteY4" fmla="*/ 6889173 h 6889173"/>
              <a:gd name="connsiteX5" fmla="*/ 909872 w 1668296"/>
              <a:gd name="connsiteY5" fmla="*/ 4073237 h 6889173"/>
              <a:gd name="connsiteX6" fmla="*/ 1543718 w 1668296"/>
              <a:gd name="connsiteY6" fmla="*/ 10391 h 6889173"/>
              <a:gd name="connsiteX0" fmla="*/ 1543718 w 1668296"/>
              <a:gd name="connsiteY0" fmla="*/ 10391 h 6889173"/>
              <a:gd name="connsiteX1" fmla="*/ 1450199 w 1668296"/>
              <a:gd name="connsiteY1" fmla="*/ 0 h 6889173"/>
              <a:gd name="connsiteX2" fmla="*/ 442281 w 1668296"/>
              <a:gd name="connsiteY2" fmla="*/ 5081155 h 6889173"/>
              <a:gd name="connsiteX3" fmla="*/ 1055345 w 1668296"/>
              <a:gd name="connsiteY3" fmla="*/ 6889173 h 6889173"/>
              <a:gd name="connsiteX4" fmla="*/ 1107299 w 1668296"/>
              <a:gd name="connsiteY4" fmla="*/ 6889173 h 6889173"/>
              <a:gd name="connsiteX5" fmla="*/ 909872 w 1668296"/>
              <a:gd name="connsiteY5" fmla="*/ 4073237 h 6889173"/>
              <a:gd name="connsiteX6" fmla="*/ 1543718 w 1668296"/>
              <a:gd name="connsiteY6" fmla="*/ 10391 h 6889173"/>
              <a:gd name="connsiteX0" fmla="*/ 1543718 w 1668296"/>
              <a:gd name="connsiteY0" fmla="*/ 10391 h 6889173"/>
              <a:gd name="connsiteX1" fmla="*/ 1450199 w 1668296"/>
              <a:gd name="connsiteY1" fmla="*/ 0 h 6889173"/>
              <a:gd name="connsiteX2" fmla="*/ 442281 w 1668296"/>
              <a:gd name="connsiteY2" fmla="*/ 5081155 h 6889173"/>
              <a:gd name="connsiteX3" fmla="*/ 1055345 w 1668296"/>
              <a:gd name="connsiteY3" fmla="*/ 6889173 h 6889173"/>
              <a:gd name="connsiteX4" fmla="*/ 1107299 w 1668296"/>
              <a:gd name="connsiteY4" fmla="*/ 6889173 h 6889173"/>
              <a:gd name="connsiteX5" fmla="*/ 909872 w 1668296"/>
              <a:gd name="connsiteY5" fmla="*/ 4073237 h 6889173"/>
              <a:gd name="connsiteX6" fmla="*/ 1543718 w 1668296"/>
              <a:gd name="connsiteY6" fmla="*/ 10391 h 6889173"/>
              <a:gd name="connsiteX0" fmla="*/ 1926976 w 1926976"/>
              <a:gd name="connsiteY0" fmla="*/ 0 h 7034646"/>
              <a:gd name="connsiteX1" fmla="*/ 1450199 w 1926976"/>
              <a:gd name="connsiteY1" fmla="*/ 145473 h 7034646"/>
              <a:gd name="connsiteX2" fmla="*/ 442281 w 1926976"/>
              <a:gd name="connsiteY2" fmla="*/ 5226628 h 7034646"/>
              <a:gd name="connsiteX3" fmla="*/ 1055345 w 1926976"/>
              <a:gd name="connsiteY3" fmla="*/ 7034646 h 7034646"/>
              <a:gd name="connsiteX4" fmla="*/ 1107299 w 1926976"/>
              <a:gd name="connsiteY4" fmla="*/ 7034646 h 7034646"/>
              <a:gd name="connsiteX5" fmla="*/ 909872 w 1926976"/>
              <a:gd name="connsiteY5" fmla="*/ 4218710 h 7034646"/>
              <a:gd name="connsiteX6" fmla="*/ 1926976 w 1926976"/>
              <a:gd name="connsiteY6" fmla="*/ 0 h 7034646"/>
              <a:gd name="connsiteX0" fmla="*/ 1862534 w 1862534"/>
              <a:gd name="connsiteY0" fmla="*/ 0 h 7034646"/>
              <a:gd name="connsiteX1" fmla="*/ 1710051 w 1862534"/>
              <a:gd name="connsiteY1" fmla="*/ 10391 h 7034646"/>
              <a:gd name="connsiteX2" fmla="*/ 377839 w 1862534"/>
              <a:gd name="connsiteY2" fmla="*/ 5226628 h 7034646"/>
              <a:gd name="connsiteX3" fmla="*/ 990903 w 1862534"/>
              <a:gd name="connsiteY3" fmla="*/ 7034646 h 7034646"/>
              <a:gd name="connsiteX4" fmla="*/ 1042857 w 1862534"/>
              <a:gd name="connsiteY4" fmla="*/ 7034646 h 7034646"/>
              <a:gd name="connsiteX5" fmla="*/ 845430 w 1862534"/>
              <a:gd name="connsiteY5" fmla="*/ 4218710 h 7034646"/>
              <a:gd name="connsiteX6" fmla="*/ 1862534 w 1862534"/>
              <a:gd name="connsiteY6" fmla="*/ 0 h 7034646"/>
              <a:gd name="connsiteX0" fmla="*/ 1542590 w 1542590"/>
              <a:gd name="connsiteY0" fmla="*/ 0 h 7034646"/>
              <a:gd name="connsiteX1" fmla="*/ 1390107 w 1542590"/>
              <a:gd name="connsiteY1" fmla="*/ 10391 h 7034646"/>
              <a:gd name="connsiteX2" fmla="*/ 460806 w 1542590"/>
              <a:gd name="connsiteY2" fmla="*/ 4312228 h 7034646"/>
              <a:gd name="connsiteX3" fmla="*/ 670959 w 1542590"/>
              <a:gd name="connsiteY3" fmla="*/ 7034646 h 7034646"/>
              <a:gd name="connsiteX4" fmla="*/ 722913 w 1542590"/>
              <a:gd name="connsiteY4" fmla="*/ 7034646 h 7034646"/>
              <a:gd name="connsiteX5" fmla="*/ 525486 w 1542590"/>
              <a:gd name="connsiteY5" fmla="*/ 4218710 h 7034646"/>
              <a:gd name="connsiteX6" fmla="*/ 1542590 w 1542590"/>
              <a:gd name="connsiteY6" fmla="*/ 0 h 7034646"/>
              <a:gd name="connsiteX0" fmla="*/ 1602682 w 1602682"/>
              <a:gd name="connsiteY0" fmla="*/ 0 h 7034646"/>
              <a:gd name="connsiteX1" fmla="*/ 1450199 w 1602682"/>
              <a:gd name="connsiteY1" fmla="*/ 10391 h 7034646"/>
              <a:gd name="connsiteX2" fmla="*/ 442281 w 1602682"/>
              <a:gd name="connsiteY2" fmla="*/ 5185065 h 7034646"/>
              <a:gd name="connsiteX3" fmla="*/ 731051 w 1602682"/>
              <a:gd name="connsiteY3" fmla="*/ 7034646 h 7034646"/>
              <a:gd name="connsiteX4" fmla="*/ 783005 w 1602682"/>
              <a:gd name="connsiteY4" fmla="*/ 7034646 h 7034646"/>
              <a:gd name="connsiteX5" fmla="*/ 585578 w 1602682"/>
              <a:gd name="connsiteY5" fmla="*/ 4218710 h 7034646"/>
              <a:gd name="connsiteX6" fmla="*/ 1602682 w 1602682"/>
              <a:gd name="connsiteY6" fmla="*/ 0 h 7034646"/>
              <a:gd name="connsiteX0" fmla="*/ 1602682 w 1602682"/>
              <a:gd name="connsiteY0" fmla="*/ 0 h 7034646"/>
              <a:gd name="connsiteX1" fmla="*/ 1450199 w 1602682"/>
              <a:gd name="connsiteY1" fmla="*/ 10391 h 7034646"/>
              <a:gd name="connsiteX2" fmla="*/ 442281 w 1602682"/>
              <a:gd name="connsiteY2" fmla="*/ 5185065 h 7034646"/>
              <a:gd name="connsiteX3" fmla="*/ 731051 w 1602682"/>
              <a:gd name="connsiteY3" fmla="*/ 7034646 h 7034646"/>
              <a:gd name="connsiteX4" fmla="*/ 783005 w 1602682"/>
              <a:gd name="connsiteY4" fmla="*/ 7034646 h 7034646"/>
              <a:gd name="connsiteX5" fmla="*/ 428345 w 1602682"/>
              <a:gd name="connsiteY5" fmla="*/ 4956465 h 7034646"/>
              <a:gd name="connsiteX6" fmla="*/ 1602682 w 1602682"/>
              <a:gd name="connsiteY6" fmla="*/ 0 h 7034646"/>
              <a:gd name="connsiteX0" fmla="*/ 1602682 w 1602682"/>
              <a:gd name="connsiteY0" fmla="*/ 0 h 7034646"/>
              <a:gd name="connsiteX1" fmla="*/ 1450199 w 1602682"/>
              <a:gd name="connsiteY1" fmla="*/ 10391 h 7034646"/>
              <a:gd name="connsiteX2" fmla="*/ 442281 w 1602682"/>
              <a:gd name="connsiteY2" fmla="*/ 5185065 h 7034646"/>
              <a:gd name="connsiteX3" fmla="*/ 731051 w 1602682"/>
              <a:gd name="connsiteY3" fmla="*/ 7034646 h 7034646"/>
              <a:gd name="connsiteX4" fmla="*/ 783005 w 1602682"/>
              <a:gd name="connsiteY4" fmla="*/ 7034646 h 7034646"/>
              <a:gd name="connsiteX5" fmla="*/ 428345 w 1602682"/>
              <a:gd name="connsiteY5" fmla="*/ 4956465 h 7034646"/>
              <a:gd name="connsiteX6" fmla="*/ 1602682 w 1602682"/>
              <a:gd name="connsiteY6" fmla="*/ 0 h 7034646"/>
              <a:gd name="connsiteX0" fmla="*/ 1602682 w 1602682"/>
              <a:gd name="connsiteY0" fmla="*/ 0 h 7034646"/>
              <a:gd name="connsiteX1" fmla="*/ 1450199 w 1602682"/>
              <a:gd name="connsiteY1" fmla="*/ 10391 h 7034646"/>
              <a:gd name="connsiteX2" fmla="*/ 442281 w 1602682"/>
              <a:gd name="connsiteY2" fmla="*/ 5185065 h 7034646"/>
              <a:gd name="connsiteX3" fmla="*/ 731051 w 1602682"/>
              <a:gd name="connsiteY3" fmla="*/ 7034646 h 7034646"/>
              <a:gd name="connsiteX4" fmla="*/ 783005 w 1602682"/>
              <a:gd name="connsiteY4" fmla="*/ 7034646 h 7034646"/>
              <a:gd name="connsiteX5" fmla="*/ 428345 w 1602682"/>
              <a:gd name="connsiteY5" fmla="*/ 4956465 h 7034646"/>
              <a:gd name="connsiteX6" fmla="*/ 1602682 w 1602682"/>
              <a:gd name="connsiteY6" fmla="*/ 0 h 7034646"/>
              <a:gd name="connsiteX0" fmla="*/ 1602682 w 1602682"/>
              <a:gd name="connsiteY0" fmla="*/ 0 h 7034646"/>
              <a:gd name="connsiteX1" fmla="*/ 1450199 w 1602682"/>
              <a:gd name="connsiteY1" fmla="*/ 10391 h 7034646"/>
              <a:gd name="connsiteX2" fmla="*/ 442281 w 1602682"/>
              <a:gd name="connsiteY2" fmla="*/ 5185065 h 7034646"/>
              <a:gd name="connsiteX3" fmla="*/ 731051 w 1602682"/>
              <a:gd name="connsiteY3" fmla="*/ 7034646 h 7034646"/>
              <a:gd name="connsiteX4" fmla="*/ 783005 w 1602682"/>
              <a:gd name="connsiteY4" fmla="*/ 7034646 h 7034646"/>
              <a:gd name="connsiteX5" fmla="*/ 428345 w 1602682"/>
              <a:gd name="connsiteY5" fmla="*/ 4956465 h 7034646"/>
              <a:gd name="connsiteX6" fmla="*/ 1602682 w 1602682"/>
              <a:gd name="connsiteY6" fmla="*/ 0 h 7034646"/>
              <a:gd name="connsiteX0" fmla="*/ 1602682 w 1602682"/>
              <a:gd name="connsiteY0" fmla="*/ 0 h 7034646"/>
              <a:gd name="connsiteX1" fmla="*/ 1450199 w 1602682"/>
              <a:gd name="connsiteY1" fmla="*/ 10391 h 7034646"/>
              <a:gd name="connsiteX2" fmla="*/ 442281 w 1602682"/>
              <a:gd name="connsiteY2" fmla="*/ 5185065 h 7034646"/>
              <a:gd name="connsiteX3" fmla="*/ 731051 w 1602682"/>
              <a:gd name="connsiteY3" fmla="*/ 7034646 h 7034646"/>
              <a:gd name="connsiteX4" fmla="*/ 783005 w 1602682"/>
              <a:gd name="connsiteY4" fmla="*/ 7034646 h 7034646"/>
              <a:gd name="connsiteX5" fmla="*/ 428345 w 1602682"/>
              <a:gd name="connsiteY5" fmla="*/ 4956465 h 7034646"/>
              <a:gd name="connsiteX6" fmla="*/ 1602682 w 1602682"/>
              <a:gd name="connsiteY6" fmla="*/ 0 h 7034646"/>
              <a:gd name="connsiteX0" fmla="*/ 1602682 w 1602682"/>
              <a:gd name="connsiteY0" fmla="*/ 0 h 7034646"/>
              <a:gd name="connsiteX1" fmla="*/ 1450199 w 1602682"/>
              <a:gd name="connsiteY1" fmla="*/ 10391 h 7034646"/>
              <a:gd name="connsiteX2" fmla="*/ 442281 w 1602682"/>
              <a:gd name="connsiteY2" fmla="*/ 5185065 h 7034646"/>
              <a:gd name="connsiteX3" fmla="*/ 731051 w 1602682"/>
              <a:gd name="connsiteY3" fmla="*/ 7034646 h 7034646"/>
              <a:gd name="connsiteX4" fmla="*/ 783005 w 1602682"/>
              <a:gd name="connsiteY4" fmla="*/ 7034646 h 7034646"/>
              <a:gd name="connsiteX5" fmla="*/ 428345 w 1602682"/>
              <a:gd name="connsiteY5" fmla="*/ 4956465 h 7034646"/>
              <a:gd name="connsiteX6" fmla="*/ 1602682 w 1602682"/>
              <a:gd name="connsiteY6" fmla="*/ 0 h 7034646"/>
              <a:gd name="connsiteX0" fmla="*/ 1602682 w 1602682"/>
              <a:gd name="connsiteY0" fmla="*/ 0 h 7034646"/>
              <a:gd name="connsiteX1" fmla="*/ 1450199 w 1602682"/>
              <a:gd name="connsiteY1" fmla="*/ 10391 h 7034646"/>
              <a:gd name="connsiteX2" fmla="*/ 442281 w 1602682"/>
              <a:gd name="connsiteY2" fmla="*/ 5185065 h 7034646"/>
              <a:gd name="connsiteX3" fmla="*/ 731051 w 1602682"/>
              <a:gd name="connsiteY3" fmla="*/ 7034646 h 7034646"/>
              <a:gd name="connsiteX4" fmla="*/ 783005 w 1602682"/>
              <a:gd name="connsiteY4" fmla="*/ 7034646 h 7034646"/>
              <a:gd name="connsiteX5" fmla="*/ 428345 w 1602682"/>
              <a:gd name="connsiteY5" fmla="*/ 4956465 h 7034646"/>
              <a:gd name="connsiteX6" fmla="*/ 1602682 w 1602682"/>
              <a:gd name="connsiteY6" fmla="*/ 0 h 7034646"/>
              <a:gd name="connsiteX0" fmla="*/ 1602682 w 2085826"/>
              <a:gd name="connsiteY0" fmla="*/ 0 h 7034646"/>
              <a:gd name="connsiteX1" fmla="*/ 1450199 w 2085826"/>
              <a:gd name="connsiteY1" fmla="*/ 10391 h 7034646"/>
              <a:gd name="connsiteX2" fmla="*/ 442281 w 2085826"/>
              <a:gd name="connsiteY2" fmla="*/ 5185065 h 7034646"/>
              <a:gd name="connsiteX3" fmla="*/ 731051 w 2085826"/>
              <a:gd name="connsiteY3" fmla="*/ 7034646 h 7034646"/>
              <a:gd name="connsiteX4" fmla="*/ 783005 w 2085826"/>
              <a:gd name="connsiteY4" fmla="*/ 7034646 h 7034646"/>
              <a:gd name="connsiteX5" fmla="*/ 1185032 w 2085826"/>
              <a:gd name="connsiteY5" fmla="*/ 5673438 h 7034646"/>
              <a:gd name="connsiteX6" fmla="*/ 1602682 w 2085826"/>
              <a:gd name="connsiteY6" fmla="*/ 0 h 7034646"/>
              <a:gd name="connsiteX0" fmla="*/ 1602682 w 2085826"/>
              <a:gd name="connsiteY0" fmla="*/ 0 h 7034646"/>
              <a:gd name="connsiteX1" fmla="*/ 1450199 w 2085826"/>
              <a:gd name="connsiteY1" fmla="*/ 10391 h 7034646"/>
              <a:gd name="connsiteX2" fmla="*/ 442281 w 2085826"/>
              <a:gd name="connsiteY2" fmla="*/ 5185065 h 7034646"/>
              <a:gd name="connsiteX3" fmla="*/ 731051 w 2085826"/>
              <a:gd name="connsiteY3" fmla="*/ 7034646 h 7034646"/>
              <a:gd name="connsiteX4" fmla="*/ 783005 w 2085826"/>
              <a:gd name="connsiteY4" fmla="*/ 7034646 h 7034646"/>
              <a:gd name="connsiteX5" fmla="*/ 1185032 w 2085826"/>
              <a:gd name="connsiteY5" fmla="*/ 5673438 h 7034646"/>
              <a:gd name="connsiteX6" fmla="*/ 1602682 w 2085826"/>
              <a:gd name="connsiteY6" fmla="*/ 0 h 7034646"/>
              <a:gd name="connsiteX0" fmla="*/ 1602682 w 1602682"/>
              <a:gd name="connsiteY0" fmla="*/ 0 h 7034646"/>
              <a:gd name="connsiteX1" fmla="*/ 1450199 w 1602682"/>
              <a:gd name="connsiteY1" fmla="*/ 10391 h 7034646"/>
              <a:gd name="connsiteX2" fmla="*/ 442281 w 1602682"/>
              <a:gd name="connsiteY2" fmla="*/ 5185065 h 7034646"/>
              <a:gd name="connsiteX3" fmla="*/ 731051 w 1602682"/>
              <a:gd name="connsiteY3" fmla="*/ 7034646 h 7034646"/>
              <a:gd name="connsiteX4" fmla="*/ 783005 w 1602682"/>
              <a:gd name="connsiteY4" fmla="*/ 7034646 h 7034646"/>
              <a:gd name="connsiteX5" fmla="*/ 1185032 w 1602682"/>
              <a:gd name="connsiteY5" fmla="*/ 5673438 h 7034646"/>
              <a:gd name="connsiteX6" fmla="*/ 1602682 w 1602682"/>
              <a:gd name="connsiteY6" fmla="*/ 0 h 7034646"/>
              <a:gd name="connsiteX0" fmla="*/ 1602682 w 1633050"/>
              <a:gd name="connsiteY0" fmla="*/ 0 h 7034646"/>
              <a:gd name="connsiteX1" fmla="*/ 1450199 w 1633050"/>
              <a:gd name="connsiteY1" fmla="*/ 10391 h 7034646"/>
              <a:gd name="connsiteX2" fmla="*/ 442281 w 1633050"/>
              <a:gd name="connsiteY2" fmla="*/ 5185065 h 7034646"/>
              <a:gd name="connsiteX3" fmla="*/ 731051 w 1633050"/>
              <a:gd name="connsiteY3" fmla="*/ 7034646 h 7034646"/>
              <a:gd name="connsiteX4" fmla="*/ 783005 w 1633050"/>
              <a:gd name="connsiteY4" fmla="*/ 7034646 h 7034646"/>
              <a:gd name="connsiteX5" fmla="*/ 1185032 w 1633050"/>
              <a:gd name="connsiteY5" fmla="*/ 5673438 h 7034646"/>
              <a:gd name="connsiteX6" fmla="*/ 1602682 w 1633050"/>
              <a:gd name="connsiteY6" fmla="*/ 0 h 7034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33050" h="7034646">
                <a:moveTo>
                  <a:pt x="1602682" y="0"/>
                </a:moveTo>
                <a:lnTo>
                  <a:pt x="1450199" y="10391"/>
                </a:lnTo>
                <a:cubicBezTo>
                  <a:pt x="303735" y="1433945"/>
                  <a:pt x="-562173" y="3938156"/>
                  <a:pt x="442281" y="5185065"/>
                </a:cubicBezTo>
                <a:cubicBezTo>
                  <a:pt x="1467518" y="6286501"/>
                  <a:pt x="1389141" y="6203373"/>
                  <a:pt x="731051" y="7034646"/>
                </a:cubicBezTo>
                <a:lnTo>
                  <a:pt x="783005" y="7034646"/>
                </a:lnTo>
                <a:cubicBezTo>
                  <a:pt x="1066676" y="6771410"/>
                  <a:pt x="2276283" y="6473537"/>
                  <a:pt x="1185032" y="5673438"/>
                </a:cubicBezTo>
                <a:cubicBezTo>
                  <a:pt x="-850384" y="3893129"/>
                  <a:pt x="695210" y="1032164"/>
                  <a:pt x="160268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outerShdw blurRad="317500" dist="1524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>
              <a:rot lat="0" lon="0" rev="3600000"/>
            </a:lightRig>
          </a:scene3d>
          <a:sp3d prstMaterial="metal">
            <a:bevelT w="234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олилиния 7"/>
          <p:cNvSpPr/>
          <p:nvPr userDrawn="1"/>
        </p:nvSpPr>
        <p:spPr>
          <a:xfrm>
            <a:off x="0" y="0"/>
            <a:ext cx="2795155" cy="6878782"/>
          </a:xfrm>
          <a:custGeom>
            <a:avLst/>
            <a:gdLst>
              <a:gd name="connsiteX0" fmla="*/ 2795155 w 2795155"/>
              <a:gd name="connsiteY0" fmla="*/ 0 h 6878782"/>
              <a:gd name="connsiteX1" fmla="*/ 0 w 2795155"/>
              <a:gd name="connsiteY1" fmla="*/ 0 h 6878782"/>
              <a:gd name="connsiteX2" fmla="*/ 0 w 2795155"/>
              <a:gd name="connsiteY2" fmla="*/ 6858000 h 6878782"/>
              <a:gd name="connsiteX3" fmla="*/ 2337955 w 2795155"/>
              <a:gd name="connsiteY3" fmla="*/ 6878782 h 6878782"/>
              <a:gd name="connsiteX4" fmla="*/ 1943100 w 2795155"/>
              <a:gd name="connsiteY4" fmla="*/ 5257800 h 6878782"/>
              <a:gd name="connsiteX0" fmla="*/ 2795155 w 2795155"/>
              <a:gd name="connsiteY0" fmla="*/ 0 h 6878782"/>
              <a:gd name="connsiteX1" fmla="*/ 0 w 2795155"/>
              <a:gd name="connsiteY1" fmla="*/ 0 h 6878782"/>
              <a:gd name="connsiteX2" fmla="*/ 0 w 2795155"/>
              <a:gd name="connsiteY2" fmla="*/ 6858000 h 6878782"/>
              <a:gd name="connsiteX3" fmla="*/ 2337955 w 2795155"/>
              <a:gd name="connsiteY3" fmla="*/ 6878782 h 6878782"/>
              <a:gd name="connsiteX4" fmla="*/ 1943100 w 2795155"/>
              <a:gd name="connsiteY4" fmla="*/ 5257800 h 6878782"/>
              <a:gd name="connsiteX5" fmla="*/ 2795155 w 2795155"/>
              <a:gd name="connsiteY5" fmla="*/ 0 h 6878782"/>
              <a:gd name="connsiteX0" fmla="*/ 2795155 w 2795155"/>
              <a:gd name="connsiteY0" fmla="*/ 0 h 6878782"/>
              <a:gd name="connsiteX1" fmla="*/ 0 w 2795155"/>
              <a:gd name="connsiteY1" fmla="*/ 0 h 6878782"/>
              <a:gd name="connsiteX2" fmla="*/ 0 w 2795155"/>
              <a:gd name="connsiteY2" fmla="*/ 6858000 h 6878782"/>
              <a:gd name="connsiteX3" fmla="*/ 2337955 w 2795155"/>
              <a:gd name="connsiteY3" fmla="*/ 6878782 h 6878782"/>
              <a:gd name="connsiteX4" fmla="*/ 1943100 w 2795155"/>
              <a:gd name="connsiteY4" fmla="*/ 5257800 h 6878782"/>
              <a:gd name="connsiteX5" fmla="*/ 2795155 w 2795155"/>
              <a:gd name="connsiteY5" fmla="*/ 0 h 6878782"/>
              <a:gd name="connsiteX0" fmla="*/ 2795155 w 2795155"/>
              <a:gd name="connsiteY0" fmla="*/ 0 h 6878782"/>
              <a:gd name="connsiteX1" fmla="*/ 0 w 2795155"/>
              <a:gd name="connsiteY1" fmla="*/ 0 h 6878782"/>
              <a:gd name="connsiteX2" fmla="*/ 0 w 2795155"/>
              <a:gd name="connsiteY2" fmla="*/ 6858000 h 6878782"/>
              <a:gd name="connsiteX3" fmla="*/ 2337955 w 2795155"/>
              <a:gd name="connsiteY3" fmla="*/ 6878782 h 6878782"/>
              <a:gd name="connsiteX4" fmla="*/ 1943100 w 2795155"/>
              <a:gd name="connsiteY4" fmla="*/ 5257800 h 6878782"/>
              <a:gd name="connsiteX5" fmla="*/ 2795155 w 2795155"/>
              <a:gd name="connsiteY5" fmla="*/ 0 h 6878782"/>
              <a:gd name="connsiteX0" fmla="*/ 2795155 w 2795155"/>
              <a:gd name="connsiteY0" fmla="*/ 0 h 6878782"/>
              <a:gd name="connsiteX1" fmla="*/ 0 w 2795155"/>
              <a:gd name="connsiteY1" fmla="*/ 0 h 6878782"/>
              <a:gd name="connsiteX2" fmla="*/ 0 w 2795155"/>
              <a:gd name="connsiteY2" fmla="*/ 6858000 h 6878782"/>
              <a:gd name="connsiteX3" fmla="*/ 2337955 w 2795155"/>
              <a:gd name="connsiteY3" fmla="*/ 6878782 h 6878782"/>
              <a:gd name="connsiteX4" fmla="*/ 1943100 w 2795155"/>
              <a:gd name="connsiteY4" fmla="*/ 5257800 h 6878782"/>
              <a:gd name="connsiteX5" fmla="*/ 2795155 w 2795155"/>
              <a:gd name="connsiteY5" fmla="*/ 0 h 6878782"/>
              <a:gd name="connsiteX0" fmla="*/ 2795155 w 2795155"/>
              <a:gd name="connsiteY0" fmla="*/ 0 h 6878782"/>
              <a:gd name="connsiteX1" fmla="*/ 0 w 2795155"/>
              <a:gd name="connsiteY1" fmla="*/ 0 h 6878782"/>
              <a:gd name="connsiteX2" fmla="*/ 0 w 2795155"/>
              <a:gd name="connsiteY2" fmla="*/ 6858000 h 6878782"/>
              <a:gd name="connsiteX3" fmla="*/ 2337955 w 2795155"/>
              <a:gd name="connsiteY3" fmla="*/ 6878782 h 6878782"/>
              <a:gd name="connsiteX4" fmla="*/ 1943100 w 2795155"/>
              <a:gd name="connsiteY4" fmla="*/ 5257800 h 6878782"/>
              <a:gd name="connsiteX5" fmla="*/ 2795155 w 2795155"/>
              <a:gd name="connsiteY5" fmla="*/ 0 h 6878782"/>
              <a:gd name="connsiteX0" fmla="*/ 2795155 w 2795155"/>
              <a:gd name="connsiteY0" fmla="*/ 0 h 6878782"/>
              <a:gd name="connsiteX1" fmla="*/ 0 w 2795155"/>
              <a:gd name="connsiteY1" fmla="*/ 0 h 6878782"/>
              <a:gd name="connsiteX2" fmla="*/ 0 w 2795155"/>
              <a:gd name="connsiteY2" fmla="*/ 6858000 h 6878782"/>
              <a:gd name="connsiteX3" fmla="*/ 2337955 w 2795155"/>
              <a:gd name="connsiteY3" fmla="*/ 6878782 h 6878782"/>
              <a:gd name="connsiteX4" fmla="*/ 1943100 w 2795155"/>
              <a:gd name="connsiteY4" fmla="*/ 5257800 h 6878782"/>
              <a:gd name="connsiteX5" fmla="*/ 2795155 w 2795155"/>
              <a:gd name="connsiteY5" fmla="*/ 0 h 6878782"/>
              <a:gd name="connsiteX0" fmla="*/ 2795155 w 2795155"/>
              <a:gd name="connsiteY0" fmla="*/ 0 h 6878782"/>
              <a:gd name="connsiteX1" fmla="*/ 0 w 2795155"/>
              <a:gd name="connsiteY1" fmla="*/ 0 h 6878782"/>
              <a:gd name="connsiteX2" fmla="*/ 0 w 2795155"/>
              <a:gd name="connsiteY2" fmla="*/ 6858000 h 6878782"/>
              <a:gd name="connsiteX3" fmla="*/ 2337955 w 2795155"/>
              <a:gd name="connsiteY3" fmla="*/ 6878782 h 6878782"/>
              <a:gd name="connsiteX4" fmla="*/ 1922318 w 2795155"/>
              <a:gd name="connsiteY4" fmla="*/ 5288973 h 6878782"/>
              <a:gd name="connsiteX5" fmla="*/ 2795155 w 2795155"/>
              <a:gd name="connsiteY5" fmla="*/ 0 h 6878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95155" h="6878782">
                <a:moveTo>
                  <a:pt x="2795155" y="0"/>
                </a:moveTo>
                <a:lnTo>
                  <a:pt x="0" y="0"/>
                </a:lnTo>
                <a:lnTo>
                  <a:pt x="0" y="6858000"/>
                </a:lnTo>
                <a:lnTo>
                  <a:pt x="2337955" y="6878782"/>
                </a:lnTo>
                <a:cubicBezTo>
                  <a:pt x="3141519" y="6255328"/>
                  <a:pt x="2635827" y="5912427"/>
                  <a:pt x="1922318" y="5288973"/>
                </a:cubicBezTo>
                <a:cubicBezTo>
                  <a:pt x="606137" y="4201392"/>
                  <a:pt x="1575955" y="1409700"/>
                  <a:pt x="2795155" y="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scene3d>
            <a:camera prst="orthographicFront"/>
            <a:lightRig rig="threePt" dir="t">
              <a:rot lat="0" lon="0" rev="3600000"/>
            </a:lightRig>
          </a:scene3d>
          <a:sp3d prstMaterial="metal">
            <a:bevelT w="31115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39952" y="1340768"/>
            <a:ext cx="4030216" cy="1373043"/>
          </a:xfrm>
        </p:spPr>
        <p:txBody>
          <a:bodyPr/>
          <a:lstStyle>
            <a:lvl1pPr>
              <a:defRPr b="1" cap="none" spc="300">
                <a:ln w="11430" cmpd="sng">
                  <a:noFill/>
                  <a:prstDash val="solid"/>
                  <a:miter lim="800000"/>
                </a:ln>
                <a:gradFill>
                  <a:gsLst>
                    <a:gs pos="53000">
                      <a:schemeClr val="accent3">
                        <a:lumMod val="50000"/>
                      </a:schemeClr>
                    </a:gs>
                    <a:gs pos="100000">
                      <a:schemeClr val="tx1"/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3383899"/>
            <a:ext cx="4049037" cy="1849617"/>
          </a:xfrm>
        </p:spPr>
        <p:txBody>
          <a:bodyPr/>
          <a:lstStyle>
            <a:lvl1pPr marL="0" indent="0" algn="ctr">
              <a:buNone/>
              <a:defRPr>
                <a:ln>
                  <a:solidFill>
                    <a:srgbClr val="349655"/>
                  </a:solidFill>
                </a:ln>
                <a:gradFill>
                  <a:gsLst>
                    <a:gs pos="13000">
                      <a:schemeClr val="tx1"/>
                    </a:gs>
                    <a:gs pos="71000">
                      <a:schemeClr val="accent3">
                        <a:lumMod val="75000"/>
                      </a:schemeClr>
                    </a:gs>
                    <a:gs pos="92000">
                      <a:schemeClr val="tx1"/>
                    </a:gs>
                  </a:gsLst>
                  <a:lin ang="5400000" scaled="0"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099945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>
            <a:grpSpLocks/>
          </p:cNvGrpSpPr>
          <p:nvPr userDrawn="1"/>
        </p:nvGrpSpPr>
        <p:grpSpPr bwMode="auto">
          <a:xfrm>
            <a:off x="-26988" y="-1220788"/>
            <a:ext cx="9182101" cy="10085388"/>
            <a:chOff x="-26242" y="-1220213"/>
            <a:chExt cx="9180633" cy="10084136"/>
          </a:xfrm>
        </p:grpSpPr>
        <p:sp>
          <p:nvSpPr>
            <p:cNvPr id="5" name="Полилиния 4"/>
            <p:cNvSpPr/>
            <p:nvPr/>
          </p:nvSpPr>
          <p:spPr>
            <a:xfrm>
              <a:off x="10391" y="-27384"/>
              <a:ext cx="9144000" cy="2234538"/>
            </a:xfrm>
            <a:custGeom>
              <a:avLst/>
              <a:gdLst>
                <a:gd name="connsiteX0" fmla="*/ 0 w 9144000"/>
                <a:gd name="connsiteY0" fmla="*/ 1579418 h 2161309"/>
                <a:gd name="connsiteX1" fmla="*/ 10391 w 9144000"/>
                <a:gd name="connsiteY1" fmla="*/ 1194954 h 2161309"/>
                <a:gd name="connsiteX2" fmla="*/ 9144000 w 9144000"/>
                <a:gd name="connsiteY2" fmla="*/ 0 h 2161309"/>
                <a:gd name="connsiteX3" fmla="*/ 9133609 w 9144000"/>
                <a:gd name="connsiteY3" fmla="*/ 550718 h 2161309"/>
                <a:gd name="connsiteX4" fmla="*/ 3564082 w 9144000"/>
                <a:gd name="connsiteY4" fmla="*/ 2161309 h 2161309"/>
                <a:gd name="connsiteX5" fmla="*/ 0 w 9144000"/>
                <a:gd name="connsiteY5" fmla="*/ 1579418 h 2161309"/>
                <a:gd name="connsiteX0" fmla="*/ 0 w 9144000"/>
                <a:gd name="connsiteY0" fmla="*/ 1579418 h 2161309"/>
                <a:gd name="connsiteX1" fmla="*/ 10391 w 9144000"/>
                <a:gd name="connsiteY1" fmla="*/ 1194954 h 2161309"/>
                <a:gd name="connsiteX2" fmla="*/ 9144000 w 9144000"/>
                <a:gd name="connsiteY2" fmla="*/ 0 h 2161309"/>
                <a:gd name="connsiteX3" fmla="*/ 9133609 w 9144000"/>
                <a:gd name="connsiteY3" fmla="*/ 550718 h 2161309"/>
                <a:gd name="connsiteX4" fmla="*/ 3564082 w 9144000"/>
                <a:gd name="connsiteY4" fmla="*/ 2161309 h 2161309"/>
                <a:gd name="connsiteX5" fmla="*/ 0 w 9144000"/>
                <a:gd name="connsiteY5" fmla="*/ 1579418 h 2161309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276079"/>
                <a:gd name="connsiteX1" fmla="*/ 10391 w 9144000"/>
                <a:gd name="connsiteY1" fmla="*/ 1194954 h 2276079"/>
                <a:gd name="connsiteX2" fmla="*/ 9144000 w 9144000"/>
                <a:gd name="connsiteY2" fmla="*/ 0 h 2276079"/>
                <a:gd name="connsiteX3" fmla="*/ 9133609 w 9144000"/>
                <a:gd name="connsiteY3" fmla="*/ 550718 h 2276079"/>
                <a:gd name="connsiteX4" fmla="*/ 3574473 w 9144000"/>
                <a:gd name="connsiteY4" fmla="*/ 2275609 h 2276079"/>
                <a:gd name="connsiteX5" fmla="*/ 0 w 9144000"/>
                <a:gd name="connsiteY5" fmla="*/ 1579418 h 2276079"/>
                <a:gd name="connsiteX0" fmla="*/ 0 w 9144000"/>
                <a:gd name="connsiteY0" fmla="*/ 1579418 h 2234538"/>
                <a:gd name="connsiteX1" fmla="*/ 10391 w 9144000"/>
                <a:gd name="connsiteY1" fmla="*/ 1194954 h 2234538"/>
                <a:gd name="connsiteX2" fmla="*/ 9144000 w 9144000"/>
                <a:gd name="connsiteY2" fmla="*/ 0 h 2234538"/>
                <a:gd name="connsiteX3" fmla="*/ 9133609 w 9144000"/>
                <a:gd name="connsiteY3" fmla="*/ 550718 h 2234538"/>
                <a:gd name="connsiteX4" fmla="*/ 3418609 w 9144000"/>
                <a:gd name="connsiteY4" fmla="*/ 2234046 h 2234538"/>
                <a:gd name="connsiteX5" fmla="*/ 0 w 9144000"/>
                <a:gd name="connsiteY5" fmla="*/ 1579418 h 223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2234538">
                  <a:moveTo>
                    <a:pt x="0" y="1579418"/>
                  </a:moveTo>
                  <a:lnTo>
                    <a:pt x="10391" y="1194954"/>
                  </a:lnTo>
                  <a:lnTo>
                    <a:pt x="9144000" y="0"/>
                  </a:lnTo>
                  <a:lnTo>
                    <a:pt x="9133609" y="550718"/>
                  </a:lnTo>
                  <a:cubicBezTo>
                    <a:pt x="6591300" y="651164"/>
                    <a:pt x="5534890" y="1998518"/>
                    <a:pt x="3418609" y="2234046"/>
                  </a:cubicBezTo>
                  <a:cubicBezTo>
                    <a:pt x="1929246" y="2258291"/>
                    <a:pt x="543790" y="1378528"/>
                    <a:pt x="0" y="157941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317500" dist="1524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>
                <a:rot lat="0" lon="0" rev="9000000"/>
              </a:lightRig>
            </a:scene3d>
            <a:sp3d prstMaterial="metal">
              <a:bevelT w="2349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" name="Полилиния 5"/>
            <p:cNvSpPr/>
            <p:nvPr/>
          </p:nvSpPr>
          <p:spPr>
            <a:xfrm rot="6303356">
              <a:off x="2533853" y="-3780308"/>
              <a:ext cx="3776723" cy="8896913"/>
            </a:xfrm>
            <a:custGeom>
              <a:avLst/>
              <a:gdLst>
                <a:gd name="connsiteX0" fmla="*/ 1101437 w 1101437"/>
                <a:gd name="connsiteY0" fmla="*/ 10391 h 6889173"/>
                <a:gd name="connsiteX1" fmla="*/ 1007918 w 1101437"/>
                <a:gd name="connsiteY1" fmla="*/ 0 h 6889173"/>
                <a:gd name="connsiteX2" fmla="*/ 0 w 1101437"/>
                <a:gd name="connsiteY2" fmla="*/ 5081155 h 6889173"/>
                <a:gd name="connsiteX3" fmla="*/ 613064 w 1101437"/>
                <a:gd name="connsiteY3" fmla="*/ 6889173 h 6889173"/>
                <a:gd name="connsiteX4" fmla="*/ 665018 w 1101437"/>
                <a:gd name="connsiteY4" fmla="*/ 6889173 h 6889173"/>
                <a:gd name="connsiteX5" fmla="*/ 467591 w 1101437"/>
                <a:gd name="connsiteY5" fmla="*/ 4073237 h 6889173"/>
                <a:gd name="connsiteX6" fmla="*/ 1101437 w 1101437"/>
                <a:gd name="connsiteY6" fmla="*/ 10391 h 6889173"/>
                <a:gd name="connsiteX0" fmla="*/ 1418094 w 1418094"/>
                <a:gd name="connsiteY0" fmla="*/ 10391 h 6889173"/>
                <a:gd name="connsiteX1" fmla="*/ 1324575 w 1418094"/>
                <a:gd name="connsiteY1" fmla="*/ 0 h 6889173"/>
                <a:gd name="connsiteX2" fmla="*/ 316657 w 1418094"/>
                <a:gd name="connsiteY2" fmla="*/ 5081155 h 6889173"/>
                <a:gd name="connsiteX3" fmla="*/ 929721 w 1418094"/>
                <a:gd name="connsiteY3" fmla="*/ 6889173 h 6889173"/>
                <a:gd name="connsiteX4" fmla="*/ 981675 w 1418094"/>
                <a:gd name="connsiteY4" fmla="*/ 6889173 h 6889173"/>
                <a:gd name="connsiteX5" fmla="*/ 784248 w 1418094"/>
                <a:gd name="connsiteY5" fmla="*/ 4073237 h 6889173"/>
                <a:gd name="connsiteX6" fmla="*/ 1418094 w 1418094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3526525 w 3651103"/>
                <a:gd name="connsiteY0" fmla="*/ 415545 h 7294327"/>
                <a:gd name="connsiteX1" fmla="*/ 317711 w 3651103"/>
                <a:gd name="connsiteY1" fmla="*/ 0 h 7294327"/>
                <a:gd name="connsiteX2" fmla="*/ 2425088 w 3651103"/>
                <a:gd name="connsiteY2" fmla="*/ 5486309 h 7294327"/>
                <a:gd name="connsiteX3" fmla="*/ 3038152 w 3651103"/>
                <a:gd name="connsiteY3" fmla="*/ 7294327 h 7294327"/>
                <a:gd name="connsiteX4" fmla="*/ 3090106 w 3651103"/>
                <a:gd name="connsiteY4" fmla="*/ 7294327 h 7294327"/>
                <a:gd name="connsiteX5" fmla="*/ 2892679 w 3651103"/>
                <a:gd name="connsiteY5" fmla="*/ 4478391 h 7294327"/>
                <a:gd name="connsiteX6" fmla="*/ 3526525 w 3651103"/>
                <a:gd name="connsiteY6" fmla="*/ 415545 h 7294327"/>
                <a:gd name="connsiteX0" fmla="*/ 445914 w 3651103"/>
                <a:gd name="connsiteY0" fmla="*/ 0 h 7347603"/>
                <a:gd name="connsiteX1" fmla="*/ 317711 w 3651103"/>
                <a:gd name="connsiteY1" fmla="*/ 53276 h 7347603"/>
                <a:gd name="connsiteX2" fmla="*/ 2425088 w 3651103"/>
                <a:gd name="connsiteY2" fmla="*/ 5539585 h 7347603"/>
                <a:gd name="connsiteX3" fmla="*/ 3038152 w 3651103"/>
                <a:gd name="connsiteY3" fmla="*/ 7347603 h 7347603"/>
                <a:gd name="connsiteX4" fmla="*/ 3090106 w 3651103"/>
                <a:gd name="connsiteY4" fmla="*/ 7347603 h 7347603"/>
                <a:gd name="connsiteX5" fmla="*/ 2892679 w 3651103"/>
                <a:gd name="connsiteY5" fmla="*/ 4531667 h 7347603"/>
                <a:gd name="connsiteX6" fmla="*/ 445914 w 3651103"/>
                <a:gd name="connsiteY6" fmla="*/ 0 h 7347603"/>
                <a:gd name="connsiteX0" fmla="*/ 445914 w 3651103"/>
                <a:gd name="connsiteY0" fmla="*/ 0 h 8896913"/>
                <a:gd name="connsiteX1" fmla="*/ 317711 w 3651103"/>
                <a:gd name="connsiteY1" fmla="*/ 53276 h 8896913"/>
                <a:gd name="connsiteX2" fmla="*/ 2425088 w 3651103"/>
                <a:gd name="connsiteY2" fmla="*/ 5539585 h 8896913"/>
                <a:gd name="connsiteX3" fmla="*/ 2546947 w 3651103"/>
                <a:gd name="connsiteY3" fmla="*/ 8896913 h 8896913"/>
                <a:gd name="connsiteX4" fmla="*/ 3090106 w 3651103"/>
                <a:gd name="connsiteY4" fmla="*/ 7347603 h 8896913"/>
                <a:gd name="connsiteX5" fmla="*/ 2892679 w 3651103"/>
                <a:gd name="connsiteY5" fmla="*/ 4531667 h 8896913"/>
                <a:gd name="connsiteX6" fmla="*/ 445914 w 3651103"/>
                <a:gd name="connsiteY6" fmla="*/ 0 h 8896913"/>
                <a:gd name="connsiteX0" fmla="*/ 445914 w 4168321"/>
                <a:gd name="connsiteY0" fmla="*/ 0 h 8896913"/>
                <a:gd name="connsiteX1" fmla="*/ 317711 w 4168321"/>
                <a:gd name="connsiteY1" fmla="*/ 53276 h 8896913"/>
                <a:gd name="connsiteX2" fmla="*/ 2425088 w 4168321"/>
                <a:gd name="connsiteY2" fmla="*/ 5539585 h 8896913"/>
                <a:gd name="connsiteX3" fmla="*/ 2546947 w 4168321"/>
                <a:gd name="connsiteY3" fmla="*/ 8896913 h 8896913"/>
                <a:gd name="connsiteX4" fmla="*/ 3853382 w 4168321"/>
                <a:gd name="connsiteY4" fmla="*/ 8507821 h 8896913"/>
                <a:gd name="connsiteX5" fmla="*/ 2892679 w 4168321"/>
                <a:gd name="connsiteY5" fmla="*/ 4531667 h 8896913"/>
                <a:gd name="connsiteX6" fmla="*/ 445914 w 4168321"/>
                <a:gd name="connsiteY6" fmla="*/ 0 h 8896913"/>
                <a:gd name="connsiteX0" fmla="*/ 509951 w 4232358"/>
                <a:gd name="connsiteY0" fmla="*/ 0 h 8896913"/>
                <a:gd name="connsiteX1" fmla="*/ 381748 w 4232358"/>
                <a:gd name="connsiteY1" fmla="*/ 53276 h 8896913"/>
                <a:gd name="connsiteX2" fmla="*/ 1946105 w 4232358"/>
                <a:gd name="connsiteY2" fmla="*/ 5285145 h 8896913"/>
                <a:gd name="connsiteX3" fmla="*/ 2610984 w 4232358"/>
                <a:gd name="connsiteY3" fmla="*/ 8896913 h 8896913"/>
                <a:gd name="connsiteX4" fmla="*/ 3917419 w 4232358"/>
                <a:gd name="connsiteY4" fmla="*/ 8507821 h 8896913"/>
                <a:gd name="connsiteX5" fmla="*/ 2956716 w 4232358"/>
                <a:gd name="connsiteY5" fmla="*/ 4531667 h 8896913"/>
                <a:gd name="connsiteX6" fmla="*/ 509951 w 4232358"/>
                <a:gd name="connsiteY6" fmla="*/ 0 h 8896913"/>
                <a:gd name="connsiteX0" fmla="*/ 192745 w 3915152"/>
                <a:gd name="connsiteY0" fmla="*/ 0 h 8896913"/>
                <a:gd name="connsiteX1" fmla="*/ 64542 w 3915152"/>
                <a:gd name="connsiteY1" fmla="*/ 53276 h 8896913"/>
                <a:gd name="connsiteX2" fmla="*/ 2293778 w 3915152"/>
                <a:gd name="connsiteY2" fmla="*/ 8896913 h 8896913"/>
                <a:gd name="connsiteX3" fmla="*/ 3600213 w 3915152"/>
                <a:gd name="connsiteY3" fmla="*/ 8507821 h 8896913"/>
                <a:gd name="connsiteX4" fmla="*/ 2639510 w 3915152"/>
                <a:gd name="connsiteY4" fmla="*/ 4531667 h 8896913"/>
                <a:gd name="connsiteX5" fmla="*/ 192745 w 3915152"/>
                <a:gd name="connsiteY5" fmla="*/ 0 h 8896913"/>
                <a:gd name="connsiteX0" fmla="*/ 128203 w 3850610"/>
                <a:gd name="connsiteY0" fmla="*/ 0 h 8896913"/>
                <a:gd name="connsiteX1" fmla="*/ 0 w 3850610"/>
                <a:gd name="connsiteY1" fmla="*/ 53276 h 8896913"/>
                <a:gd name="connsiteX2" fmla="*/ 2229236 w 3850610"/>
                <a:gd name="connsiteY2" fmla="*/ 8896913 h 8896913"/>
                <a:gd name="connsiteX3" fmla="*/ 3535671 w 3850610"/>
                <a:gd name="connsiteY3" fmla="*/ 8507821 h 8896913"/>
                <a:gd name="connsiteX4" fmla="*/ 2574968 w 3850610"/>
                <a:gd name="connsiteY4" fmla="*/ 4531667 h 8896913"/>
                <a:gd name="connsiteX5" fmla="*/ 128203 w 3850610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64332 w 3571800"/>
                <a:gd name="connsiteY0" fmla="*/ 0 h 8896913"/>
                <a:gd name="connsiteX1" fmla="*/ 0 w 3571800"/>
                <a:gd name="connsiteY1" fmla="*/ 31271 h 8896913"/>
                <a:gd name="connsiteX2" fmla="*/ 2265365 w 3571800"/>
                <a:gd name="connsiteY2" fmla="*/ 8896913 h 8896913"/>
                <a:gd name="connsiteX3" fmla="*/ 3571800 w 3571800"/>
                <a:gd name="connsiteY3" fmla="*/ 8507821 h 8896913"/>
                <a:gd name="connsiteX4" fmla="*/ 2665988 w 3571800"/>
                <a:gd name="connsiteY4" fmla="*/ 3827397 h 8896913"/>
                <a:gd name="connsiteX5" fmla="*/ 164332 w 3571800"/>
                <a:gd name="connsiteY5" fmla="*/ 0 h 8896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00" h="8896913">
                  <a:moveTo>
                    <a:pt x="164332" y="0"/>
                  </a:moveTo>
                  <a:lnTo>
                    <a:pt x="0" y="31271"/>
                  </a:lnTo>
                  <a:cubicBezTo>
                    <a:pt x="350172" y="1514090"/>
                    <a:pt x="1676087" y="7487822"/>
                    <a:pt x="2265365" y="8896913"/>
                  </a:cubicBezTo>
                  <a:lnTo>
                    <a:pt x="3571800" y="8507821"/>
                  </a:lnTo>
                  <a:cubicBezTo>
                    <a:pt x="3036553" y="6682818"/>
                    <a:pt x="4168320" y="6104029"/>
                    <a:pt x="2665988" y="3827397"/>
                  </a:cubicBezTo>
                  <a:cubicBezTo>
                    <a:pt x="1652017" y="2416566"/>
                    <a:pt x="447622" y="1672663"/>
                    <a:pt x="164332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3600000"/>
              </a:lightRig>
            </a:scene3d>
            <a:sp3d prstMaterial="metal">
              <a:bevelT w="23495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7" name="Группа 6"/>
            <p:cNvGrpSpPr/>
            <p:nvPr/>
          </p:nvGrpSpPr>
          <p:grpSpPr>
            <a:xfrm>
              <a:off x="6394068" y="481180"/>
              <a:ext cx="2749932" cy="3166048"/>
              <a:chOff x="6394068" y="481180"/>
              <a:chExt cx="2749932" cy="3166048"/>
            </a:xfrm>
            <a:effectLst>
              <a:outerShdw blurRad="139700" dist="1143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9" name="Полилиния 18"/>
              <p:cNvSpPr/>
              <p:nvPr/>
            </p:nvSpPr>
            <p:spPr>
              <a:xfrm>
                <a:off x="6394068" y="481180"/>
                <a:ext cx="2749932" cy="3166048"/>
              </a:xfrm>
              <a:custGeom>
                <a:avLst/>
                <a:gdLst>
                  <a:gd name="connsiteX0" fmla="*/ 2914650 w 2952750"/>
                  <a:gd name="connsiteY0" fmla="*/ 38100 h 3086100"/>
                  <a:gd name="connsiteX1" fmla="*/ 0 w 2952750"/>
                  <a:gd name="connsiteY1" fmla="*/ 2952750 h 3086100"/>
                  <a:gd name="connsiteX2" fmla="*/ 2171700 w 2952750"/>
                  <a:gd name="connsiteY2" fmla="*/ 3086100 h 3086100"/>
                  <a:gd name="connsiteX3" fmla="*/ 2952750 w 2952750"/>
                  <a:gd name="connsiteY3" fmla="*/ 0 h 3086100"/>
                  <a:gd name="connsiteX4" fmla="*/ 2914650 w 2952750"/>
                  <a:gd name="connsiteY4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143250 w 3924300"/>
                  <a:gd name="connsiteY2" fmla="*/ 3086100 h 3086100"/>
                  <a:gd name="connsiteX3" fmla="*/ 3924300 w 3924300"/>
                  <a:gd name="connsiteY3" fmla="*/ 0 h 3086100"/>
                  <a:gd name="connsiteX4" fmla="*/ 3886200 w 3924300"/>
                  <a:gd name="connsiteY4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143250 w 3924300"/>
                  <a:gd name="connsiteY2" fmla="*/ 3086100 h 3086100"/>
                  <a:gd name="connsiteX3" fmla="*/ 3924300 w 3924300"/>
                  <a:gd name="connsiteY3" fmla="*/ 0 h 3086100"/>
                  <a:gd name="connsiteX4" fmla="*/ 3886200 w 3924300"/>
                  <a:gd name="connsiteY4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886200 w 3924300"/>
                  <a:gd name="connsiteY2" fmla="*/ 190500 h 3086100"/>
                  <a:gd name="connsiteX3" fmla="*/ 3143250 w 3924300"/>
                  <a:gd name="connsiteY3" fmla="*/ 3086100 h 3086100"/>
                  <a:gd name="connsiteX4" fmla="*/ 3924300 w 3924300"/>
                  <a:gd name="connsiteY4" fmla="*/ 0 h 3086100"/>
                  <a:gd name="connsiteX5" fmla="*/ 3886200 w 3924300"/>
                  <a:gd name="connsiteY5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886200 w 3924300"/>
                  <a:gd name="connsiteY2" fmla="*/ 190500 h 3086100"/>
                  <a:gd name="connsiteX3" fmla="*/ 3143250 w 3924300"/>
                  <a:gd name="connsiteY3" fmla="*/ 3086100 h 3086100"/>
                  <a:gd name="connsiteX4" fmla="*/ 3924300 w 3924300"/>
                  <a:gd name="connsiteY4" fmla="*/ 0 h 3086100"/>
                  <a:gd name="connsiteX5" fmla="*/ 3886200 w 3924300"/>
                  <a:gd name="connsiteY5" fmla="*/ 38100 h 3086100"/>
                  <a:gd name="connsiteX0" fmla="*/ 4424835 w 4462935"/>
                  <a:gd name="connsiteY0" fmla="*/ 38100 h 3086100"/>
                  <a:gd name="connsiteX1" fmla="*/ 538635 w 4462935"/>
                  <a:gd name="connsiteY1" fmla="*/ 2838450 h 3086100"/>
                  <a:gd name="connsiteX2" fmla="*/ 4424835 w 4462935"/>
                  <a:gd name="connsiteY2" fmla="*/ 190500 h 3086100"/>
                  <a:gd name="connsiteX3" fmla="*/ 3681885 w 4462935"/>
                  <a:gd name="connsiteY3" fmla="*/ 3086100 h 3086100"/>
                  <a:gd name="connsiteX4" fmla="*/ 4462935 w 4462935"/>
                  <a:gd name="connsiteY4" fmla="*/ 0 h 3086100"/>
                  <a:gd name="connsiteX5" fmla="*/ 4424835 w 4462935"/>
                  <a:gd name="connsiteY5" fmla="*/ 38100 h 3086100"/>
                  <a:gd name="connsiteX0" fmla="*/ 4563456 w 4601556"/>
                  <a:gd name="connsiteY0" fmla="*/ 38100 h 3086100"/>
                  <a:gd name="connsiteX1" fmla="*/ 677256 w 4601556"/>
                  <a:gd name="connsiteY1" fmla="*/ 2838450 h 3086100"/>
                  <a:gd name="connsiteX2" fmla="*/ 4563456 w 4601556"/>
                  <a:gd name="connsiteY2" fmla="*/ 190500 h 3086100"/>
                  <a:gd name="connsiteX3" fmla="*/ 3820506 w 4601556"/>
                  <a:gd name="connsiteY3" fmla="*/ 3086100 h 3086100"/>
                  <a:gd name="connsiteX4" fmla="*/ 4601556 w 4601556"/>
                  <a:gd name="connsiteY4" fmla="*/ 0 h 3086100"/>
                  <a:gd name="connsiteX5" fmla="*/ 4563456 w 4601556"/>
                  <a:gd name="connsiteY5" fmla="*/ 38100 h 3086100"/>
                  <a:gd name="connsiteX0" fmla="*/ 3550191 w 3588291"/>
                  <a:gd name="connsiteY0" fmla="*/ 38100 h 3714750"/>
                  <a:gd name="connsiteX1" fmla="*/ 787941 w 3588291"/>
                  <a:gd name="connsiteY1" fmla="*/ 3714750 h 3714750"/>
                  <a:gd name="connsiteX2" fmla="*/ 3550191 w 3588291"/>
                  <a:gd name="connsiteY2" fmla="*/ 190500 h 3714750"/>
                  <a:gd name="connsiteX3" fmla="*/ 2807241 w 3588291"/>
                  <a:gd name="connsiteY3" fmla="*/ 3086100 h 3714750"/>
                  <a:gd name="connsiteX4" fmla="*/ 3588291 w 3588291"/>
                  <a:gd name="connsiteY4" fmla="*/ 0 h 3714750"/>
                  <a:gd name="connsiteX5" fmla="*/ 3550191 w 3588291"/>
                  <a:gd name="connsiteY5" fmla="*/ 38100 h 3714750"/>
                  <a:gd name="connsiteX0" fmla="*/ 3550191 w 3588291"/>
                  <a:gd name="connsiteY0" fmla="*/ 38100 h 3714750"/>
                  <a:gd name="connsiteX1" fmla="*/ 787941 w 3588291"/>
                  <a:gd name="connsiteY1" fmla="*/ 3714750 h 3714750"/>
                  <a:gd name="connsiteX2" fmla="*/ 3550191 w 3588291"/>
                  <a:gd name="connsiteY2" fmla="*/ 190500 h 3714750"/>
                  <a:gd name="connsiteX3" fmla="*/ 2807241 w 3588291"/>
                  <a:gd name="connsiteY3" fmla="*/ 3086100 h 3714750"/>
                  <a:gd name="connsiteX4" fmla="*/ 3588291 w 3588291"/>
                  <a:gd name="connsiteY4" fmla="*/ 0 h 3714750"/>
                  <a:gd name="connsiteX5" fmla="*/ 3550191 w 3588291"/>
                  <a:gd name="connsiteY5" fmla="*/ 38100 h 3714750"/>
                  <a:gd name="connsiteX0" fmla="*/ 3252162 w 3290262"/>
                  <a:gd name="connsiteY0" fmla="*/ 38100 h 3714750"/>
                  <a:gd name="connsiteX1" fmla="*/ 489912 w 3290262"/>
                  <a:gd name="connsiteY1" fmla="*/ 3714750 h 3714750"/>
                  <a:gd name="connsiteX2" fmla="*/ 3252162 w 3290262"/>
                  <a:gd name="connsiteY2" fmla="*/ 190500 h 3714750"/>
                  <a:gd name="connsiteX3" fmla="*/ 2509212 w 3290262"/>
                  <a:gd name="connsiteY3" fmla="*/ 3086100 h 3714750"/>
                  <a:gd name="connsiteX4" fmla="*/ 3290262 w 3290262"/>
                  <a:gd name="connsiteY4" fmla="*/ 0 h 3714750"/>
                  <a:gd name="connsiteX5" fmla="*/ 3252162 w 3290262"/>
                  <a:gd name="connsiteY5" fmla="*/ 38100 h 3714750"/>
                  <a:gd name="connsiteX0" fmla="*/ 3228144 w 3513894"/>
                  <a:gd name="connsiteY0" fmla="*/ 58070 h 3734720"/>
                  <a:gd name="connsiteX1" fmla="*/ 465894 w 3513894"/>
                  <a:gd name="connsiteY1" fmla="*/ 3734720 h 3734720"/>
                  <a:gd name="connsiteX2" fmla="*/ 3513894 w 3513894"/>
                  <a:gd name="connsiteY2" fmla="*/ 920 h 3734720"/>
                  <a:gd name="connsiteX3" fmla="*/ 2485194 w 3513894"/>
                  <a:gd name="connsiteY3" fmla="*/ 3106070 h 3734720"/>
                  <a:gd name="connsiteX4" fmla="*/ 3266244 w 3513894"/>
                  <a:gd name="connsiteY4" fmla="*/ 19970 h 3734720"/>
                  <a:gd name="connsiteX5" fmla="*/ 3228144 w 3513894"/>
                  <a:gd name="connsiteY5" fmla="*/ 58070 h 3734720"/>
                  <a:gd name="connsiteX0" fmla="*/ 3247194 w 3513894"/>
                  <a:gd name="connsiteY0" fmla="*/ 191420 h 3734720"/>
                  <a:gd name="connsiteX1" fmla="*/ 465894 w 3513894"/>
                  <a:gd name="connsiteY1" fmla="*/ 3734720 h 3734720"/>
                  <a:gd name="connsiteX2" fmla="*/ 3513894 w 3513894"/>
                  <a:gd name="connsiteY2" fmla="*/ 920 h 3734720"/>
                  <a:gd name="connsiteX3" fmla="*/ 2485194 w 3513894"/>
                  <a:gd name="connsiteY3" fmla="*/ 3106070 h 3734720"/>
                  <a:gd name="connsiteX4" fmla="*/ 3266244 w 3513894"/>
                  <a:gd name="connsiteY4" fmla="*/ 19970 h 3734720"/>
                  <a:gd name="connsiteX5" fmla="*/ 3247194 w 3513894"/>
                  <a:gd name="connsiteY5" fmla="*/ 191420 h 3734720"/>
                  <a:gd name="connsiteX0" fmla="*/ 3247194 w 3513894"/>
                  <a:gd name="connsiteY0" fmla="*/ 191420 h 3734720"/>
                  <a:gd name="connsiteX1" fmla="*/ 465894 w 3513894"/>
                  <a:gd name="connsiteY1" fmla="*/ 3734720 h 3734720"/>
                  <a:gd name="connsiteX2" fmla="*/ 3513894 w 3513894"/>
                  <a:gd name="connsiteY2" fmla="*/ 920 h 3734720"/>
                  <a:gd name="connsiteX3" fmla="*/ 2485194 w 3513894"/>
                  <a:gd name="connsiteY3" fmla="*/ 3106070 h 3734720"/>
                  <a:gd name="connsiteX4" fmla="*/ 3266244 w 3513894"/>
                  <a:gd name="connsiteY4" fmla="*/ 19970 h 3734720"/>
                  <a:gd name="connsiteX5" fmla="*/ 3247194 w 3513894"/>
                  <a:gd name="connsiteY5" fmla="*/ 191420 h 3734720"/>
                  <a:gd name="connsiteX0" fmla="*/ 2985462 w 3252162"/>
                  <a:gd name="connsiteY0" fmla="*/ 200397 h 3115047"/>
                  <a:gd name="connsiteX1" fmla="*/ 489912 w 3252162"/>
                  <a:gd name="connsiteY1" fmla="*/ 2543547 h 3115047"/>
                  <a:gd name="connsiteX2" fmla="*/ 3252162 w 3252162"/>
                  <a:gd name="connsiteY2" fmla="*/ 9897 h 3115047"/>
                  <a:gd name="connsiteX3" fmla="*/ 2223462 w 3252162"/>
                  <a:gd name="connsiteY3" fmla="*/ 3115047 h 3115047"/>
                  <a:gd name="connsiteX4" fmla="*/ 3004512 w 3252162"/>
                  <a:gd name="connsiteY4" fmla="*/ 28947 h 3115047"/>
                  <a:gd name="connsiteX5" fmla="*/ 2985462 w 3252162"/>
                  <a:gd name="connsiteY5" fmla="*/ 200397 h 3115047"/>
                  <a:gd name="connsiteX0" fmla="*/ 2985462 w 3252162"/>
                  <a:gd name="connsiteY0" fmla="*/ 200397 h 3115047"/>
                  <a:gd name="connsiteX1" fmla="*/ 489912 w 3252162"/>
                  <a:gd name="connsiteY1" fmla="*/ 2543547 h 3115047"/>
                  <a:gd name="connsiteX2" fmla="*/ 3252162 w 3252162"/>
                  <a:gd name="connsiteY2" fmla="*/ 9897 h 3115047"/>
                  <a:gd name="connsiteX3" fmla="*/ 2223462 w 3252162"/>
                  <a:gd name="connsiteY3" fmla="*/ 3115047 h 3115047"/>
                  <a:gd name="connsiteX4" fmla="*/ 3004512 w 3252162"/>
                  <a:gd name="connsiteY4" fmla="*/ 28947 h 3115047"/>
                  <a:gd name="connsiteX5" fmla="*/ 2985462 w 3252162"/>
                  <a:gd name="connsiteY5" fmla="*/ 200397 h 3115047"/>
                  <a:gd name="connsiteX0" fmla="*/ 2619284 w 2885984"/>
                  <a:gd name="connsiteY0" fmla="*/ 193733 h 3108383"/>
                  <a:gd name="connsiteX1" fmla="*/ 123734 w 2885984"/>
                  <a:gd name="connsiteY1" fmla="*/ 2536883 h 3108383"/>
                  <a:gd name="connsiteX2" fmla="*/ 2885984 w 2885984"/>
                  <a:gd name="connsiteY2" fmla="*/ 3233 h 3108383"/>
                  <a:gd name="connsiteX3" fmla="*/ 1857284 w 2885984"/>
                  <a:gd name="connsiteY3" fmla="*/ 3108383 h 3108383"/>
                  <a:gd name="connsiteX4" fmla="*/ 2638334 w 2885984"/>
                  <a:gd name="connsiteY4" fmla="*/ 22283 h 3108383"/>
                  <a:gd name="connsiteX5" fmla="*/ 2619284 w 2885984"/>
                  <a:gd name="connsiteY5" fmla="*/ 193733 h 3108383"/>
                  <a:gd name="connsiteX0" fmla="*/ 2638334 w 2885984"/>
                  <a:gd name="connsiteY0" fmla="*/ 22283 h 3108383"/>
                  <a:gd name="connsiteX1" fmla="*/ 123734 w 2885984"/>
                  <a:gd name="connsiteY1" fmla="*/ 2536883 h 3108383"/>
                  <a:gd name="connsiteX2" fmla="*/ 2885984 w 2885984"/>
                  <a:gd name="connsiteY2" fmla="*/ 3233 h 3108383"/>
                  <a:gd name="connsiteX3" fmla="*/ 1857284 w 2885984"/>
                  <a:gd name="connsiteY3" fmla="*/ 3108383 h 3108383"/>
                  <a:gd name="connsiteX4" fmla="*/ 2638334 w 2885984"/>
                  <a:gd name="connsiteY4" fmla="*/ 22283 h 3108383"/>
                  <a:gd name="connsiteX0" fmla="*/ 2638334 w 3113196"/>
                  <a:gd name="connsiteY0" fmla="*/ 325176 h 2839776"/>
                  <a:gd name="connsiteX1" fmla="*/ 123734 w 3113196"/>
                  <a:gd name="connsiteY1" fmla="*/ 2839776 h 2839776"/>
                  <a:gd name="connsiteX2" fmla="*/ 2885984 w 3113196"/>
                  <a:gd name="connsiteY2" fmla="*/ 306126 h 2839776"/>
                  <a:gd name="connsiteX3" fmla="*/ 2638334 w 3113196"/>
                  <a:gd name="connsiteY3" fmla="*/ 325176 h 2839776"/>
                  <a:gd name="connsiteX0" fmla="*/ 2638334 w 2885984"/>
                  <a:gd name="connsiteY0" fmla="*/ 62045 h 2576645"/>
                  <a:gd name="connsiteX1" fmla="*/ 123734 w 2885984"/>
                  <a:gd name="connsiteY1" fmla="*/ 2576645 h 2576645"/>
                  <a:gd name="connsiteX2" fmla="*/ 2885984 w 2885984"/>
                  <a:gd name="connsiteY2" fmla="*/ 42995 h 2576645"/>
                  <a:gd name="connsiteX3" fmla="*/ 2638334 w 2885984"/>
                  <a:gd name="connsiteY3" fmla="*/ 62045 h 2576645"/>
                  <a:gd name="connsiteX0" fmla="*/ 2514600 w 2514600"/>
                  <a:gd name="connsiteY0" fmla="*/ 0 h 2514600"/>
                  <a:gd name="connsiteX1" fmla="*/ 0 w 2514600"/>
                  <a:gd name="connsiteY1" fmla="*/ 2514600 h 2514600"/>
                  <a:gd name="connsiteX2" fmla="*/ 2514600 w 2514600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69404" h="2514600">
                    <a:moveTo>
                      <a:pt x="2569404" y="0"/>
                    </a:moveTo>
                    <a:cubicBezTo>
                      <a:pt x="1731204" y="838200"/>
                      <a:pt x="-364296" y="800100"/>
                      <a:pt x="54804" y="2514600"/>
                    </a:cubicBezTo>
                    <a:cubicBezTo>
                      <a:pt x="-21396" y="990600"/>
                      <a:pt x="2219417" y="810673"/>
                      <a:pt x="2569404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Полилиния 19"/>
              <p:cNvSpPr/>
              <p:nvPr/>
            </p:nvSpPr>
            <p:spPr>
              <a:xfrm>
                <a:off x="7437360" y="2231840"/>
                <a:ext cx="1268489" cy="870320"/>
              </a:xfrm>
              <a:custGeom>
                <a:avLst/>
                <a:gdLst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3" fmla="*/ 0 w 1009650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258839 w 1268489"/>
                  <a:gd name="connsiteY0" fmla="*/ 870320 h 870320"/>
                  <a:gd name="connsiteX1" fmla="*/ 1268489 w 1268489"/>
                  <a:gd name="connsiteY1" fmla="*/ 298820 h 870320"/>
                  <a:gd name="connsiteX2" fmla="*/ 468389 w 1268489"/>
                  <a:gd name="connsiteY2" fmla="*/ 13070 h 870320"/>
                  <a:gd name="connsiteX3" fmla="*/ 258839 w 1268489"/>
                  <a:gd name="connsiteY3" fmla="*/ 870320 h 870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8489" h="870320">
                    <a:moveTo>
                      <a:pt x="258839" y="870320"/>
                    </a:moveTo>
                    <a:cubicBezTo>
                      <a:pt x="277889" y="362320"/>
                      <a:pt x="931939" y="489320"/>
                      <a:pt x="1268489" y="298820"/>
                    </a:cubicBezTo>
                    <a:lnTo>
                      <a:pt x="468389" y="13070"/>
                    </a:lnTo>
                    <a:cubicBezTo>
                      <a:pt x="93739" y="-69480"/>
                      <a:pt x="-255511" y="241670"/>
                      <a:pt x="258839" y="87032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Группа 7"/>
            <p:cNvGrpSpPr/>
            <p:nvPr/>
          </p:nvGrpSpPr>
          <p:grpSpPr>
            <a:xfrm>
              <a:off x="6804247" y="2989943"/>
              <a:ext cx="1935357" cy="2630356"/>
              <a:chOff x="6804247" y="2989943"/>
              <a:chExt cx="1935357" cy="2630356"/>
            </a:xfrm>
            <a:effectLst>
              <a:outerShdw blurRad="152400" dist="889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7" name="Полилиния 16"/>
              <p:cNvSpPr/>
              <p:nvPr/>
            </p:nvSpPr>
            <p:spPr>
              <a:xfrm>
                <a:off x="6804247" y="2989943"/>
                <a:ext cx="1935357" cy="1519178"/>
              </a:xfrm>
              <a:custGeom>
                <a:avLst/>
                <a:gdLst>
                  <a:gd name="connsiteX0" fmla="*/ 0 w 1262743"/>
                  <a:gd name="connsiteY0" fmla="*/ 0 h 2162628"/>
                  <a:gd name="connsiteX1" fmla="*/ 1262743 w 1262743"/>
                  <a:gd name="connsiteY1" fmla="*/ 928914 h 2162628"/>
                  <a:gd name="connsiteX2" fmla="*/ 899886 w 1262743"/>
                  <a:gd name="connsiteY2" fmla="*/ 2162628 h 2162628"/>
                  <a:gd name="connsiteX3" fmla="*/ 0 w 1262743"/>
                  <a:gd name="connsiteY3" fmla="*/ 0 h 2162628"/>
                  <a:gd name="connsiteX0" fmla="*/ 0 w 1521910"/>
                  <a:gd name="connsiteY0" fmla="*/ 0 h 2162628"/>
                  <a:gd name="connsiteX1" fmla="*/ 1262743 w 1521910"/>
                  <a:gd name="connsiteY1" fmla="*/ 928914 h 2162628"/>
                  <a:gd name="connsiteX2" fmla="*/ 899886 w 1521910"/>
                  <a:gd name="connsiteY2" fmla="*/ 2162628 h 2162628"/>
                  <a:gd name="connsiteX3" fmla="*/ 0 w 1521910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13544 w 2402547"/>
                  <a:gd name="connsiteY0" fmla="*/ 33885 h 2196513"/>
                  <a:gd name="connsiteX1" fmla="*/ 1029543 w 2402547"/>
                  <a:gd name="connsiteY1" fmla="*/ 1848171 h 2196513"/>
                  <a:gd name="connsiteX2" fmla="*/ 1276287 w 2402547"/>
                  <a:gd name="connsiteY2" fmla="*/ 962799 h 2196513"/>
                  <a:gd name="connsiteX3" fmla="*/ 913430 w 2402547"/>
                  <a:gd name="connsiteY3" fmla="*/ 2196513 h 2196513"/>
                  <a:gd name="connsiteX4" fmla="*/ 13544 w 2402547"/>
                  <a:gd name="connsiteY4" fmla="*/ 33885 h 2196513"/>
                  <a:gd name="connsiteX0" fmla="*/ 13544 w 2402547"/>
                  <a:gd name="connsiteY0" fmla="*/ 0 h 2162628"/>
                  <a:gd name="connsiteX1" fmla="*/ 1029543 w 2402547"/>
                  <a:gd name="connsiteY1" fmla="*/ 1814286 h 2162628"/>
                  <a:gd name="connsiteX2" fmla="*/ 1276287 w 2402547"/>
                  <a:gd name="connsiteY2" fmla="*/ 928914 h 2162628"/>
                  <a:gd name="connsiteX3" fmla="*/ 913430 w 2402547"/>
                  <a:gd name="connsiteY3" fmla="*/ 2162628 h 2162628"/>
                  <a:gd name="connsiteX4" fmla="*/ 13544 w 2402547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19479 w 2408482"/>
                  <a:gd name="connsiteY0" fmla="*/ 0 h 2162628"/>
                  <a:gd name="connsiteX1" fmla="*/ 962906 w 2408482"/>
                  <a:gd name="connsiteY1" fmla="*/ 2002971 h 2162628"/>
                  <a:gd name="connsiteX2" fmla="*/ 1282222 w 2408482"/>
                  <a:gd name="connsiteY2" fmla="*/ 928914 h 2162628"/>
                  <a:gd name="connsiteX3" fmla="*/ 919365 w 2408482"/>
                  <a:gd name="connsiteY3" fmla="*/ 2162628 h 2162628"/>
                  <a:gd name="connsiteX4" fmla="*/ 19479 w 2408482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86250"/>
                  <a:gd name="connsiteY0" fmla="*/ 0 h 2162628"/>
                  <a:gd name="connsiteX1" fmla="*/ 1300606 w 2486250"/>
                  <a:gd name="connsiteY1" fmla="*/ 1857828 h 2162628"/>
                  <a:gd name="connsiteX2" fmla="*/ 1286093 w 2486250"/>
                  <a:gd name="connsiteY2" fmla="*/ 928914 h 2162628"/>
                  <a:gd name="connsiteX3" fmla="*/ 923236 w 2486250"/>
                  <a:gd name="connsiteY3" fmla="*/ 2162628 h 2162628"/>
                  <a:gd name="connsiteX4" fmla="*/ 23350 w 2486250"/>
                  <a:gd name="connsiteY4" fmla="*/ 0 h 2162628"/>
                  <a:gd name="connsiteX0" fmla="*/ 14606 w 2639499"/>
                  <a:gd name="connsiteY0" fmla="*/ 0 h 2002971"/>
                  <a:gd name="connsiteX1" fmla="*/ 1291862 w 2639499"/>
                  <a:gd name="connsiteY1" fmla="*/ 1857828 h 2002971"/>
                  <a:gd name="connsiteX2" fmla="*/ 1277349 w 2639499"/>
                  <a:gd name="connsiteY2" fmla="*/ 928914 h 2002971"/>
                  <a:gd name="connsiteX3" fmla="*/ 1277349 w 2639499"/>
                  <a:gd name="connsiteY3" fmla="*/ 2002971 h 2002971"/>
                  <a:gd name="connsiteX4" fmla="*/ 14606 w 2639499"/>
                  <a:gd name="connsiteY4" fmla="*/ 0 h 2002971"/>
                  <a:gd name="connsiteX0" fmla="*/ 15519 w 2640412"/>
                  <a:gd name="connsiteY0" fmla="*/ 0 h 2002971"/>
                  <a:gd name="connsiteX1" fmla="*/ 1292775 w 2640412"/>
                  <a:gd name="connsiteY1" fmla="*/ 1857828 h 2002971"/>
                  <a:gd name="connsiteX2" fmla="*/ 1278262 w 2640412"/>
                  <a:gd name="connsiteY2" fmla="*/ 928914 h 2002971"/>
                  <a:gd name="connsiteX3" fmla="*/ 1278262 w 2640412"/>
                  <a:gd name="connsiteY3" fmla="*/ 2002971 h 2002971"/>
                  <a:gd name="connsiteX4" fmla="*/ 15519 w 2640412"/>
                  <a:gd name="connsiteY4" fmla="*/ 0 h 2002971"/>
                  <a:gd name="connsiteX0" fmla="*/ 1221 w 2626114"/>
                  <a:gd name="connsiteY0" fmla="*/ 0 h 2002971"/>
                  <a:gd name="connsiteX1" fmla="*/ 1278477 w 2626114"/>
                  <a:gd name="connsiteY1" fmla="*/ 1857828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2037 w 2674671"/>
                  <a:gd name="connsiteY0" fmla="*/ 0 h 2002987"/>
                  <a:gd name="connsiteX1" fmla="*/ 1264779 w 2674671"/>
                  <a:gd name="connsiteY1" fmla="*/ 1915885 h 2002987"/>
                  <a:gd name="connsiteX2" fmla="*/ 1264780 w 2674671"/>
                  <a:gd name="connsiteY2" fmla="*/ 928914 h 2002987"/>
                  <a:gd name="connsiteX3" fmla="*/ 1264780 w 2674671"/>
                  <a:gd name="connsiteY3" fmla="*/ 2002971 h 2002987"/>
                  <a:gd name="connsiteX4" fmla="*/ 2037 w 2674671"/>
                  <a:gd name="connsiteY4" fmla="*/ 0 h 2002987"/>
                  <a:gd name="connsiteX0" fmla="*/ 2106 w 2674740"/>
                  <a:gd name="connsiteY0" fmla="*/ 0 h 2002971"/>
                  <a:gd name="connsiteX1" fmla="*/ 1264848 w 2674740"/>
                  <a:gd name="connsiteY1" fmla="*/ 1915885 h 2002971"/>
                  <a:gd name="connsiteX2" fmla="*/ 1264849 w 2674740"/>
                  <a:gd name="connsiteY2" fmla="*/ 928914 h 2002971"/>
                  <a:gd name="connsiteX3" fmla="*/ 1264849 w 2674740"/>
                  <a:gd name="connsiteY3" fmla="*/ 2002971 h 2002971"/>
                  <a:gd name="connsiteX4" fmla="*/ 2106 w 2674740"/>
                  <a:gd name="connsiteY4" fmla="*/ 0 h 200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4740" h="2002971">
                    <a:moveTo>
                      <a:pt x="2106" y="0"/>
                    </a:moveTo>
                    <a:cubicBezTo>
                      <a:pt x="181116" y="599924"/>
                      <a:pt x="227077" y="1673980"/>
                      <a:pt x="1264848" y="1915885"/>
                    </a:cubicBezTo>
                    <a:cubicBezTo>
                      <a:pt x="3304104" y="1838477"/>
                      <a:pt x="2474373" y="-285448"/>
                      <a:pt x="1264849" y="928914"/>
                    </a:cubicBezTo>
                    <a:cubicBezTo>
                      <a:pt x="2145382" y="-503163"/>
                      <a:pt x="3940316" y="1722362"/>
                      <a:pt x="1264849" y="2002971"/>
                    </a:cubicBezTo>
                    <a:cubicBezTo>
                      <a:pt x="340774" y="1920725"/>
                      <a:pt x="-31760" y="967619"/>
                      <a:pt x="2106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Полилиния 17"/>
              <p:cNvSpPr/>
              <p:nvPr/>
            </p:nvSpPr>
            <p:spPr>
              <a:xfrm rot="16513135" flipH="1">
                <a:off x="7195453" y="4558086"/>
                <a:ext cx="1170704" cy="953721"/>
              </a:xfrm>
              <a:custGeom>
                <a:avLst/>
                <a:gdLst>
                  <a:gd name="connsiteX0" fmla="*/ 0 w 1262743"/>
                  <a:gd name="connsiteY0" fmla="*/ 0 h 2162628"/>
                  <a:gd name="connsiteX1" fmla="*/ 1262743 w 1262743"/>
                  <a:gd name="connsiteY1" fmla="*/ 928914 h 2162628"/>
                  <a:gd name="connsiteX2" fmla="*/ 899886 w 1262743"/>
                  <a:gd name="connsiteY2" fmla="*/ 2162628 h 2162628"/>
                  <a:gd name="connsiteX3" fmla="*/ 0 w 1262743"/>
                  <a:gd name="connsiteY3" fmla="*/ 0 h 2162628"/>
                  <a:gd name="connsiteX0" fmla="*/ 0 w 1521910"/>
                  <a:gd name="connsiteY0" fmla="*/ 0 h 2162628"/>
                  <a:gd name="connsiteX1" fmla="*/ 1262743 w 1521910"/>
                  <a:gd name="connsiteY1" fmla="*/ 928914 h 2162628"/>
                  <a:gd name="connsiteX2" fmla="*/ 899886 w 1521910"/>
                  <a:gd name="connsiteY2" fmla="*/ 2162628 h 2162628"/>
                  <a:gd name="connsiteX3" fmla="*/ 0 w 1521910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13544 w 2402547"/>
                  <a:gd name="connsiteY0" fmla="*/ 33885 h 2196513"/>
                  <a:gd name="connsiteX1" fmla="*/ 1029543 w 2402547"/>
                  <a:gd name="connsiteY1" fmla="*/ 1848171 h 2196513"/>
                  <a:gd name="connsiteX2" fmla="*/ 1276287 w 2402547"/>
                  <a:gd name="connsiteY2" fmla="*/ 962799 h 2196513"/>
                  <a:gd name="connsiteX3" fmla="*/ 913430 w 2402547"/>
                  <a:gd name="connsiteY3" fmla="*/ 2196513 h 2196513"/>
                  <a:gd name="connsiteX4" fmla="*/ 13544 w 2402547"/>
                  <a:gd name="connsiteY4" fmla="*/ 33885 h 2196513"/>
                  <a:gd name="connsiteX0" fmla="*/ 13544 w 2402547"/>
                  <a:gd name="connsiteY0" fmla="*/ 0 h 2162628"/>
                  <a:gd name="connsiteX1" fmla="*/ 1029543 w 2402547"/>
                  <a:gd name="connsiteY1" fmla="*/ 1814286 h 2162628"/>
                  <a:gd name="connsiteX2" fmla="*/ 1276287 w 2402547"/>
                  <a:gd name="connsiteY2" fmla="*/ 928914 h 2162628"/>
                  <a:gd name="connsiteX3" fmla="*/ 913430 w 2402547"/>
                  <a:gd name="connsiteY3" fmla="*/ 2162628 h 2162628"/>
                  <a:gd name="connsiteX4" fmla="*/ 13544 w 2402547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19479 w 2408482"/>
                  <a:gd name="connsiteY0" fmla="*/ 0 h 2162628"/>
                  <a:gd name="connsiteX1" fmla="*/ 962906 w 2408482"/>
                  <a:gd name="connsiteY1" fmla="*/ 2002971 h 2162628"/>
                  <a:gd name="connsiteX2" fmla="*/ 1282222 w 2408482"/>
                  <a:gd name="connsiteY2" fmla="*/ 928914 h 2162628"/>
                  <a:gd name="connsiteX3" fmla="*/ 919365 w 2408482"/>
                  <a:gd name="connsiteY3" fmla="*/ 2162628 h 2162628"/>
                  <a:gd name="connsiteX4" fmla="*/ 19479 w 2408482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86250"/>
                  <a:gd name="connsiteY0" fmla="*/ 0 h 2162628"/>
                  <a:gd name="connsiteX1" fmla="*/ 1300606 w 2486250"/>
                  <a:gd name="connsiteY1" fmla="*/ 1857828 h 2162628"/>
                  <a:gd name="connsiteX2" fmla="*/ 1286093 w 2486250"/>
                  <a:gd name="connsiteY2" fmla="*/ 928914 h 2162628"/>
                  <a:gd name="connsiteX3" fmla="*/ 923236 w 2486250"/>
                  <a:gd name="connsiteY3" fmla="*/ 2162628 h 2162628"/>
                  <a:gd name="connsiteX4" fmla="*/ 23350 w 2486250"/>
                  <a:gd name="connsiteY4" fmla="*/ 0 h 2162628"/>
                  <a:gd name="connsiteX0" fmla="*/ 14606 w 2639499"/>
                  <a:gd name="connsiteY0" fmla="*/ 0 h 2002971"/>
                  <a:gd name="connsiteX1" fmla="*/ 1291862 w 2639499"/>
                  <a:gd name="connsiteY1" fmla="*/ 1857828 h 2002971"/>
                  <a:gd name="connsiteX2" fmla="*/ 1277349 w 2639499"/>
                  <a:gd name="connsiteY2" fmla="*/ 928914 h 2002971"/>
                  <a:gd name="connsiteX3" fmla="*/ 1277349 w 2639499"/>
                  <a:gd name="connsiteY3" fmla="*/ 2002971 h 2002971"/>
                  <a:gd name="connsiteX4" fmla="*/ 14606 w 2639499"/>
                  <a:gd name="connsiteY4" fmla="*/ 0 h 2002971"/>
                  <a:gd name="connsiteX0" fmla="*/ 15519 w 2640412"/>
                  <a:gd name="connsiteY0" fmla="*/ 0 h 2002971"/>
                  <a:gd name="connsiteX1" fmla="*/ 1292775 w 2640412"/>
                  <a:gd name="connsiteY1" fmla="*/ 1857828 h 2002971"/>
                  <a:gd name="connsiteX2" fmla="*/ 1278262 w 2640412"/>
                  <a:gd name="connsiteY2" fmla="*/ 928914 h 2002971"/>
                  <a:gd name="connsiteX3" fmla="*/ 1278262 w 2640412"/>
                  <a:gd name="connsiteY3" fmla="*/ 2002971 h 2002971"/>
                  <a:gd name="connsiteX4" fmla="*/ 15519 w 2640412"/>
                  <a:gd name="connsiteY4" fmla="*/ 0 h 2002971"/>
                  <a:gd name="connsiteX0" fmla="*/ 1221 w 2626114"/>
                  <a:gd name="connsiteY0" fmla="*/ 0 h 2002971"/>
                  <a:gd name="connsiteX1" fmla="*/ 1278477 w 2626114"/>
                  <a:gd name="connsiteY1" fmla="*/ 1857828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2037 w 2674671"/>
                  <a:gd name="connsiteY0" fmla="*/ 0 h 2002987"/>
                  <a:gd name="connsiteX1" fmla="*/ 1264779 w 2674671"/>
                  <a:gd name="connsiteY1" fmla="*/ 1915885 h 2002987"/>
                  <a:gd name="connsiteX2" fmla="*/ 1264780 w 2674671"/>
                  <a:gd name="connsiteY2" fmla="*/ 928914 h 2002987"/>
                  <a:gd name="connsiteX3" fmla="*/ 1264780 w 2674671"/>
                  <a:gd name="connsiteY3" fmla="*/ 2002971 h 2002987"/>
                  <a:gd name="connsiteX4" fmla="*/ 2037 w 2674671"/>
                  <a:gd name="connsiteY4" fmla="*/ 0 h 2002987"/>
                  <a:gd name="connsiteX0" fmla="*/ 2106 w 2674740"/>
                  <a:gd name="connsiteY0" fmla="*/ 0 h 2002971"/>
                  <a:gd name="connsiteX1" fmla="*/ 1264848 w 2674740"/>
                  <a:gd name="connsiteY1" fmla="*/ 1915885 h 2002971"/>
                  <a:gd name="connsiteX2" fmla="*/ 1264849 w 2674740"/>
                  <a:gd name="connsiteY2" fmla="*/ 928914 h 2002971"/>
                  <a:gd name="connsiteX3" fmla="*/ 1264849 w 2674740"/>
                  <a:gd name="connsiteY3" fmla="*/ 2002971 h 2002971"/>
                  <a:gd name="connsiteX4" fmla="*/ 2106 w 2674740"/>
                  <a:gd name="connsiteY4" fmla="*/ 0 h 200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4740" h="2002971">
                    <a:moveTo>
                      <a:pt x="2106" y="0"/>
                    </a:moveTo>
                    <a:cubicBezTo>
                      <a:pt x="181116" y="599924"/>
                      <a:pt x="227077" y="1673980"/>
                      <a:pt x="1264848" y="1915885"/>
                    </a:cubicBezTo>
                    <a:cubicBezTo>
                      <a:pt x="3304104" y="1838477"/>
                      <a:pt x="2474373" y="-285448"/>
                      <a:pt x="1264849" y="928914"/>
                    </a:cubicBezTo>
                    <a:cubicBezTo>
                      <a:pt x="2145382" y="-503163"/>
                      <a:pt x="3940316" y="1722362"/>
                      <a:pt x="1264849" y="2002971"/>
                    </a:cubicBezTo>
                    <a:cubicBezTo>
                      <a:pt x="340774" y="1920725"/>
                      <a:pt x="-31760" y="967619"/>
                      <a:pt x="2106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Группа 8"/>
            <p:cNvGrpSpPr/>
            <p:nvPr/>
          </p:nvGrpSpPr>
          <p:grpSpPr>
            <a:xfrm>
              <a:off x="185390" y="3243716"/>
              <a:ext cx="3590585" cy="5620207"/>
              <a:chOff x="185390" y="3243716"/>
              <a:chExt cx="3590585" cy="5620207"/>
            </a:xfrm>
            <a:effectLst>
              <a:outerShdw blurRad="241300" dist="1270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0" name="Группа 9"/>
              <p:cNvGrpSpPr/>
              <p:nvPr/>
            </p:nvGrpSpPr>
            <p:grpSpPr>
              <a:xfrm rot="730301">
                <a:off x="185390" y="3243716"/>
                <a:ext cx="2537603" cy="1800200"/>
                <a:chOff x="1242309" y="3933056"/>
                <a:chExt cx="3179905" cy="2425676"/>
              </a:xfrm>
            </p:grpSpPr>
            <p:sp>
              <p:nvSpPr>
                <p:cNvPr id="15" name="Полилиния 14"/>
                <p:cNvSpPr/>
                <p:nvPr/>
              </p:nvSpPr>
              <p:spPr>
                <a:xfrm flipH="1">
                  <a:off x="1242309" y="3933056"/>
                  <a:ext cx="3179905" cy="242567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79905" h="2425676">
                      <a:moveTo>
                        <a:pt x="457570" y="2425676"/>
                      </a:moveTo>
                      <a:cubicBezTo>
                        <a:pt x="723363" y="1917676"/>
                        <a:pt x="971012" y="985133"/>
                        <a:pt x="3179905" y="228576"/>
                      </a:cubicBezTo>
                      <a:cubicBezTo>
                        <a:pt x="2390691" y="-65037"/>
                        <a:pt x="890276" y="-126418"/>
                        <a:pt x="289748" y="349226"/>
                      </a:cubicBezTo>
                      <a:cubicBezTo>
                        <a:pt x="-171988" y="803704"/>
                        <a:pt x="-56780" y="1797026"/>
                        <a:pt x="457570" y="242567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" name="Полилиния 15"/>
                <p:cNvSpPr/>
                <p:nvPr/>
              </p:nvSpPr>
              <p:spPr>
                <a:xfrm flipH="1">
                  <a:off x="1242309" y="4034146"/>
                  <a:ext cx="2973173" cy="232458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3173" h="2324586">
                      <a:moveTo>
                        <a:pt x="250838" y="2324586"/>
                      </a:moveTo>
                      <a:cubicBezTo>
                        <a:pt x="-223597" y="1061844"/>
                        <a:pt x="764280" y="-146471"/>
                        <a:pt x="2973173" y="127486"/>
                      </a:cubicBezTo>
                      <a:cubicBezTo>
                        <a:pt x="2183959" y="-166127"/>
                        <a:pt x="1162516" y="77292"/>
                        <a:pt x="561988" y="552936"/>
                      </a:cubicBezTo>
                      <a:cubicBezTo>
                        <a:pt x="100252" y="1007414"/>
                        <a:pt x="-263512" y="1695936"/>
                        <a:pt x="250838" y="232458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1" name="Группа 10"/>
              <p:cNvGrpSpPr/>
              <p:nvPr/>
            </p:nvGrpSpPr>
            <p:grpSpPr>
              <a:xfrm rot="3587098" flipH="1">
                <a:off x="687085" y="5581915"/>
                <a:ext cx="2537603" cy="1800200"/>
                <a:chOff x="1242309" y="3933056"/>
                <a:chExt cx="3179905" cy="2425676"/>
              </a:xfrm>
            </p:grpSpPr>
            <p:sp>
              <p:nvSpPr>
                <p:cNvPr id="13" name="Полилиния 12"/>
                <p:cNvSpPr/>
                <p:nvPr/>
              </p:nvSpPr>
              <p:spPr>
                <a:xfrm flipH="1">
                  <a:off x="1242309" y="3933056"/>
                  <a:ext cx="3179905" cy="242567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79905" h="2425676">
                      <a:moveTo>
                        <a:pt x="457570" y="2425676"/>
                      </a:moveTo>
                      <a:cubicBezTo>
                        <a:pt x="723363" y="1917676"/>
                        <a:pt x="971012" y="985133"/>
                        <a:pt x="3179905" y="228576"/>
                      </a:cubicBezTo>
                      <a:cubicBezTo>
                        <a:pt x="2390691" y="-65037"/>
                        <a:pt x="890276" y="-126418"/>
                        <a:pt x="289748" y="349226"/>
                      </a:cubicBezTo>
                      <a:cubicBezTo>
                        <a:pt x="-171988" y="803704"/>
                        <a:pt x="-56780" y="1797026"/>
                        <a:pt x="457570" y="242567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" name="Полилиния 13"/>
                <p:cNvSpPr/>
                <p:nvPr/>
              </p:nvSpPr>
              <p:spPr>
                <a:xfrm flipH="1">
                  <a:off x="1242309" y="4034146"/>
                  <a:ext cx="2973173" cy="232458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3173" h="2324586">
                      <a:moveTo>
                        <a:pt x="250838" y="2324586"/>
                      </a:moveTo>
                      <a:cubicBezTo>
                        <a:pt x="-223597" y="1061844"/>
                        <a:pt x="764280" y="-146471"/>
                        <a:pt x="2973173" y="127486"/>
                      </a:cubicBezTo>
                      <a:cubicBezTo>
                        <a:pt x="2183959" y="-166127"/>
                        <a:pt x="1162516" y="77292"/>
                        <a:pt x="561988" y="552936"/>
                      </a:cubicBezTo>
                      <a:cubicBezTo>
                        <a:pt x="100252" y="1007414"/>
                        <a:pt x="-263512" y="1695936"/>
                        <a:pt x="250838" y="232458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2" name="Полилиния 11"/>
              <p:cNvSpPr/>
              <p:nvPr/>
            </p:nvSpPr>
            <p:spPr>
              <a:xfrm rot="7992440" flipV="1">
                <a:off x="-100822" y="4987126"/>
                <a:ext cx="4907839" cy="2845755"/>
              </a:xfrm>
              <a:custGeom>
                <a:avLst/>
                <a:gdLst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3" fmla="*/ 0 w 1009650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258839 w 1268489"/>
                  <a:gd name="connsiteY0" fmla="*/ 870320 h 870320"/>
                  <a:gd name="connsiteX1" fmla="*/ 1268489 w 1268489"/>
                  <a:gd name="connsiteY1" fmla="*/ 298820 h 870320"/>
                  <a:gd name="connsiteX2" fmla="*/ 468389 w 1268489"/>
                  <a:gd name="connsiteY2" fmla="*/ 13070 h 870320"/>
                  <a:gd name="connsiteX3" fmla="*/ 258839 w 1268489"/>
                  <a:gd name="connsiteY3" fmla="*/ 870320 h 870320"/>
                  <a:gd name="connsiteX0" fmla="*/ 258839 w 2197403"/>
                  <a:gd name="connsiteY0" fmla="*/ 2197100 h 2197100"/>
                  <a:gd name="connsiteX1" fmla="*/ 2197403 w 2197403"/>
                  <a:gd name="connsiteY1" fmla="*/ 0 h 2197100"/>
                  <a:gd name="connsiteX2" fmla="*/ 468389 w 2197403"/>
                  <a:gd name="connsiteY2" fmla="*/ 1339850 h 2197100"/>
                  <a:gd name="connsiteX3" fmla="*/ 258839 w 2197403"/>
                  <a:gd name="connsiteY3" fmla="*/ 2197100 h 2197100"/>
                  <a:gd name="connsiteX0" fmla="*/ 504279 w 2442843"/>
                  <a:gd name="connsiteY0" fmla="*/ 2197100 h 2197100"/>
                  <a:gd name="connsiteX1" fmla="*/ 2442843 w 2442843"/>
                  <a:gd name="connsiteY1" fmla="*/ 0 h 2197100"/>
                  <a:gd name="connsiteX2" fmla="*/ 205829 w 2442843"/>
                  <a:gd name="connsiteY2" fmla="*/ 381907 h 2197100"/>
                  <a:gd name="connsiteX3" fmla="*/ 504279 w 2442843"/>
                  <a:gd name="connsiteY3" fmla="*/ 2197100 h 2197100"/>
                  <a:gd name="connsiteX0" fmla="*/ 504279 w 2442843"/>
                  <a:gd name="connsiteY0" fmla="*/ 2197100 h 2197100"/>
                  <a:gd name="connsiteX1" fmla="*/ 2442843 w 2442843"/>
                  <a:gd name="connsiteY1" fmla="*/ 0 h 2197100"/>
                  <a:gd name="connsiteX2" fmla="*/ 205829 w 2442843"/>
                  <a:gd name="connsiteY2" fmla="*/ 381907 h 2197100"/>
                  <a:gd name="connsiteX3" fmla="*/ 504279 w 2442843"/>
                  <a:gd name="connsiteY3" fmla="*/ 2197100 h 2197100"/>
                  <a:gd name="connsiteX0" fmla="*/ 542621 w 2481185"/>
                  <a:gd name="connsiteY0" fmla="*/ 2197100 h 2197100"/>
                  <a:gd name="connsiteX1" fmla="*/ 2481185 w 2481185"/>
                  <a:gd name="connsiteY1" fmla="*/ 0 h 2197100"/>
                  <a:gd name="connsiteX2" fmla="*/ 244171 w 2481185"/>
                  <a:gd name="connsiteY2" fmla="*/ 381907 h 2197100"/>
                  <a:gd name="connsiteX3" fmla="*/ 542621 w 2481185"/>
                  <a:gd name="connsiteY3" fmla="*/ 2197100 h 2197100"/>
                  <a:gd name="connsiteX0" fmla="*/ 542621 w 2742442"/>
                  <a:gd name="connsiteY0" fmla="*/ 2047245 h 2047245"/>
                  <a:gd name="connsiteX1" fmla="*/ 2742442 w 2742442"/>
                  <a:gd name="connsiteY1" fmla="*/ 53345 h 2047245"/>
                  <a:gd name="connsiteX2" fmla="*/ 244171 w 2742442"/>
                  <a:gd name="connsiteY2" fmla="*/ 232052 h 2047245"/>
                  <a:gd name="connsiteX3" fmla="*/ 542621 w 2742442"/>
                  <a:gd name="connsiteY3" fmla="*/ 2047245 h 2047245"/>
                  <a:gd name="connsiteX0" fmla="*/ 542621 w 2742442"/>
                  <a:gd name="connsiteY0" fmla="*/ 2047245 h 2047245"/>
                  <a:gd name="connsiteX1" fmla="*/ 2742442 w 2742442"/>
                  <a:gd name="connsiteY1" fmla="*/ 53345 h 2047245"/>
                  <a:gd name="connsiteX2" fmla="*/ 244171 w 2742442"/>
                  <a:gd name="connsiteY2" fmla="*/ 232052 h 2047245"/>
                  <a:gd name="connsiteX3" fmla="*/ 542621 w 2742442"/>
                  <a:gd name="connsiteY3" fmla="*/ 2047245 h 2047245"/>
                  <a:gd name="connsiteX0" fmla="*/ 849722 w 3049543"/>
                  <a:gd name="connsiteY0" fmla="*/ 2087856 h 2087856"/>
                  <a:gd name="connsiteX1" fmla="*/ 3049543 w 3049543"/>
                  <a:gd name="connsiteY1" fmla="*/ 93956 h 2087856"/>
                  <a:gd name="connsiteX2" fmla="*/ 159386 w 3049543"/>
                  <a:gd name="connsiteY2" fmla="*/ 214606 h 2087856"/>
                  <a:gd name="connsiteX3" fmla="*/ 849722 w 3049543"/>
                  <a:gd name="connsiteY3" fmla="*/ 2087856 h 2087856"/>
                  <a:gd name="connsiteX0" fmla="*/ 849722 w 3049543"/>
                  <a:gd name="connsiteY0" fmla="*/ 2222476 h 2222476"/>
                  <a:gd name="connsiteX1" fmla="*/ 3049543 w 3049543"/>
                  <a:gd name="connsiteY1" fmla="*/ 228576 h 2222476"/>
                  <a:gd name="connsiteX2" fmla="*/ 159386 w 3049543"/>
                  <a:gd name="connsiteY2" fmla="*/ 349226 h 2222476"/>
                  <a:gd name="connsiteX3" fmla="*/ 849722 w 3049543"/>
                  <a:gd name="connsiteY3" fmla="*/ 2222476 h 2222476"/>
                  <a:gd name="connsiteX0" fmla="*/ 457570 w 3179905"/>
                  <a:gd name="connsiteY0" fmla="*/ 2425676 h 2425676"/>
                  <a:gd name="connsiteX1" fmla="*/ 3179905 w 3179905"/>
                  <a:gd name="connsiteY1" fmla="*/ 228576 h 2425676"/>
                  <a:gd name="connsiteX2" fmla="*/ 289748 w 3179905"/>
                  <a:gd name="connsiteY2" fmla="*/ 349226 h 2425676"/>
                  <a:gd name="connsiteX3" fmla="*/ 457570 w 3179905"/>
                  <a:gd name="connsiteY3" fmla="*/ 2425676 h 2425676"/>
                  <a:gd name="connsiteX0" fmla="*/ 457570 w 3179905"/>
                  <a:gd name="connsiteY0" fmla="*/ 2425676 h 2425676"/>
                  <a:gd name="connsiteX1" fmla="*/ 3179905 w 3179905"/>
                  <a:gd name="connsiteY1" fmla="*/ 228576 h 2425676"/>
                  <a:gd name="connsiteX2" fmla="*/ 289748 w 3179905"/>
                  <a:gd name="connsiteY2" fmla="*/ 349226 h 2425676"/>
                  <a:gd name="connsiteX3" fmla="*/ 457570 w 3179905"/>
                  <a:gd name="connsiteY3" fmla="*/ 2425676 h 242567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73173" h="2324586">
                    <a:moveTo>
                      <a:pt x="250838" y="2324586"/>
                    </a:moveTo>
                    <a:cubicBezTo>
                      <a:pt x="237998" y="899249"/>
                      <a:pt x="764280" y="-146471"/>
                      <a:pt x="2973173" y="127486"/>
                    </a:cubicBezTo>
                    <a:cubicBezTo>
                      <a:pt x="2183959" y="-166127"/>
                      <a:pt x="1162516" y="77292"/>
                      <a:pt x="561988" y="552936"/>
                    </a:cubicBezTo>
                    <a:cubicBezTo>
                      <a:pt x="100252" y="1007414"/>
                      <a:pt x="-263512" y="1695936"/>
                      <a:pt x="250838" y="2324586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1" name="Группа 23"/>
          <p:cNvGrpSpPr>
            <a:grpSpLocks/>
          </p:cNvGrpSpPr>
          <p:nvPr userDrawn="1"/>
        </p:nvGrpSpPr>
        <p:grpSpPr bwMode="auto">
          <a:xfrm rot="7987570">
            <a:off x="2709069" y="6420644"/>
            <a:ext cx="307975" cy="449263"/>
            <a:chOff x="2857488" y="4883951"/>
            <a:chExt cx="571504" cy="903297"/>
          </a:xfrm>
        </p:grpSpPr>
        <p:sp>
          <p:nvSpPr>
            <p:cNvPr id="22" name="Овал 21"/>
            <p:cNvSpPr/>
            <p:nvPr/>
          </p:nvSpPr>
          <p:spPr>
            <a:xfrm>
              <a:off x="3002373" y="4955611"/>
              <a:ext cx="285753" cy="14363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3" name="Овал 22">
              <a:hlinkClick r:id="" action="ppaction://hlinkshowjump?jump=nextslide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cxnSp>
          <p:nvCxnSpPr>
            <p:cNvPr id="24" name="Прямая соединительная линия 23"/>
            <p:cNvCxnSpPr>
              <a:stCxn id="29" idx="0"/>
              <a:endCxn id="29" idx="4"/>
            </p:cNvCxnSpPr>
            <p:nvPr/>
          </p:nvCxnSpPr>
          <p:spPr>
            <a:xfrm rot="16200000" flipH="1">
              <a:off x="2749877" y="5395414"/>
              <a:ext cx="78519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Овал 24"/>
            <p:cNvSpPr/>
            <p:nvPr/>
          </p:nvSpPr>
          <p:spPr>
            <a:xfrm>
              <a:off x="3067407" y="4883671"/>
              <a:ext cx="141403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6" name="Овал 25"/>
            <p:cNvSpPr/>
            <p:nvPr/>
          </p:nvSpPr>
          <p:spPr>
            <a:xfrm>
              <a:off x="3002108" y="5143844"/>
              <a:ext cx="70702" cy="7341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7" name="Овал 26"/>
            <p:cNvSpPr/>
            <p:nvPr/>
          </p:nvSpPr>
          <p:spPr>
            <a:xfrm>
              <a:off x="2927571" y="5287375"/>
              <a:ext cx="73648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8" name="Овал 27"/>
            <p:cNvSpPr/>
            <p:nvPr/>
          </p:nvSpPr>
          <p:spPr>
            <a:xfrm>
              <a:off x="2927378" y="5431893"/>
              <a:ext cx="73646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9" name="Овал 28"/>
            <p:cNvSpPr/>
            <p:nvPr/>
          </p:nvSpPr>
          <p:spPr>
            <a:xfrm>
              <a:off x="3000651" y="5573316"/>
              <a:ext cx="70702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0" name="Овал 29"/>
            <p:cNvSpPr/>
            <p:nvPr/>
          </p:nvSpPr>
          <p:spPr>
            <a:xfrm>
              <a:off x="3214070" y="5150282"/>
              <a:ext cx="73648" cy="734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1" name="Овал 30"/>
            <p:cNvSpPr/>
            <p:nvPr/>
          </p:nvSpPr>
          <p:spPr>
            <a:xfrm>
              <a:off x="3286474" y="5287625"/>
              <a:ext cx="70702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2" name="Овал 31"/>
            <p:cNvSpPr/>
            <p:nvPr/>
          </p:nvSpPr>
          <p:spPr>
            <a:xfrm>
              <a:off x="3286415" y="5427631"/>
              <a:ext cx="70702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3214764" y="5577572"/>
              <a:ext cx="73646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Группа 36"/>
          <p:cNvGrpSpPr>
            <a:grpSpLocks/>
          </p:cNvGrpSpPr>
          <p:nvPr userDrawn="1"/>
        </p:nvGrpSpPr>
        <p:grpSpPr bwMode="auto">
          <a:xfrm rot="-7840260">
            <a:off x="128587" y="6346826"/>
            <a:ext cx="307975" cy="450850"/>
            <a:chOff x="2857488" y="4883951"/>
            <a:chExt cx="571504" cy="903297"/>
          </a:xfrm>
        </p:grpSpPr>
        <p:sp>
          <p:nvSpPr>
            <p:cNvPr id="35" name="Овал 34"/>
            <p:cNvSpPr/>
            <p:nvPr/>
          </p:nvSpPr>
          <p:spPr>
            <a:xfrm>
              <a:off x="3059045" y="4938965"/>
              <a:ext cx="285751" cy="14312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6" name="Овал 35">
              <a:hlinkClick r:id="" action="ppaction://hlinkshowjump?jump=previousslide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cxnSp>
          <p:nvCxnSpPr>
            <p:cNvPr id="37" name="Прямая соединительная линия 36"/>
            <p:cNvCxnSpPr>
              <a:stCxn id="42" idx="0"/>
              <a:endCxn id="42" idx="4"/>
            </p:cNvCxnSpPr>
            <p:nvPr/>
          </p:nvCxnSpPr>
          <p:spPr>
            <a:xfrm rot="16200000" flipH="1">
              <a:off x="2757716" y="5394777"/>
              <a:ext cx="78561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Овал 37"/>
            <p:cNvSpPr/>
            <p:nvPr/>
          </p:nvSpPr>
          <p:spPr>
            <a:xfrm>
              <a:off x="3070453" y="4883524"/>
              <a:ext cx="141403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9" name="Овал 38"/>
            <p:cNvSpPr/>
            <p:nvPr/>
          </p:nvSpPr>
          <p:spPr>
            <a:xfrm>
              <a:off x="3002940" y="5144544"/>
              <a:ext cx="70702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0" name="Овал 39"/>
            <p:cNvSpPr/>
            <p:nvPr/>
          </p:nvSpPr>
          <p:spPr>
            <a:xfrm>
              <a:off x="2970792" y="5288017"/>
              <a:ext cx="73646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1" name="Овал 40"/>
            <p:cNvSpPr/>
            <p:nvPr/>
          </p:nvSpPr>
          <p:spPr>
            <a:xfrm>
              <a:off x="2986912" y="5441864"/>
              <a:ext cx="73646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2" name="Овал 41"/>
            <p:cNvSpPr/>
            <p:nvPr/>
          </p:nvSpPr>
          <p:spPr>
            <a:xfrm>
              <a:off x="3034090" y="5572331"/>
              <a:ext cx="70702" cy="7315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3" name="Овал 42"/>
            <p:cNvSpPr/>
            <p:nvPr/>
          </p:nvSpPr>
          <p:spPr>
            <a:xfrm>
              <a:off x="3259486" y="5144883"/>
              <a:ext cx="7364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4" name="Овал 43"/>
            <p:cNvSpPr/>
            <p:nvPr/>
          </p:nvSpPr>
          <p:spPr>
            <a:xfrm>
              <a:off x="3288757" y="5288089"/>
              <a:ext cx="70702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5" name="Овал 44"/>
            <p:cNvSpPr/>
            <p:nvPr/>
          </p:nvSpPr>
          <p:spPr>
            <a:xfrm>
              <a:off x="3320865" y="5431608"/>
              <a:ext cx="70702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6" name="Овал 45"/>
            <p:cNvSpPr/>
            <p:nvPr/>
          </p:nvSpPr>
          <p:spPr>
            <a:xfrm>
              <a:off x="3272413" y="5580924"/>
              <a:ext cx="73646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47" name="Группа 49"/>
          <p:cNvGrpSpPr>
            <a:grpSpLocks/>
          </p:cNvGrpSpPr>
          <p:nvPr userDrawn="1"/>
        </p:nvGrpSpPr>
        <p:grpSpPr bwMode="auto">
          <a:xfrm rot="4965394">
            <a:off x="8589169" y="103982"/>
            <a:ext cx="306387" cy="450850"/>
            <a:chOff x="2857488" y="4883951"/>
            <a:chExt cx="571504" cy="903297"/>
          </a:xfrm>
        </p:grpSpPr>
        <p:sp>
          <p:nvSpPr>
            <p:cNvPr id="48" name="Овал 47"/>
            <p:cNvSpPr/>
            <p:nvPr/>
          </p:nvSpPr>
          <p:spPr>
            <a:xfrm>
              <a:off x="2981979" y="4984288"/>
              <a:ext cx="287234" cy="14312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9" name="Овал 48">
              <a:hlinkClick r:id="" action="ppaction://hlinkshowjump?jump=endshow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cxnSp>
          <p:nvCxnSpPr>
            <p:cNvPr id="50" name="Прямая соединительная линия 49"/>
            <p:cNvCxnSpPr>
              <a:stCxn id="55" idx="0"/>
              <a:endCxn id="55" idx="4"/>
            </p:cNvCxnSpPr>
            <p:nvPr/>
          </p:nvCxnSpPr>
          <p:spPr>
            <a:xfrm rot="16200000" flipH="1">
              <a:off x="2734240" y="5445728"/>
              <a:ext cx="785615" cy="296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Овал 50"/>
            <p:cNvSpPr/>
            <p:nvPr/>
          </p:nvSpPr>
          <p:spPr>
            <a:xfrm>
              <a:off x="3046125" y="4902691"/>
              <a:ext cx="142136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2" name="Овал 51"/>
            <p:cNvSpPr/>
            <p:nvPr/>
          </p:nvSpPr>
          <p:spPr>
            <a:xfrm>
              <a:off x="2986740" y="5175086"/>
              <a:ext cx="7106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3" name="Овал 52"/>
            <p:cNvSpPr/>
            <p:nvPr/>
          </p:nvSpPr>
          <p:spPr>
            <a:xfrm>
              <a:off x="2908252" y="5308650"/>
              <a:ext cx="7106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4" name="Овал 53"/>
            <p:cNvSpPr/>
            <p:nvPr/>
          </p:nvSpPr>
          <p:spPr>
            <a:xfrm>
              <a:off x="2907397" y="5465652"/>
              <a:ext cx="71068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5" name="Овал 54"/>
            <p:cNvSpPr/>
            <p:nvPr/>
          </p:nvSpPr>
          <p:spPr>
            <a:xfrm>
              <a:off x="2981657" y="5620067"/>
              <a:ext cx="71068" cy="7315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6" name="Овал 55"/>
            <p:cNvSpPr/>
            <p:nvPr/>
          </p:nvSpPr>
          <p:spPr>
            <a:xfrm>
              <a:off x="3186218" y="5154225"/>
              <a:ext cx="7106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7" name="Овал 56"/>
            <p:cNvSpPr/>
            <p:nvPr/>
          </p:nvSpPr>
          <p:spPr>
            <a:xfrm>
              <a:off x="3269666" y="5306690"/>
              <a:ext cx="7106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8" name="Овал 57"/>
            <p:cNvSpPr/>
            <p:nvPr/>
          </p:nvSpPr>
          <p:spPr>
            <a:xfrm>
              <a:off x="3270256" y="5476715"/>
              <a:ext cx="71068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9" name="Овал 58"/>
            <p:cNvSpPr/>
            <p:nvPr/>
          </p:nvSpPr>
          <p:spPr>
            <a:xfrm>
              <a:off x="3192837" y="5626456"/>
              <a:ext cx="71068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33" y="44624"/>
            <a:ext cx="6060035" cy="1224136"/>
          </a:xfrm>
        </p:spPr>
        <p:txBody>
          <a:bodyPr rtlCol="0">
            <a:normAutofit/>
          </a:bodyPr>
          <a:lstStyle>
            <a:lvl1pPr>
              <a:defRPr lang="ru-RU" b="1" cap="none" spc="300">
                <a:ln w="11430" cmpd="sng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defRPr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0948" y="2231840"/>
            <a:ext cx="8229600" cy="4234233"/>
          </a:xfrm>
          <a:solidFill>
            <a:schemeClr val="bg1">
              <a:alpha val="69000"/>
            </a:schemeClr>
          </a:solidFill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848484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>
            <a:grpSpLocks/>
          </p:cNvGrpSpPr>
          <p:nvPr userDrawn="1"/>
        </p:nvGrpSpPr>
        <p:grpSpPr bwMode="auto">
          <a:xfrm>
            <a:off x="-90488" y="-26988"/>
            <a:ext cx="9299576" cy="8086726"/>
            <a:chOff x="-89897" y="0"/>
            <a:chExt cx="9298389" cy="8086773"/>
          </a:xfrm>
        </p:grpSpPr>
        <p:sp>
          <p:nvSpPr>
            <p:cNvPr id="5" name="Полилиния 4"/>
            <p:cNvSpPr/>
            <p:nvPr/>
          </p:nvSpPr>
          <p:spPr>
            <a:xfrm flipV="1">
              <a:off x="-36512" y="4592248"/>
              <a:ext cx="9245004" cy="2381122"/>
            </a:xfrm>
            <a:custGeom>
              <a:avLst/>
              <a:gdLst>
                <a:gd name="connsiteX0" fmla="*/ 0 w 9144000"/>
                <a:gd name="connsiteY0" fmla="*/ 1579418 h 2161309"/>
                <a:gd name="connsiteX1" fmla="*/ 10391 w 9144000"/>
                <a:gd name="connsiteY1" fmla="*/ 1194954 h 2161309"/>
                <a:gd name="connsiteX2" fmla="*/ 9144000 w 9144000"/>
                <a:gd name="connsiteY2" fmla="*/ 0 h 2161309"/>
                <a:gd name="connsiteX3" fmla="*/ 9133609 w 9144000"/>
                <a:gd name="connsiteY3" fmla="*/ 550718 h 2161309"/>
                <a:gd name="connsiteX4" fmla="*/ 3564082 w 9144000"/>
                <a:gd name="connsiteY4" fmla="*/ 2161309 h 2161309"/>
                <a:gd name="connsiteX5" fmla="*/ 0 w 9144000"/>
                <a:gd name="connsiteY5" fmla="*/ 1579418 h 2161309"/>
                <a:gd name="connsiteX0" fmla="*/ 0 w 9144000"/>
                <a:gd name="connsiteY0" fmla="*/ 1579418 h 2161309"/>
                <a:gd name="connsiteX1" fmla="*/ 10391 w 9144000"/>
                <a:gd name="connsiteY1" fmla="*/ 1194954 h 2161309"/>
                <a:gd name="connsiteX2" fmla="*/ 9144000 w 9144000"/>
                <a:gd name="connsiteY2" fmla="*/ 0 h 2161309"/>
                <a:gd name="connsiteX3" fmla="*/ 9133609 w 9144000"/>
                <a:gd name="connsiteY3" fmla="*/ 550718 h 2161309"/>
                <a:gd name="connsiteX4" fmla="*/ 3564082 w 9144000"/>
                <a:gd name="connsiteY4" fmla="*/ 2161309 h 2161309"/>
                <a:gd name="connsiteX5" fmla="*/ 0 w 9144000"/>
                <a:gd name="connsiteY5" fmla="*/ 1579418 h 2161309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276079"/>
                <a:gd name="connsiteX1" fmla="*/ 10391 w 9144000"/>
                <a:gd name="connsiteY1" fmla="*/ 1194954 h 2276079"/>
                <a:gd name="connsiteX2" fmla="*/ 9144000 w 9144000"/>
                <a:gd name="connsiteY2" fmla="*/ 0 h 2276079"/>
                <a:gd name="connsiteX3" fmla="*/ 9133609 w 9144000"/>
                <a:gd name="connsiteY3" fmla="*/ 550718 h 2276079"/>
                <a:gd name="connsiteX4" fmla="*/ 3574473 w 9144000"/>
                <a:gd name="connsiteY4" fmla="*/ 2275609 h 2276079"/>
                <a:gd name="connsiteX5" fmla="*/ 0 w 9144000"/>
                <a:gd name="connsiteY5" fmla="*/ 1579418 h 2276079"/>
                <a:gd name="connsiteX0" fmla="*/ 0 w 9144000"/>
                <a:gd name="connsiteY0" fmla="*/ 1579418 h 2234538"/>
                <a:gd name="connsiteX1" fmla="*/ 10391 w 9144000"/>
                <a:gd name="connsiteY1" fmla="*/ 1194954 h 2234538"/>
                <a:gd name="connsiteX2" fmla="*/ 9144000 w 9144000"/>
                <a:gd name="connsiteY2" fmla="*/ 0 h 2234538"/>
                <a:gd name="connsiteX3" fmla="*/ 9133609 w 9144000"/>
                <a:gd name="connsiteY3" fmla="*/ 550718 h 2234538"/>
                <a:gd name="connsiteX4" fmla="*/ 3418609 w 9144000"/>
                <a:gd name="connsiteY4" fmla="*/ 2234046 h 2234538"/>
                <a:gd name="connsiteX5" fmla="*/ 0 w 9144000"/>
                <a:gd name="connsiteY5" fmla="*/ 1579418 h 223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2234538">
                  <a:moveTo>
                    <a:pt x="0" y="1579418"/>
                  </a:moveTo>
                  <a:lnTo>
                    <a:pt x="10391" y="1194954"/>
                  </a:lnTo>
                  <a:lnTo>
                    <a:pt x="9144000" y="0"/>
                  </a:lnTo>
                  <a:lnTo>
                    <a:pt x="9133609" y="550718"/>
                  </a:lnTo>
                  <a:cubicBezTo>
                    <a:pt x="6591300" y="651164"/>
                    <a:pt x="5534890" y="1998518"/>
                    <a:pt x="3418609" y="2234046"/>
                  </a:cubicBezTo>
                  <a:cubicBezTo>
                    <a:pt x="1929246" y="2258291"/>
                    <a:pt x="543790" y="1378528"/>
                    <a:pt x="0" y="157941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65100" dist="1270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>
                <a:rot lat="0" lon="0" rev="4200000"/>
              </a:lightRig>
            </a:scene3d>
            <a:sp3d prstMaterial="metal">
              <a:bevelT w="2349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" name="Полилиния 5"/>
            <p:cNvSpPr/>
            <p:nvPr/>
          </p:nvSpPr>
          <p:spPr>
            <a:xfrm rot="15296644" flipV="1">
              <a:off x="2494221" y="1711164"/>
              <a:ext cx="3791491" cy="8959727"/>
            </a:xfrm>
            <a:custGeom>
              <a:avLst/>
              <a:gdLst>
                <a:gd name="connsiteX0" fmla="*/ 1101437 w 1101437"/>
                <a:gd name="connsiteY0" fmla="*/ 10391 h 6889173"/>
                <a:gd name="connsiteX1" fmla="*/ 1007918 w 1101437"/>
                <a:gd name="connsiteY1" fmla="*/ 0 h 6889173"/>
                <a:gd name="connsiteX2" fmla="*/ 0 w 1101437"/>
                <a:gd name="connsiteY2" fmla="*/ 5081155 h 6889173"/>
                <a:gd name="connsiteX3" fmla="*/ 613064 w 1101437"/>
                <a:gd name="connsiteY3" fmla="*/ 6889173 h 6889173"/>
                <a:gd name="connsiteX4" fmla="*/ 665018 w 1101437"/>
                <a:gd name="connsiteY4" fmla="*/ 6889173 h 6889173"/>
                <a:gd name="connsiteX5" fmla="*/ 467591 w 1101437"/>
                <a:gd name="connsiteY5" fmla="*/ 4073237 h 6889173"/>
                <a:gd name="connsiteX6" fmla="*/ 1101437 w 1101437"/>
                <a:gd name="connsiteY6" fmla="*/ 10391 h 6889173"/>
                <a:gd name="connsiteX0" fmla="*/ 1418094 w 1418094"/>
                <a:gd name="connsiteY0" fmla="*/ 10391 h 6889173"/>
                <a:gd name="connsiteX1" fmla="*/ 1324575 w 1418094"/>
                <a:gd name="connsiteY1" fmla="*/ 0 h 6889173"/>
                <a:gd name="connsiteX2" fmla="*/ 316657 w 1418094"/>
                <a:gd name="connsiteY2" fmla="*/ 5081155 h 6889173"/>
                <a:gd name="connsiteX3" fmla="*/ 929721 w 1418094"/>
                <a:gd name="connsiteY3" fmla="*/ 6889173 h 6889173"/>
                <a:gd name="connsiteX4" fmla="*/ 981675 w 1418094"/>
                <a:gd name="connsiteY4" fmla="*/ 6889173 h 6889173"/>
                <a:gd name="connsiteX5" fmla="*/ 784248 w 1418094"/>
                <a:gd name="connsiteY5" fmla="*/ 4073237 h 6889173"/>
                <a:gd name="connsiteX6" fmla="*/ 1418094 w 1418094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3526525 w 3651103"/>
                <a:gd name="connsiteY0" fmla="*/ 415545 h 7294327"/>
                <a:gd name="connsiteX1" fmla="*/ 317711 w 3651103"/>
                <a:gd name="connsiteY1" fmla="*/ 0 h 7294327"/>
                <a:gd name="connsiteX2" fmla="*/ 2425088 w 3651103"/>
                <a:gd name="connsiteY2" fmla="*/ 5486309 h 7294327"/>
                <a:gd name="connsiteX3" fmla="*/ 3038152 w 3651103"/>
                <a:gd name="connsiteY3" fmla="*/ 7294327 h 7294327"/>
                <a:gd name="connsiteX4" fmla="*/ 3090106 w 3651103"/>
                <a:gd name="connsiteY4" fmla="*/ 7294327 h 7294327"/>
                <a:gd name="connsiteX5" fmla="*/ 2892679 w 3651103"/>
                <a:gd name="connsiteY5" fmla="*/ 4478391 h 7294327"/>
                <a:gd name="connsiteX6" fmla="*/ 3526525 w 3651103"/>
                <a:gd name="connsiteY6" fmla="*/ 415545 h 7294327"/>
                <a:gd name="connsiteX0" fmla="*/ 445914 w 3651103"/>
                <a:gd name="connsiteY0" fmla="*/ 0 h 7347603"/>
                <a:gd name="connsiteX1" fmla="*/ 317711 w 3651103"/>
                <a:gd name="connsiteY1" fmla="*/ 53276 h 7347603"/>
                <a:gd name="connsiteX2" fmla="*/ 2425088 w 3651103"/>
                <a:gd name="connsiteY2" fmla="*/ 5539585 h 7347603"/>
                <a:gd name="connsiteX3" fmla="*/ 3038152 w 3651103"/>
                <a:gd name="connsiteY3" fmla="*/ 7347603 h 7347603"/>
                <a:gd name="connsiteX4" fmla="*/ 3090106 w 3651103"/>
                <a:gd name="connsiteY4" fmla="*/ 7347603 h 7347603"/>
                <a:gd name="connsiteX5" fmla="*/ 2892679 w 3651103"/>
                <a:gd name="connsiteY5" fmla="*/ 4531667 h 7347603"/>
                <a:gd name="connsiteX6" fmla="*/ 445914 w 3651103"/>
                <a:gd name="connsiteY6" fmla="*/ 0 h 7347603"/>
                <a:gd name="connsiteX0" fmla="*/ 445914 w 3651103"/>
                <a:gd name="connsiteY0" fmla="*/ 0 h 8896913"/>
                <a:gd name="connsiteX1" fmla="*/ 317711 w 3651103"/>
                <a:gd name="connsiteY1" fmla="*/ 53276 h 8896913"/>
                <a:gd name="connsiteX2" fmla="*/ 2425088 w 3651103"/>
                <a:gd name="connsiteY2" fmla="*/ 5539585 h 8896913"/>
                <a:gd name="connsiteX3" fmla="*/ 2546947 w 3651103"/>
                <a:gd name="connsiteY3" fmla="*/ 8896913 h 8896913"/>
                <a:gd name="connsiteX4" fmla="*/ 3090106 w 3651103"/>
                <a:gd name="connsiteY4" fmla="*/ 7347603 h 8896913"/>
                <a:gd name="connsiteX5" fmla="*/ 2892679 w 3651103"/>
                <a:gd name="connsiteY5" fmla="*/ 4531667 h 8896913"/>
                <a:gd name="connsiteX6" fmla="*/ 445914 w 3651103"/>
                <a:gd name="connsiteY6" fmla="*/ 0 h 8896913"/>
                <a:gd name="connsiteX0" fmla="*/ 445914 w 4168321"/>
                <a:gd name="connsiteY0" fmla="*/ 0 h 8896913"/>
                <a:gd name="connsiteX1" fmla="*/ 317711 w 4168321"/>
                <a:gd name="connsiteY1" fmla="*/ 53276 h 8896913"/>
                <a:gd name="connsiteX2" fmla="*/ 2425088 w 4168321"/>
                <a:gd name="connsiteY2" fmla="*/ 5539585 h 8896913"/>
                <a:gd name="connsiteX3" fmla="*/ 2546947 w 4168321"/>
                <a:gd name="connsiteY3" fmla="*/ 8896913 h 8896913"/>
                <a:gd name="connsiteX4" fmla="*/ 3853382 w 4168321"/>
                <a:gd name="connsiteY4" fmla="*/ 8507821 h 8896913"/>
                <a:gd name="connsiteX5" fmla="*/ 2892679 w 4168321"/>
                <a:gd name="connsiteY5" fmla="*/ 4531667 h 8896913"/>
                <a:gd name="connsiteX6" fmla="*/ 445914 w 4168321"/>
                <a:gd name="connsiteY6" fmla="*/ 0 h 8896913"/>
                <a:gd name="connsiteX0" fmla="*/ 509951 w 4232358"/>
                <a:gd name="connsiteY0" fmla="*/ 0 h 8896913"/>
                <a:gd name="connsiteX1" fmla="*/ 381748 w 4232358"/>
                <a:gd name="connsiteY1" fmla="*/ 53276 h 8896913"/>
                <a:gd name="connsiteX2" fmla="*/ 1946105 w 4232358"/>
                <a:gd name="connsiteY2" fmla="*/ 5285145 h 8896913"/>
                <a:gd name="connsiteX3" fmla="*/ 2610984 w 4232358"/>
                <a:gd name="connsiteY3" fmla="*/ 8896913 h 8896913"/>
                <a:gd name="connsiteX4" fmla="*/ 3917419 w 4232358"/>
                <a:gd name="connsiteY4" fmla="*/ 8507821 h 8896913"/>
                <a:gd name="connsiteX5" fmla="*/ 2956716 w 4232358"/>
                <a:gd name="connsiteY5" fmla="*/ 4531667 h 8896913"/>
                <a:gd name="connsiteX6" fmla="*/ 509951 w 4232358"/>
                <a:gd name="connsiteY6" fmla="*/ 0 h 8896913"/>
                <a:gd name="connsiteX0" fmla="*/ 192745 w 3915152"/>
                <a:gd name="connsiteY0" fmla="*/ 0 h 8896913"/>
                <a:gd name="connsiteX1" fmla="*/ 64542 w 3915152"/>
                <a:gd name="connsiteY1" fmla="*/ 53276 h 8896913"/>
                <a:gd name="connsiteX2" fmla="*/ 2293778 w 3915152"/>
                <a:gd name="connsiteY2" fmla="*/ 8896913 h 8896913"/>
                <a:gd name="connsiteX3" fmla="*/ 3600213 w 3915152"/>
                <a:gd name="connsiteY3" fmla="*/ 8507821 h 8896913"/>
                <a:gd name="connsiteX4" fmla="*/ 2639510 w 3915152"/>
                <a:gd name="connsiteY4" fmla="*/ 4531667 h 8896913"/>
                <a:gd name="connsiteX5" fmla="*/ 192745 w 3915152"/>
                <a:gd name="connsiteY5" fmla="*/ 0 h 8896913"/>
                <a:gd name="connsiteX0" fmla="*/ 128203 w 3850610"/>
                <a:gd name="connsiteY0" fmla="*/ 0 h 8896913"/>
                <a:gd name="connsiteX1" fmla="*/ 0 w 3850610"/>
                <a:gd name="connsiteY1" fmla="*/ 53276 h 8896913"/>
                <a:gd name="connsiteX2" fmla="*/ 2229236 w 3850610"/>
                <a:gd name="connsiteY2" fmla="*/ 8896913 h 8896913"/>
                <a:gd name="connsiteX3" fmla="*/ 3535671 w 3850610"/>
                <a:gd name="connsiteY3" fmla="*/ 8507821 h 8896913"/>
                <a:gd name="connsiteX4" fmla="*/ 2574968 w 3850610"/>
                <a:gd name="connsiteY4" fmla="*/ 4531667 h 8896913"/>
                <a:gd name="connsiteX5" fmla="*/ 128203 w 3850610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64332 w 3571800"/>
                <a:gd name="connsiteY0" fmla="*/ 0 h 8896913"/>
                <a:gd name="connsiteX1" fmla="*/ 0 w 3571800"/>
                <a:gd name="connsiteY1" fmla="*/ 31271 h 8896913"/>
                <a:gd name="connsiteX2" fmla="*/ 2265365 w 3571800"/>
                <a:gd name="connsiteY2" fmla="*/ 8896913 h 8896913"/>
                <a:gd name="connsiteX3" fmla="*/ 3571800 w 3571800"/>
                <a:gd name="connsiteY3" fmla="*/ 8507821 h 8896913"/>
                <a:gd name="connsiteX4" fmla="*/ 2665988 w 3571800"/>
                <a:gd name="connsiteY4" fmla="*/ 3827397 h 8896913"/>
                <a:gd name="connsiteX5" fmla="*/ 164332 w 3571800"/>
                <a:gd name="connsiteY5" fmla="*/ 0 h 8896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00" h="8896913">
                  <a:moveTo>
                    <a:pt x="164332" y="0"/>
                  </a:moveTo>
                  <a:lnTo>
                    <a:pt x="0" y="31271"/>
                  </a:lnTo>
                  <a:cubicBezTo>
                    <a:pt x="350172" y="1514090"/>
                    <a:pt x="1676087" y="7487822"/>
                    <a:pt x="2265365" y="8896913"/>
                  </a:cubicBezTo>
                  <a:lnTo>
                    <a:pt x="3571800" y="8507821"/>
                  </a:lnTo>
                  <a:cubicBezTo>
                    <a:pt x="3036553" y="6682818"/>
                    <a:pt x="4168320" y="6104029"/>
                    <a:pt x="2665988" y="3827397"/>
                  </a:cubicBezTo>
                  <a:cubicBezTo>
                    <a:pt x="1652017" y="2416566"/>
                    <a:pt x="447622" y="1672663"/>
                    <a:pt x="164332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7200000"/>
              </a:lightRig>
            </a:scene3d>
            <a:sp3d prstMaterial="metal">
              <a:bevelT w="23495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7" name="Группа 6"/>
            <p:cNvGrpSpPr/>
            <p:nvPr/>
          </p:nvGrpSpPr>
          <p:grpSpPr>
            <a:xfrm flipH="1">
              <a:off x="5256810" y="2236468"/>
              <a:ext cx="3590585" cy="5620207"/>
              <a:chOff x="185390" y="3243716"/>
              <a:chExt cx="3590585" cy="5620207"/>
            </a:xfrm>
            <a:effectLst>
              <a:outerShdw blurRad="241300" dist="1270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1" name="Группа 10"/>
              <p:cNvGrpSpPr/>
              <p:nvPr/>
            </p:nvGrpSpPr>
            <p:grpSpPr>
              <a:xfrm rot="730301">
                <a:off x="185390" y="3243716"/>
                <a:ext cx="2537603" cy="1800200"/>
                <a:chOff x="1242309" y="3933056"/>
                <a:chExt cx="3179905" cy="2425676"/>
              </a:xfrm>
            </p:grpSpPr>
            <p:sp>
              <p:nvSpPr>
                <p:cNvPr id="16" name="Полилиния 15"/>
                <p:cNvSpPr/>
                <p:nvPr/>
              </p:nvSpPr>
              <p:spPr>
                <a:xfrm flipH="1">
                  <a:off x="1242309" y="3933056"/>
                  <a:ext cx="3179905" cy="242567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79905" h="2425676">
                      <a:moveTo>
                        <a:pt x="457570" y="2425676"/>
                      </a:moveTo>
                      <a:cubicBezTo>
                        <a:pt x="723363" y="1917676"/>
                        <a:pt x="971012" y="985133"/>
                        <a:pt x="3179905" y="228576"/>
                      </a:cubicBezTo>
                      <a:cubicBezTo>
                        <a:pt x="2390691" y="-65037"/>
                        <a:pt x="890276" y="-126418"/>
                        <a:pt x="289748" y="349226"/>
                      </a:cubicBezTo>
                      <a:cubicBezTo>
                        <a:pt x="-171988" y="803704"/>
                        <a:pt x="-56780" y="1797026"/>
                        <a:pt x="457570" y="242567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" name="Полилиния 16"/>
                <p:cNvSpPr/>
                <p:nvPr/>
              </p:nvSpPr>
              <p:spPr>
                <a:xfrm flipH="1">
                  <a:off x="1242309" y="4034146"/>
                  <a:ext cx="2973173" cy="232458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3173" h="2324586">
                      <a:moveTo>
                        <a:pt x="250838" y="2324586"/>
                      </a:moveTo>
                      <a:cubicBezTo>
                        <a:pt x="-223597" y="1061844"/>
                        <a:pt x="764280" y="-146471"/>
                        <a:pt x="2973173" y="127486"/>
                      </a:cubicBezTo>
                      <a:cubicBezTo>
                        <a:pt x="2183959" y="-166127"/>
                        <a:pt x="1162516" y="77292"/>
                        <a:pt x="561988" y="552936"/>
                      </a:cubicBezTo>
                      <a:cubicBezTo>
                        <a:pt x="100252" y="1007414"/>
                        <a:pt x="-263512" y="1695936"/>
                        <a:pt x="250838" y="232458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2" name="Группа 11"/>
              <p:cNvGrpSpPr/>
              <p:nvPr/>
            </p:nvGrpSpPr>
            <p:grpSpPr>
              <a:xfrm rot="3587098" flipH="1">
                <a:off x="687085" y="5581915"/>
                <a:ext cx="2537603" cy="1800200"/>
                <a:chOff x="1242309" y="3933056"/>
                <a:chExt cx="3179905" cy="2425676"/>
              </a:xfrm>
            </p:grpSpPr>
            <p:sp>
              <p:nvSpPr>
                <p:cNvPr id="14" name="Полилиния 13"/>
                <p:cNvSpPr/>
                <p:nvPr/>
              </p:nvSpPr>
              <p:spPr>
                <a:xfrm flipH="1">
                  <a:off x="1242309" y="3933056"/>
                  <a:ext cx="3179905" cy="242567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79905" h="2425676">
                      <a:moveTo>
                        <a:pt x="457570" y="2425676"/>
                      </a:moveTo>
                      <a:cubicBezTo>
                        <a:pt x="723363" y="1917676"/>
                        <a:pt x="971012" y="985133"/>
                        <a:pt x="3179905" y="228576"/>
                      </a:cubicBezTo>
                      <a:cubicBezTo>
                        <a:pt x="2390691" y="-65037"/>
                        <a:pt x="890276" y="-126418"/>
                        <a:pt x="289748" y="349226"/>
                      </a:cubicBezTo>
                      <a:cubicBezTo>
                        <a:pt x="-171988" y="803704"/>
                        <a:pt x="-56780" y="1797026"/>
                        <a:pt x="457570" y="242567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" name="Полилиния 14"/>
                <p:cNvSpPr/>
                <p:nvPr/>
              </p:nvSpPr>
              <p:spPr>
                <a:xfrm flipH="1">
                  <a:off x="1242309" y="4034146"/>
                  <a:ext cx="2973173" cy="232458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3173" h="2324586">
                      <a:moveTo>
                        <a:pt x="250838" y="2324586"/>
                      </a:moveTo>
                      <a:cubicBezTo>
                        <a:pt x="-223597" y="1061844"/>
                        <a:pt x="764280" y="-146471"/>
                        <a:pt x="2973173" y="127486"/>
                      </a:cubicBezTo>
                      <a:cubicBezTo>
                        <a:pt x="2183959" y="-166127"/>
                        <a:pt x="1162516" y="77292"/>
                        <a:pt x="561988" y="552936"/>
                      </a:cubicBezTo>
                      <a:cubicBezTo>
                        <a:pt x="100252" y="1007414"/>
                        <a:pt x="-263512" y="1695936"/>
                        <a:pt x="250838" y="232458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 rot="7992440" flipV="1">
                <a:off x="-100822" y="4987126"/>
                <a:ext cx="4907839" cy="2845755"/>
              </a:xfrm>
              <a:custGeom>
                <a:avLst/>
                <a:gdLst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3" fmla="*/ 0 w 1009650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258839 w 1268489"/>
                  <a:gd name="connsiteY0" fmla="*/ 870320 h 870320"/>
                  <a:gd name="connsiteX1" fmla="*/ 1268489 w 1268489"/>
                  <a:gd name="connsiteY1" fmla="*/ 298820 h 870320"/>
                  <a:gd name="connsiteX2" fmla="*/ 468389 w 1268489"/>
                  <a:gd name="connsiteY2" fmla="*/ 13070 h 870320"/>
                  <a:gd name="connsiteX3" fmla="*/ 258839 w 1268489"/>
                  <a:gd name="connsiteY3" fmla="*/ 870320 h 870320"/>
                  <a:gd name="connsiteX0" fmla="*/ 258839 w 2197403"/>
                  <a:gd name="connsiteY0" fmla="*/ 2197100 h 2197100"/>
                  <a:gd name="connsiteX1" fmla="*/ 2197403 w 2197403"/>
                  <a:gd name="connsiteY1" fmla="*/ 0 h 2197100"/>
                  <a:gd name="connsiteX2" fmla="*/ 468389 w 2197403"/>
                  <a:gd name="connsiteY2" fmla="*/ 1339850 h 2197100"/>
                  <a:gd name="connsiteX3" fmla="*/ 258839 w 2197403"/>
                  <a:gd name="connsiteY3" fmla="*/ 2197100 h 2197100"/>
                  <a:gd name="connsiteX0" fmla="*/ 504279 w 2442843"/>
                  <a:gd name="connsiteY0" fmla="*/ 2197100 h 2197100"/>
                  <a:gd name="connsiteX1" fmla="*/ 2442843 w 2442843"/>
                  <a:gd name="connsiteY1" fmla="*/ 0 h 2197100"/>
                  <a:gd name="connsiteX2" fmla="*/ 205829 w 2442843"/>
                  <a:gd name="connsiteY2" fmla="*/ 381907 h 2197100"/>
                  <a:gd name="connsiteX3" fmla="*/ 504279 w 2442843"/>
                  <a:gd name="connsiteY3" fmla="*/ 2197100 h 2197100"/>
                  <a:gd name="connsiteX0" fmla="*/ 504279 w 2442843"/>
                  <a:gd name="connsiteY0" fmla="*/ 2197100 h 2197100"/>
                  <a:gd name="connsiteX1" fmla="*/ 2442843 w 2442843"/>
                  <a:gd name="connsiteY1" fmla="*/ 0 h 2197100"/>
                  <a:gd name="connsiteX2" fmla="*/ 205829 w 2442843"/>
                  <a:gd name="connsiteY2" fmla="*/ 381907 h 2197100"/>
                  <a:gd name="connsiteX3" fmla="*/ 504279 w 2442843"/>
                  <a:gd name="connsiteY3" fmla="*/ 2197100 h 2197100"/>
                  <a:gd name="connsiteX0" fmla="*/ 542621 w 2481185"/>
                  <a:gd name="connsiteY0" fmla="*/ 2197100 h 2197100"/>
                  <a:gd name="connsiteX1" fmla="*/ 2481185 w 2481185"/>
                  <a:gd name="connsiteY1" fmla="*/ 0 h 2197100"/>
                  <a:gd name="connsiteX2" fmla="*/ 244171 w 2481185"/>
                  <a:gd name="connsiteY2" fmla="*/ 381907 h 2197100"/>
                  <a:gd name="connsiteX3" fmla="*/ 542621 w 2481185"/>
                  <a:gd name="connsiteY3" fmla="*/ 2197100 h 2197100"/>
                  <a:gd name="connsiteX0" fmla="*/ 542621 w 2742442"/>
                  <a:gd name="connsiteY0" fmla="*/ 2047245 h 2047245"/>
                  <a:gd name="connsiteX1" fmla="*/ 2742442 w 2742442"/>
                  <a:gd name="connsiteY1" fmla="*/ 53345 h 2047245"/>
                  <a:gd name="connsiteX2" fmla="*/ 244171 w 2742442"/>
                  <a:gd name="connsiteY2" fmla="*/ 232052 h 2047245"/>
                  <a:gd name="connsiteX3" fmla="*/ 542621 w 2742442"/>
                  <a:gd name="connsiteY3" fmla="*/ 2047245 h 2047245"/>
                  <a:gd name="connsiteX0" fmla="*/ 542621 w 2742442"/>
                  <a:gd name="connsiteY0" fmla="*/ 2047245 h 2047245"/>
                  <a:gd name="connsiteX1" fmla="*/ 2742442 w 2742442"/>
                  <a:gd name="connsiteY1" fmla="*/ 53345 h 2047245"/>
                  <a:gd name="connsiteX2" fmla="*/ 244171 w 2742442"/>
                  <a:gd name="connsiteY2" fmla="*/ 232052 h 2047245"/>
                  <a:gd name="connsiteX3" fmla="*/ 542621 w 2742442"/>
                  <a:gd name="connsiteY3" fmla="*/ 2047245 h 2047245"/>
                  <a:gd name="connsiteX0" fmla="*/ 849722 w 3049543"/>
                  <a:gd name="connsiteY0" fmla="*/ 2087856 h 2087856"/>
                  <a:gd name="connsiteX1" fmla="*/ 3049543 w 3049543"/>
                  <a:gd name="connsiteY1" fmla="*/ 93956 h 2087856"/>
                  <a:gd name="connsiteX2" fmla="*/ 159386 w 3049543"/>
                  <a:gd name="connsiteY2" fmla="*/ 214606 h 2087856"/>
                  <a:gd name="connsiteX3" fmla="*/ 849722 w 3049543"/>
                  <a:gd name="connsiteY3" fmla="*/ 2087856 h 2087856"/>
                  <a:gd name="connsiteX0" fmla="*/ 849722 w 3049543"/>
                  <a:gd name="connsiteY0" fmla="*/ 2222476 h 2222476"/>
                  <a:gd name="connsiteX1" fmla="*/ 3049543 w 3049543"/>
                  <a:gd name="connsiteY1" fmla="*/ 228576 h 2222476"/>
                  <a:gd name="connsiteX2" fmla="*/ 159386 w 3049543"/>
                  <a:gd name="connsiteY2" fmla="*/ 349226 h 2222476"/>
                  <a:gd name="connsiteX3" fmla="*/ 849722 w 3049543"/>
                  <a:gd name="connsiteY3" fmla="*/ 2222476 h 2222476"/>
                  <a:gd name="connsiteX0" fmla="*/ 457570 w 3179905"/>
                  <a:gd name="connsiteY0" fmla="*/ 2425676 h 2425676"/>
                  <a:gd name="connsiteX1" fmla="*/ 3179905 w 3179905"/>
                  <a:gd name="connsiteY1" fmla="*/ 228576 h 2425676"/>
                  <a:gd name="connsiteX2" fmla="*/ 289748 w 3179905"/>
                  <a:gd name="connsiteY2" fmla="*/ 349226 h 2425676"/>
                  <a:gd name="connsiteX3" fmla="*/ 457570 w 3179905"/>
                  <a:gd name="connsiteY3" fmla="*/ 2425676 h 2425676"/>
                  <a:gd name="connsiteX0" fmla="*/ 457570 w 3179905"/>
                  <a:gd name="connsiteY0" fmla="*/ 2425676 h 2425676"/>
                  <a:gd name="connsiteX1" fmla="*/ 3179905 w 3179905"/>
                  <a:gd name="connsiteY1" fmla="*/ 228576 h 2425676"/>
                  <a:gd name="connsiteX2" fmla="*/ 289748 w 3179905"/>
                  <a:gd name="connsiteY2" fmla="*/ 349226 h 2425676"/>
                  <a:gd name="connsiteX3" fmla="*/ 457570 w 3179905"/>
                  <a:gd name="connsiteY3" fmla="*/ 2425676 h 242567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73173" h="2324586">
                    <a:moveTo>
                      <a:pt x="250838" y="2324586"/>
                    </a:moveTo>
                    <a:cubicBezTo>
                      <a:pt x="237998" y="899249"/>
                      <a:pt x="764280" y="-146471"/>
                      <a:pt x="2973173" y="127486"/>
                    </a:cubicBezTo>
                    <a:cubicBezTo>
                      <a:pt x="2183959" y="-166127"/>
                      <a:pt x="1162516" y="77292"/>
                      <a:pt x="561988" y="552936"/>
                    </a:cubicBezTo>
                    <a:cubicBezTo>
                      <a:pt x="100252" y="1007414"/>
                      <a:pt x="-263512" y="1695936"/>
                      <a:pt x="250838" y="2324586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Группа 7"/>
            <p:cNvGrpSpPr/>
            <p:nvPr/>
          </p:nvGrpSpPr>
          <p:grpSpPr>
            <a:xfrm>
              <a:off x="0" y="0"/>
              <a:ext cx="1935357" cy="2630356"/>
              <a:chOff x="6804247" y="2989943"/>
              <a:chExt cx="1935357" cy="2630356"/>
            </a:xfrm>
            <a:effectLst>
              <a:outerShdw blurRad="152400" dist="889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" name="Полилиния 8"/>
              <p:cNvSpPr/>
              <p:nvPr/>
            </p:nvSpPr>
            <p:spPr>
              <a:xfrm>
                <a:off x="6804247" y="2989943"/>
                <a:ext cx="1935357" cy="1519178"/>
              </a:xfrm>
              <a:custGeom>
                <a:avLst/>
                <a:gdLst>
                  <a:gd name="connsiteX0" fmla="*/ 0 w 1262743"/>
                  <a:gd name="connsiteY0" fmla="*/ 0 h 2162628"/>
                  <a:gd name="connsiteX1" fmla="*/ 1262743 w 1262743"/>
                  <a:gd name="connsiteY1" fmla="*/ 928914 h 2162628"/>
                  <a:gd name="connsiteX2" fmla="*/ 899886 w 1262743"/>
                  <a:gd name="connsiteY2" fmla="*/ 2162628 h 2162628"/>
                  <a:gd name="connsiteX3" fmla="*/ 0 w 1262743"/>
                  <a:gd name="connsiteY3" fmla="*/ 0 h 2162628"/>
                  <a:gd name="connsiteX0" fmla="*/ 0 w 1521910"/>
                  <a:gd name="connsiteY0" fmla="*/ 0 h 2162628"/>
                  <a:gd name="connsiteX1" fmla="*/ 1262743 w 1521910"/>
                  <a:gd name="connsiteY1" fmla="*/ 928914 h 2162628"/>
                  <a:gd name="connsiteX2" fmla="*/ 899886 w 1521910"/>
                  <a:gd name="connsiteY2" fmla="*/ 2162628 h 2162628"/>
                  <a:gd name="connsiteX3" fmla="*/ 0 w 1521910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13544 w 2402547"/>
                  <a:gd name="connsiteY0" fmla="*/ 33885 h 2196513"/>
                  <a:gd name="connsiteX1" fmla="*/ 1029543 w 2402547"/>
                  <a:gd name="connsiteY1" fmla="*/ 1848171 h 2196513"/>
                  <a:gd name="connsiteX2" fmla="*/ 1276287 w 2402547"/>
                  <a:gd name="connsiteY2" fmla="*/ 962799 h 2196513"/>
                  <a:gd name="connsiteX3" fmla="*/ 913430 w 2402547"/>
                  <a:gd name="connsiteY3" fmla="*/ 2196513 h 2196513"/>
                  <a:gd name="connsiteX4" fmla="*/ 13544 w 2402547"/>
                  <a:gd name="connsiteY4" fmla="*/ 33885 h 2196513"/>
                  <a:gd name="connsiteX0" fmla="*/ 13544 w 2402547"/>
                  <a:gd name="connsiteY0" fmla="*/ 0 h 2162628"/>
                  <a:gd name="connsiteX1" fmla="*/ 1029543 w 2402547"/>
                  <a:gd name="connsiteY1" fmla="*/ 1814286 h 2162628"/>
                  <a:gd name="connsiteX2" fmla="*/ 1276287 w 2402547"/>
                  <a:gd name="connsiteY2" fmla="*/ 928914 h 2162628"/>
                  <a:gd name="connsiteX3" fmla="*/ 913430 w 2402547"/>
                  <a:gd name="connsiteY3" fmla="*/ 2162628 h 2162628"/>
                  <a:gd name="connsiteX4" fmla="*/ 13544 w 2402547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19479 w 2408482"/>
                  <a:gd name="connsiteY0" fmla="*/ 0 h 2162628"/>
                  <a:gd name="connsiteX1" fmla="*/ 962906 w 2408482"/>
                  <a:gd name="connsiteY1" fmla="*/ 2002971 h 2162628"/>
                  <a:gd name="connsiteX2" fmla="*/ 1282222 w 2408482"/>
                  <a:gd name="connsiteY2" fmla="*/ 928914 h 2162628"/>
                  <a:gd name="connsiteX3" fmla="*/ 919365 w 2408482"/>
                  <a:gd name="connsiteY3" fmla="*/ 2162628 h 2162628"/>
                  <a:gd name="connsiteX4" fmla="*/ 19479 w 2408482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86250"/>
                  <a:gd name="connsiteY0" fmla="*/ 0 h 2162628"/>
                  <a:gd name="connsiteX1" fmla="*/ 1300606 w 2486250"/>
                  <a:gd name="connsiteY1" fmla="*/ 1857828 h 2162628"/>
                  <a:gd name="connsiteX2" fmla="*/ 1286093 w 2486250"/>
                  <a:gd name="connsiteY2" fmla="*/ 928914 h 2162628"/>
                  <a:gd name="connsiteX3" fmla="*/ 923236 w 2486250"/>
                  <a:gd name="connsiteY3" fmla="*/ 2162628 h 2162628"/>
                  <a:gd name="connsiteX4" fmla="*/ 23350 w 2486250"/>
                  <a:gd name="connsiteY4" fmla="*/ 0 h 2162628"/>
                  <a:gd name="connsiteX0" fmla="*/ 14606 w 2639499"/>
                  <a:gd name="connsiteY0" fmla="*/ 0 h 2002971"/>
                  <a:gd name="connsiteX1" fmla="*/ 1291862 w 2639499"/>
                  <a:gd name="connsiteY1" fmla="*/ 1857828 h 2002971"/>
                  <a:gd name="connsiteX2" fmla="*/ 1277349 w 2639499"/>
                  <a:gd name="connsiteY2" fmla="*/ 928914 h 2002971"/>
                  <a:gd name="connsiteX3" fmla="*/ 1277349 w 2639499"/>
                  <a:gd name="connsiteY3" fmla="*/ 2002971 h 2002971"/>
                  <a:gd name="connsiteX4" fmla="*/ 14606 w 2639499"/>
                  <a:gd name="connsiteY4" fmla="*/ 0 h 2002971"/>
                  <a:gd name="connsiteX0" fmla="*/ 15519 w 2640412"/>
                  <a:gd name="connsiteY0" fmla="*/ 0 h 2002971"/>
                  <a:gd name="connsiteX1" fmla="*/ 1292775 w 2640412"/>
                  <a:gd name="connsiteY1" fmla="*/ 1857828 h 2002971"/>
                  <a:gd name="connsiteX2" fmla="*/ 1278262 w 2640412"/>
                  <a:gd name="connsiteY2" fmla="*/ 928914 h 2002971"/>
                  <a:gd name="connsiteX3" fmla="*/ 1278262 w 2640412"/>
                  <a:gd name="connsiteY3" fmla="*/ 2002971 h 2002971"/>
                  <a:gd name="connsiteX4" fmla="*/ 15519 w 2640412"/>
                  <a:gd name="connsiteY4" fmla="*/ 0 h 2002971"/>
                  <a:gd name="connsiteX0" fmla="*/ 1221 w 2626114"/>
                  <a:gd name="connsiteY0" fmla="*/ 0 h 2002971"/>
                  <a:gd name="connsiteX1" fmla="*/ 1278477 w 2626114"/>
                  <a:gd name="connsiteY1" fmla="*/ 1857828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2037 w 2674671"/>
                  <a:gd name="connsiteY0" fmla="*/ 0 h 2002987"/>
                  <a:gd name="connsiteX1" fmla="*/ 1264779 w 2674671"/>
                  <a:gd name="connsiteY1" fmla="*/ 1915885 h 2002987"/>
                  <a:gd name="connsiteX2" fmla="*/ 1264780 w 2674671"/>
                  <a:gd name="connsiteY2" fmla="*/ 928914 h 2002987"/>
                  <a:gd name="connsiteX3" fmla="*/ 1264780 w 2674671"/>
                  <a:gd name="connsiteY3" fmla="*/ 2002971 h 2002987"/>
                  <a:gd name="connsiteX4" fmla="*/ 2037 w 2674671"/>
                  <a:gd name="connsiteY4" fmla="*/ 0 h 2002987"/>
                  <a:gd name="connsiteX0" fmla="*/ 2106 w 2674740"/>
                  <a:gd name="connsiteY0" fmla="*/ 0 h 2002971"/>
                  <a:gd name="connsiteX1" fmla="*/ 1264848 w 2674740"/>
                  <a:gd name="connsiteY1" fmla="*/ 1915885 h 2002971"/>
                  <a:gd name="connsiteX2" fmla="*/ 1264849 w 2674740"/>
                  <a:gd name="connsiteY2" fmla="*/ 928914 h 2002971"/>
                  <a:gd name="connsiteX3" fmla="*/ 1264849 w 2674740"/>
                  <a:gd name="connsiteY3" fmla="*/ 2002971 h 2002971"/>
                  <a:gd name="connsiteX4" fmla="*/ 2106 w 2674740"/>
                  <a:gd name="connsiteY4" fmla="*/ 0 h 200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4740" h="2002971">
                    <a:moveTo>
                      <a:pt x="2106" y="0"/>
                    </a:moveTo>
                    <a:cubicBezTo>
                      <a:pt x="181116" y="599924"/>
                      <a:pt x="227077" y="1673980"/>
                      <a:pt x="1264848" y="1915885"/>
                    </a:cubicBezTo>
                    <a:cubicBezTo>
                      <a:pt x="3304104" y="1838477"/>
                      <a:pt x="2474373" y="-285448"/>
                      <a:pt x="1264849" y="928914"/>
                    </a:cubicBezTo>
                    <a:cubicBezTo>
                      <a:pt x="2145382" y="-503163"/>
                      <a:pt x="3940316" y="1722362"/>
                      <a:pt x="1264849" y="2002971"/>
                    </a:cubicBezTo>
                    <a:cubicBezTo>
                      <a:pt x="340774" y="1920725"/>
                      <a:pt x="-31760" y="967619"/>
                      <a:pt x="2106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Полилиния 9"/>
              <p:cNvSpPr/>
              <p:nvPr/>
            </p:nvSpPr>
            <p:spPr>
              <a:xfrm rot="16513135" flipH="1">
                <a:off x="7195453" y="4558086"/>
                <a:ext cx="1170704" cy="953721"/>
              </a:xfrm>
              <a:custGeom>
                <a:avLst/>
                <a:gdLst>
                  <a:gd name="connsiteX0" fmla="*/ 0 w 1262743"/>
                  <a:gd name="connsiteY0" fmla="*/ 0 h 2162628"/>
                  <a:gd name="connsiteX1" fmla="*/ 1262743 w 1262743"/>
                  <a:gd name="connsiteY1" fmla="*/ 928914 h 2162628"/>
                  <a:gd name="connsiteX2" fmla="*/ 899886 w 1262743"/>
                  <a:gd name="connsiteY2" fmla="*/ 2162628 h 2162628"/>
                  <a:gd name="connsiteX3" fmla="*/ 0 w 1262743"/>
                  <a:gd name="connsiteY3" fmla="*/ 0 h 2162628"/>
                  <a:gd name="connsiteX0" fmla="*/ 0 w 1521910"/>
                  <a:gd name="connsiteY0" fmla="*/ 0 h 2162628"/>
                  <a:gd name="connsiteX1" fmla="*/ 1262743 w 1521910"/>
                  <a:gd name="connsiteY1" fmla="*/ 928914 h 2162628"/>
                  <a:gd name="connsiteX2" fmla="*/ 899886 w 1521910"/>
                  <a:gd name="connsiteY2" fmla="*/ 2162628 h 2162628"/>
                  <a:gd name="connsiteX3" fmla="*/ 0 w 1521910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13544 w 2402547"/>
                  <a:gd name="connsiteY0" fmla="*/ 33885 h 2196513"/>
                  <a:gd name="connsiteX1" fmla="*/ 1029543 w 2402547"/>
                  <a:gd name="connsiteY1" fmla="*/ 1848171 h 2196513"/>
                  <a:gd name="connsiteX2" fmla="*/ 1276287 w 2402547"/>
                  <a:gd name="connsiteY2" fmla="*/ 962799 h 2196513"/>
                  <a:gd name="connsiteX3" fmla="*/ 913430 w 2402547"/>
                  <a:gd name="connsiteY3" fmla="*/ 2196513 h 2196513"/>
                  <a:gd name="connsiteX4" fmla="*/ 13544 w 2402547"/>
                  <a:gd name="connsiteY4" fmla="*/ 33885 h 2196513"/>
                  <a:gd name="connsiteX0" fmla="*/ 13544 w 2402547"/>
                  <a:gd name="connsiteY0" fmla="*/ 0 h 2162628"/>
                  <a:gd name="connsiteX1" fmla="*/ 1029543 w 2402547"/>
                  <a:gd name="connsiteY1" fmla="*/ 1814286 h 2162628"/>
                  <a:gd name="connsiteX2" fmla="*/ 1276287 w 2402547"/>
                  <a:gd name="connsiteY2" fmla="*/ 928914 h 2162628"/>
                  <a:gd name="connsiteX3" fmla="*/ 913430 w 2402547"/>
                  <a:gd name="connsiteY3" fmla="*/ 2162628 h 2162628"/>
                  <a:gd name="connsiteX4" fmla="*/ 13544 w 2402547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19479 w 2408482"/>
                  <a:gd name="connsiteY0" fmla="*/ 0 h 2162628"/>
                  <a:gd name="connsiteX1" fmla="*/ 962906 w 2408482"/>
                  <a:gd name="connsiteY1" fmla="*/ 2002971 h 2162628"/>
                  <a:gd name="connsiteX2" fmla="*/ 1282222 w 2408482"/>
                  <a:gd name="connsiteY2" fmla="*/ 928914 h 2162628"/>
                  <a:gd name="connsiteX3" fmla="*/ 919365 w 2408482"/>
                  <a:gd name="connsiteY3" fmla="*/ 2162628 h 2162628"/>
                  <a:gd name="connsiteX4" fmla="*/ 19479 w 2408482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86250"/>
                  <a:gd name="connsiteY0" fmla="*/ 0 h 2162628"/>
                  <a:gd name="connsiteX1" fmla="*/ 1300606 w 2486250"/>
                  <a:gd name="connsiteY1" fmla="*/ 1857828 h 2162628"/>
                  <a:gd name="connsiteX2" fmla="*/ 1286093 w 2486250"/>
                  <a:gd name="connsiteY2" fmla="*/ 928914 h 2162628"/>
                  <a:gd name="connsiteX3" fmla="*/ 923236 w 2486250"/>
                  <a:gd name="connsiteY3" fmla="*/ 2162628 h 2162628"/>
                  <a:gd name="connsiteX4" fmla="*/ 23350 w 2486250"/>
                  <a:gd name="connsiteY4" fmla="*/ 0 h 2162628"/>
                  <a:gd name="connsiteX0" fmla="*/ 14606 w 2639499"/>
                  <a:gd name="connsiteY0" fmla="*/ 0 h 2002971"/>
                  <a:gd name="connsiteX1" fmla="*/ 1291862 w 2639499"/>
                  <a:gd name="connsiteY1" fmla="*/ 1857828 h 2002971"/>
                  <a:gd name="connsiteX2" fmla="*/ 1277349 w 2639499"/>
                  <a:gd name="connsiteY2" fmla="*/ 928914 h 2002971"/>
                  <a:gd name="connsiteX3" fmla="*/ 1277349 w 2639499"/>
                  <a:gd name="connsiteY3" fmla="*/ 2002971 h 2002971"/>
                  <a:gd name="connsiteX4" fmla="*/ 14606 w 2639499"/>
                  <a:gd name="connsiteY4" fmla="*/ 0 h 2002971"/>
                  <a:gd name="connsiteX0" fmla="*/ 15519 w 2640412"/>
                  <a:gd name="connsiteY0" fmla="*/ 0 h 2002971"/>
                  <a:gd name="connsiteX1" fmla="*/ 1292775 w 2640412"/>
                  <a:gd name="connsiteY1" fmla="*/ 1857828 h 2002971"/>
                  <a:gd name="connsiteX2" fmla="*/ 1278262 w 2640412"/>
                  <a:gd name="connsiteY2" fmla="*/ 928914 h 2002971"/>
                  <a:gd name="connsiteX3" fmla="*/ 1278262 w 2640412"/>
                  <a:gd name="connsiteY3" fmla="*/ 2002971 h 2002971"/>
                  <a:gd name="connsiteX4" fmla="*/ 15519 w 2640412"/>
                  <a:gd name="connsiteY4" fmla="*/ 0 h 2002971"/>
                  <a:gd name="connsiteX0" fmla="*/ 1221 w 2626114"/>
                  <a:gd name="connsiteY0" fmla="*/ 0 h 2002971"/>
                  <a:gd name="connsiteX1" fmla="*/ 1278477 w 2626114"/>
                  <a:gd name="connsiteY1" fmla="*/ 1857828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2037 w 2674671"/>
                  <a:gd name="connsiteY0" fmla="*/ 0 h 2002987"/>
                  <a:gd name="connsiteX1" fmla="*/ 1264779 w 2674671"/>
                  <a:gd name="connsiteY1" fmla="*/ 1915885 h 2002987"/>
                  <a:gd name="connsiteX2" fmla="*/ 1264780 w 2674671"/>
                  <a:gd name="connsiteY2" fmla="*/ 928914 h 2002987"/>
                  <a:gd name="connsiteX3" fmla="*/ 1264780 w 2674671"/>
                  <a:gd name="connsiteY3" fmla="*/ 2002971 h 2002987"/>
                  <a:gd name="connsiteX4" fmla="*/ 2037 w 2674671"/>
                  <a:gd name="connsiteY4" fmla="*/ 0 h 2002987"/>
                  <a:gd name="connsiteX0" fmla="*/ 2106 w 2674740"/>
                  <a:gd name="connsiteY0" fmla="*/ 0 h 2002971"/>
                  <a:gd name="connsiteX1" fmla="*/ 1264848 w 2674740"/>
                  <a:gd name="connsiteY1" fmla="*/ 1915885 h 2002971"/>
                  <a:gd name="connsiteX2" fmla="*/ 1264849 w 2674740"/>
                  <a:gd name="connsiteY2" fmla="*/ 928914 h 2002971"/>
                  <a:gd name="connsiteX3" fmla="*/ 1264849 w 2674740"/>
                  <a:gd name="connsiteY3" fmla="*/ 2002971 h 2002971"/>
                  <a:gd name="connsiteX4" fmla="*/ 2106 w 2674740"/>
                  <a:gd name="connsiteY4" fmla="*/ 0 h 200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4740" h="2002971">
                    <a:moveTo>
                      <a:pt x="2106" y="0"/>
                    </a:moveTo>
                    <a:cubicBezTo>
                      <a:pt x="181116" y="599924"/>
                      <a:pt x="227077" y="1673980"/>
                      <a:pt x="1264848" y="1915885"/>
                    </a:cubicBezTo>
                    <a:cubicBezTo>
                      <a:pt x="3304104" y="1838477"/>
                      <a:pt x="2474373" y="-285448"/>
                      <a:pt x="1264849" y="928914"/>
                    </a:cubicBezTo>
                    <a:cubicBezTo>
                      <a:pt x="2145382" y="-503163"/>
                      <a:pt x="3940316" y="1722362"/>
                      <a:pt x="1264849" y="2002971"/>
                    </a:cubicBezTo>
                    <a:cubicBezTo>
                      <a:pt x="340774" y="1920725"/>
                      <a:pt x="-31760" y="967619"/>
                      <a:pt x="2106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8" name="Группа 20"/>
          <p:cNvGrpSpPr>
            <a:grpSpLocks/>
          </p:cNvGrpSpPr>
          <p:nvPr userDrawn="1"/>
        </p:nvGrpSpPr>
        <p:grpSpPr bwMode="auto">
          <a:xfrm rot="4495045">
            <a:off x="7750969" y="2101056"/>
            <a:ext cx="307975" cy="449263"/>
            <a:chOff x="2857488" y="4883951"/>
            <a:chExt cx="571504" cy="903297"/>
          </a:xfrm>
        </p:grpSpPr>
        <p:sp>
          <p:nvSpPr>
            <p:cNvPr id="19" name="Овал 18"/>
            <p:cNvSpPr/>
            <p:nvPr/>
          </p:nvSpPr>
          <p:spPr>
            <a:xfrm>
              <a:off x="2989498" y="4933342"/>
              <a:ext cx="285753" cy="14363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0" name="Овал 19">
              <a:hlinkClick r:id="" action="ppaction://hlinkshowjump?jump=nextslide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cxnSp>
          <p:nvCxnSpPr>
            <p:cNvPr id="21" name="Прямая соединительная линия 20"/>
            <p:cNvCxnSpPr/>
            <p:nvPr/>
          </p:nvCxnSpPr>
          <p:spPr>
            <a:xfrm rot="16200000" flipH="1">
              <a:off x="2736138" y="5369380"/>
              <a:ext cx="78519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Овал 21"/>
            <p:cNvSpPr/>
            <p:nvPr/>
          </p:nvSpPr>
          <p:spPr>
            <a:xfrm>
              <a:off x="3050263" y="4862585"/>
              <a:ext cx="141403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3" name="Овал 22"/>
            <p:cNvSpPr/>
            <p:nvPr/>
          </p:nvSpPr>
          <p:spPr>
            <a:xfrm>
              <a:off x="2975975" y="5154590"/>
              <a:ext cx="70702" cy="7341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4" name="Овал 23"/>
            <p:cNvSpPr/>
            <p:nvPr/>
          </p:nvSpPr>
          <p:spPr>
            <a:xfrm>
              <a:off x="2915125" y="5266121"/>
              <a:ext cx="73646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5" name="Овал 24"/>
            <p:cNvSpPr/>
            <p:nvPr/>
          </p:nvSpPr>
          <p:spPr>
            <a:xfrm>
              <a:off x="2911374" y="5403866"/>
              <a:ext cx="73646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6" name="Овал 25"/>
            <p:cNvSpPr/>
            <p:nvPr/>
          </p:nvSpPr>
          <p:spPr>
            <a:xfrm>
              <a:off x="2994539" y="5559948"/>
              <a:ext cx="70702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7" name="Овал 26"/>
            <p:cNvSpPr/>
            <p:nvPr/>
          </p:nvSpPr>
          <p:spPr>
            <a:xfrm>
              <a:off x="3209732" y="5147246"/>
              <a:ext cx="73648" cy="734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8" name="Овал 27"/>
            <p:cNvSpPr/>
            <p:nvPr/>
          </p:nvSpPr>
          <p:spPr>
            <a:xfrm>
              <a:off x="3270424" y="5260345"/>
              <a:ext cx="70702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9" name="Овал 28"/>
            <p:cNvSpPr/>
            <p:nvPr/>
          </p:nvSpPr>
          <p:spPr>
            <a:xfrm>
              <a:off x="3270829" y="5405915"/>
              <a:ext cx="70702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0" name="Овал 29"/>
            <p:cNvSpPr/>
            <p:nvPr/>
          </p:nvSpPr>
          <p:spPr>
            <a:xfrm>
              <a:off x="3206629" y="5566110"/>
              <a:ext cx="73646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31" name="Группа 33"/>
          <p:cNvGrpSpPr>
            <a:grpSpLocks/>
          </p:cNvGrpSpPr>
          <p:nvPr userDrawn="1"/>
        </p:nvGrpSpPr>
        <p:grpSpPr bwMode="auto">
          <a:xfrm rot="-7840260">
            <a:off x="6442869" y="4836319"/>
            <a:ext cx="307975" cy="449263"/>
            <a:chOff x="2857488" y="4883951"/>
            <a:chExt cx="571504" cy="903297"/>
          </a:xfrm>
        </p:grpSpPr>
        <p:sp>
          <p:nvSpPr>
            <p:cNvPr id="32" name="Овал 31"/>
            <p:cNvSpPr/>
            <p:nvPr/>
          </p:nvSpPr>
          <p:spPr>
            <a:xfrm>
              <a:off x="3051381" y="4932533"/>
              <a:ext cx="285753" cy="14363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3" name="Овал 32">
              <a:hlinkClick r:id="" action="ppaction://hlinkshowjump?jump=previousslide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cxnSp>
          <p:nvCxnSpPr>
            <p:cNvPr id="34" name="Прямая соединительная линия 33"/>
            <p:cNvCxnSpPr/>
            <p:nvPr/>
          </p:nvCxnSpPr>
          <p:spPr>
            <a:xfrm rot="16200000" flipH="1">
              <a:off x="2751536" y="5393244"/>
              <a:ext cx="78519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Овал 34"/>
            <p:cNvSpPr/>
            <p:nvPr/>
          </p:nvSpPr>
          <p:spPr>
            <a:xfrm>
              <a:off x="3069493" y="4883135"/>
              <a:ext cx="141403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6" name="Овал 35"/>
            <p:cNvSpPr/>
            <p:nvPr/>
          </p:nvSpPr>
          <p:spPr>
            <a:xfrm>
              <a:off x="3002941" y="5142271"/>
              <a:ext cx="70702" cy="7341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7" name="Овал 36"/>
            <p:cNvSpPr/>
            <p:nvPr/>
          </p:nvSpPr>
          <p:spPr>
            <a:xfrm>
              <a:off x="2961524" y="5289739"/>
              <a:ext cx="73646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8" name="Овал 37"/>
            <p:cNvSpPr/>
            <p:nvPr/>
          </p:nvSpPr>
          <p:spPr>
            <a:xfrm>
              <a:off x="2967118" y="5429613"/>
              <a:ext cx="73646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9" name="Овал 38"/>
            <p:cNvSpPr/>
            <p:nvPr/>
          </p:nvSpPr>
          <p:spPr>
            <a:xfrm>
              <a:off x="3004696" y="5572645"/>
              <a:ext cx="70702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0" name="Овал 39"/>
            <p:cNvSpPr/>
            <p:nvPr/>
          </p:nvSpPr>
          <p:spPr>
            <a:xfrm>
              <a:off x="3259486" y="5142611"/>
              <a:ext cx="73648" cy="734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1" name="Овал 40"/>
            <p:cNvSpPr/>
            <p:nvPr/>
          </p:nvSpPr>
          <p:spPr>
            <a:xfrm>
              <a:off x="3291637" y="5284288"/>
              <a:ext cx="70702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2" name="Овал 41"/>
            <p:cNvSpPr/>
            <p:nvPr/>
          </p:nvSpPr>
          <p:spPr>
            <a:xfrm>
              <a:off x="3293392" y="5429005"/>
              <a:ext cx="70702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3" name="Овал 42"/>
            <p:cNvSpPr/>
            <p:nvPr/>
          </p:nvSpPr>
          <p:spPr>
            <a:xfrm>
              <a:off x="3251013" y="5576088"/>
              <a:ext cx="73648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44" name="Группа 43"/>
          <p:cNvGrpSpPr/>
          <p:nvPr userDrawn="1"/>
        </p:nvGrpSpPr>
        <p:grpSpPr>
          <a:xfrm rot="16758158">
            <a:off x="1276616" y="130200"/>
            <a:ext cx="307901" cy="450659"/>
            <a:chOff x="2857488" y="4883951"/>
            <a:chExt cx="571504" cy="903297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45" name="Овал 44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6" name="Овал 45">
              <a:hlinkClick r:id="" action="ppaction://hlinkshowjump?jump=endshow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cxnSp>
          <p:nvCxnSpPr>
            <p:cNvPr id="47" name="Прямая соединительная линия 46"/>
            <p:cNvCxnSpPr>
              <a:stCxn id="49" idx="0"/>
              <a:endCxn id="49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Овал 47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9" name="Овал 48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0" name="Овал 49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1" name="Овал 50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2" name="Овал 51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3" name="Овал 52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4" name="Овал 53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5" name="Овал 54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6" name="Овал 55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7470" y="5447383"/>
            <a:ext cx="6249293" cy="1362075"/>
          </a:xfrm>
        </p:spPr>
        <p:txBody>
          <a:bodyPr rtlCol="0">
            <a:normAutofit/>
          </a:bodyPr>
          <a:lstStyle>
            <a:lvl1pPr>
              <a:defRPr lang="ru-RU" b="1" cap="none" spc="300">
                <a:ln w="11430" cmpd="sng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defRPr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23728" y="260649"/>
            <a:ext cx="6884924" cy="1701152"/>
          </a:xfrm>
        </p:spPr>
        <p:txBody>
          <a:bodyPr rtlCol="0">
            <a:normAutofit/>
          </a:bodyPr>
          <a:lstStyle>
            <a:lvl1pPr>
              <a:defRPr lang="ru-RU" smtClean="0">
                <a:ln>
                  <a:solidFill>
                    <a:srgbClr val="349655"/>
                  </a:solidFill>
                </a:ln>
                <a:gradFill>
                  <a:gsLst>
                    <a:gs pos="13000">
                      <a:schemeClr val="tx1"/>
                    </a:gs>
                    <a:gs pos="71000">
                      <a:schemeClr val="accent3">
                        <a:lumMod val="75000"/>
                      </a:schemeClr>
                    </a:gs>
                    <a:gs pos="92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28989710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6"/>
          <p:cNvGrpSpPr>
            <a:grpSpLocks/>
          </p:cNvGrpSpPr>
          <p:nvPr userDrawn="1"/>
        </p:nvGrpSpPr>
        <p:grpSpPr bwMode="auto">
          <a:xfrm>
            <a:off x="-26988" y="-1220788"/>
            <a:ext cx="9182101" cy="10085388"/>
            <a:chOff x="-26242" y="-1220213"/>
            <a:chExt cx="9180633" cy="10084136"/>
          </a:xfrm>
        </p:grpSpPr>
        <p:sp>
          <p:nvSpPr>
            <p:cNvPr id="6" name="Полилиния 5"/>
            <p:cNvSpPr/>
            <p:nvPr/>
          </p:nvSpPr>
          <p:spPr>
            <a:xfrm>
              <a:off x="10391" y="-27384"/>
              <a:ext cx="9144000" cy="2234538"/>
            </a:xfrm>
            <a:custGeom>
              <a:avLst/>
              <a:gdLst>
                <a:gd name="connsiteX0" fmla="*/ 0 w 9144000"/>
                <a:gd name="connsiteY0" fmla="*/ 1579418 h 2161309"/>
                <a:gd name="connsiteX1" fmla="*/ 10391 w 9144000"/>
                <a:gd name="connsiteY1" fmla="*/ 1194954 h 2161309"/>
                <a:gd name="connsiteX2" fmla="*/ 9144000 w 9144000"/>
                <a:gd name="connsiteY2" fmla="*/ 0 h 2161309"/>
                <a:gd name="connsiteX3" fmla="*/ 9133609 w 9144000"/>
                <a:gd name="connsiteY3" fmla="*/ 550718 h 2161309"/>
                <a:gd name="connsiteX4" fmla="*/ 3564082 w 9144000"/>
                <a:gd name="connsiteY4" fmla="*/ 2161309 h 2161309"/>
                <a:gd name="connsiteX5" fmla="*/ 0 w 9144000"/>
                <a:gd name="connsiteY5" fmla="*/ 1579418 h 2161309"/>
                <a:gd name="connsiteX0" fmla="*/ 0 w 9144000"/>
                <a:gd name="connsiteY0" fmla="*/ 1579418 h 2161309"/>
                <a:gd name="connsiteX1" fmla="*/ 10391 w 9144000"/>
                <a:gd name="connsiteY1" fmla="*/ 1194954 h 2161309"/>
                <a:gd name="connsiteX2" fmla="*/ 9144000 w 9144000"/>
                <a:gd name="connsiteY2" fmla="*/ 0 h 2161309"/>
                <a:gd name="connsiteX3" fmla="*/ 9133609 w 9144000"/>
                <a:gd name="connsiteY3" fmla="*/ 550718 h 2161309"/>
                <a:gd name="connsiteX4" fmla="*/ 3564082 w 9144000"/>
                <a:gd name="connsiteY4" fmla="*/ 2161309 h 2161309"/>
                <a:gd name="connsiteX5" fmla="*/ 0 w 9144000"/>
                <a:gd name="connsiteY5" fmla="*/ 1579418 h 2161309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276079"/>
                <a:gd name="connsiteX1" fmla="*/ 10391 w 9144000"/>
                <a:gd name="connsiteY1" fmla="*/ 1194954 h 2276079"/>
                <a:gd name="connsiteX2" fmla="*/ 9144000 w 9144000"/>
                <a:gd name="connsiteY2" fmla="*/ 0 h 2276079"/>
                <a:gd name="connsiteX3" fmla="*/ 9133609 w 9144000"/>
                <a:gd name="connsiteY3" fmla="*/ 550718 h 2276079"/>
                <a:gd name="connsiteX4" fmla="*/ 3574473 w 9144000"/>
                <a:gd name="connsiteY4" fmla="*/ 2275609 h 2276079"/>
                <a:gd name="connsiteX5" fmla="*/ 0 w 9144000"/>
                <a:gd name="connsiteY5" fmla="*/ 1579418 h 2276079"/>
                <a:gd name="connsiteX0" fmla="*/ 0 w 9144000"/>
                <a:gd name="connsiteY0" fmla="*/ 1579418 h 2234538"/>
                <a:gd name="connsiteX1" fmla="*/ 10391 w 9144000"/>
                <a:gd name="connsiteY1" fmla="*/ 1194954 h 2234538"/>
                <a:gd name="connsiteX2" fmla="*/ 9144000 w 9144000"/>
                <a:gd name="connsiteY2" fmla="*/ 0 h 2234538"/>
                <a:gd name="connsiteX3" fmla="*/ 9133609 w 9144000"/>
                <a:gd name="connsiteY3" fmla="*/ 550718 h 2234538"/>
                <a:gd name="connsiteX4" fmla="*/ 3418609 w 9144000"/>
                <a:gd name="connsiteY4" fmla="*/ 2234046 h 2234538"/>
                <a:gd name="connsiteX5" fmla="*/ 0 w 9144000"/>
                <a:gd name="connsiteY5" fmla="*/ 1579418 h 223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2234538">
                  <a:moveTo>
                    <a:pt x="0" y="1579418"/>
                  </a:moveTo>
                  <a:lnTo>
                    <a:pt x="10391" y="1194954"/>
                  </a:lnTo>
                  <a:lnTo>
                    <a:pt x="9144000" y="0"/>
                  </a:lnTo>
                  <a:lnTo>
                    <a:pt x="9133609" y="550718"/>
                  </a:lnTo>
                  <a:cubicBezTo>
                    <a:pt x="6591300" y="651164"/>
                    <a:pt x="5534890" y="1998518"/>
                    <a:pt x="3418609" y="2234046"/>
                  </a:cubicBezTo>
                  <a:cubicBezTo>
                    <a:pt x="1929246" y="2258291"/>
                    <a:pt x="543790" y="1378528"/>
                    <a:pt x="0" y="157941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317500" dist="1524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>
                <a:rot lat="0" lon="0" rev="9000000"/>
              </a:lightRig>
            </a:scene3d>
            <a:sp3d prstMaterial="metal">
              <a:bevelT w="2349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" name="Полилиния 6"/>
            <p:cNvSpPr/>
            <p:nvPr/>
          </p:nvSpPr>
          <p:spPr>
            <a:xfrm rot="6303356">
              <a:off x="2533853" y="-3780308"/>
              <a:ext cx="3776723" cy="8896913"/>
            </a:xfrm>
            <a:custGeom>
              <a:avLst/>
              <a:gdLst>
                <a:gd name="connsiteX0" fmla="*/ 1101437 w 1101437"/>
                <a:gd name="connsiteY0" fmla="*/ 10391 h 6889173"/>
                <a:gd name="connsiteX1" fmla="*/ 1007918 w 1101437"/>
                <a:gd name="connsiteY1" fmla="*/ 0 h 6889173"/>
                <a:gd name="connsiteX2" fmla="*/ 0 w 1101437"/>
                <a:gd name="connsiteY2" fmla="*/ 5081155 h 6889173"/>
                <a:gd name="connsiteX3" fmla="*/ 613064 w 1101437"/>
                <a:gd name="connsiteY3" fmla="*/ 6889173 h 6889173"/>
                <a:gd name="connsiteX4" fmla="*/ 665018 w 1101437"/>
                <a:gd name="connsiteY4" fmla="*/ 6889173 h 6889173"/>
                <a:gd name="connsiteX5" fmla="*/ 467591 w 1101437"/>
                <a:gd name="connsiteY5" fmla="*/ 4073237 h 6889173"/>
                <a:gd name="connsiteX6" fmla="*/ 1101437 w 1101437"/>
                <a:gd name="connsiteY6" fmla="*/ 10391 h 6889173"/>
                <a:gd name="connsiteX0" fmla="*/ 1418094 w 1418094"/>
                <a:gd name="connsiteY0" fmla="*/ 10391 h 6889173"/>
                <a:gd name="connsiteX1" fmla="*/ 1324575 w 1418094"/>
                <a:gd name="connsiteY1" fmla="*/ 0 h 6889173"/>
                <a:gd name="connsiteX2" fmla="*/ 316657 w 1418094"/>
                <a:gd name="connsiteY2" fmla="*/ 5081155 h 6889173"/>
                <a:gd name="connsiteX3" fmla="*/ 929721 w 1418094"/>
                <a:gd name="connsiteY3" fmla="*/ 6889173 h 6889173"/>
                <a:gd name="connsiteX4" fmla="*/ 981675 w 1418094"/>
                <a:gd name="connsiteY4" fmla="*/ 6889173 h 6889173"/>
                <a:gd name="connsiteX5" fmla="*/ 784248 w 1418094"/>
                <a:gd name="connsiteY5" fmla="*/ 4073237 h 6889173"/>
                <a:gd name="connsiteX6" fmla="*/ 1418094 w 1418094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3526525 w 3651103"/>
                <a:gd name="connsiteY0" fmla="*/ 415545 h 7294327"/>
                <a:gd name="connsiteX1" fmla="*/ 317711 w 3651103"/>
                <a:gd name="connsiteY1" fmla="*/ 0 h 7294327"/>
                <a:gd name="connsiteX2" fmla="*/ 2425088 w 3651103"/>
                <a:gd name="connsiteY2" fmla="*/ 5486309 h 7294327"/>
                <a:gd name="connsiteX3" fmla="*/ 3038152 w 3651103"/>
                <a:gd name="connsiteY3" fmla="*/ 7294327 h 7294327"/>
                <a:gd name="connsiteX4" fmla="*/ 3090106 w 3651103"/>
                <a:gd name="connsiteY4" fmla="*/ 7294327 h 7294327"/>
                <a:gd name="connsiteX5" fmla="*/ 2892679 w 3651103"/>
                <a:gd name="connsiteY5" fmla="*/ 4478391 h 7294327"/>
                <a:gd name="connsiteX6" fmla="*/ 3526525 w 3651103"/>
                <a:gd name="connsiteY6" fmla="*/ 415545 h 7294327"/>
                <a:gd name="connsiteX0" fmla="*/ 445914 w 3651103"/>
                <a:gd name="connsiteY0" fmla="*/ 0 h 7347603"/>
                <a:gd name="connsiteX1" fmla="*/ 317711 w 3651103"/>
                <a:gd name="connsiteY1" fmla="*/ 53276 h 7347603"/>
                <a:gd name="connsiteX2" fmla="*/ 2425088 w 3651103"/>
                <a:gd name="connsiteY2" fmla="*/ 5539585 h 7347603"/>
                <a:gd name="connsiteX3" fmla="*/ 3038152 w 3651103"/>
                <a:gd name="connsiteY3" fmla="*/ 7347603 h 7347603"/>
                <a:gd name="connsiteX4" fmla="*/ 3090106 w 3651103"/>
                <a:gd name="connsiteY4" fmla="*/ 7347603 h 7347603"/>
                <a:gd name="connsiteX5" fmla="*/ 2892679 w 3651103"/>
                <a:gd name="connsiteY5" fmla="*/ 4531667 h 7347603"/>
                <a:gd name="connsiteX6" fmla="*/ 445914 w 3651103"/>
                <a:gd name="connsiteY6" fmla="*/ 0 h 7347603"/>
                <a:gd name="connsiteX0" fmla="*/ 445914 w 3651103"/>
                <a:gd name="connsiteY0" fmla="*/ 0 h 8896913"/>
                <a:gd name="connsiteX1" fmla="*/ 317711 w 3651103"/>
                <a:gd name="connsiteY1" fmla="*/ 53276 h 8896913"/>
                <a:gd name="connsiteX2" fmla="*/ 2425088 w 3651103"/>
                <a:gd name="connsiteY2" fmla="*/ 5539585 h 8896913"/>
                <a:gd name="connsiteX3" fmla="*/ 2546947 w 3651103"/>
                <a:gd name="connsiteY3" fmla="*/ 8896913 h 8896913"/>
                <a:gd name="connsiteX4" fmla="*/ 3090106 w 3651103"/>
                <a:gd name="connsiteY4" fmla="*/ 7347603 h 8896913"/>
                <a:gd name="connsiteX5" fmla="*/ 2892679 w 3651103"/>
                <a:gd name="connsiteY5" fmla="*/ 4531667 h 8896913"/>
                <a:gd name="connsiteX6" fmla="*/ 445914 w 3651103"/>
                <a:gd name="connsiteY6" fmla="*/ 0 h 8896913"/>
                <a:gd name="connsiteX0" fmla="*/ 445914 w 4168321"/>
                <a:gd name="connsiteY0" fmla="*/ 0 h 8896913"/>
                <a:gd name="connsiteX1" fmla="*/ 317711 w 4168321"/>
                <a:gd name="connsiteY1" fmla="*/ 53276 h 8896913"/>
                <a:gd name="connsiteX2" fmla="*/ 2425088 w 4168321"/>
                <a:gd name="connsiteY2" fmla="*/ 5539585 h 8896913"/>
                <a:gd name="connsiteX3" fmla="*/ 2546947 w 4168321"/>
                <a:gd name="connsiteY3" fmla="*/ 8896913 h 8896913"/>
                <a:gd name="connsiteX4" fmla="*/ 3853382 w 4168321"/>
                <a:gd name="connsiteY4" fmla="*/ 8507821 h 8896913"/>
                <a:gd name="connsiteX5" fmla="*/ 2892679 w 4168321"/>
                <a:gd name="connsiteY5" fmla="*/ 4531667 h 8896913"/>
                <a:gd name="connsiteX6" fmla="*/ 445914 w 4168321"/>
                <a:gd name="connsiteY6" fmla="*/ 0 h 8896913"/>
                <a:gd name="connsiteX0" fmla="*/ 509951 w 4232358"/>
                <a:gd name="connsiteY0" fmla="*/ 0 h 8896913"/>
                <a:gd name="connsiteX1" fmla="*/ 381748 w 4232358"/>
                <a:gd name="connsiteY1" fmla="*/ 53276 h 8896913"/>
                <a:gd name="connsiteX2" fmla="*/ 1946105 w 4232358"/>
                <a:gd name="connsiteY2" fmla="*/ 5285145 h 8896913"/>
                <a:gd name="connsiteX3" fmla="*/ 2610984 w 4232358"/>
                <a:gd name="connsiteY3" fmla="*/ 8896913 h 8896913"/>
                <a:gd name="connsiteX4" fmla="*/ 3917419 w 4232358"/>
                <a:gd name="connsiteY4" fmla="*/ 8507821 h 8896913"/>
                <a:gd name="connsiteX5" fmla="*/ 2956716 w 4232358"/>
                <a:gd name="connsiteY5" fmla="*/ 4531667 h 8896913"/>
                <a:gd name="connsiteX6" fmla="*/ 509951 w 4232358"/>
                <a:gd name="connsiteY6" fmla="*/ 0 h 8896913"/>
                <a:gd name="connsiteX0" fmla="*/ 192745 w 3915152"/>
                <a:gd name="connsiteY0" fmla="*/ 0 h 8896913"/>
                <a:gd name="connsiteX1" fmla="*/ 64542 w 3915152"/>
                <a:gd name="connsiteY1" fmla="*/ 53276 h 8896913"/>
                <a:gd name="connsiteX2" fmla="*/ 2293778 w 3915152"/>
                <a:gd name="connsiteY2" fmla="*/ 8896913 h 8896913"/>
                <a:gd name="connsiteX3" fmla="*/ 3600213 w 3915152"/>
                <a:gd name="connsiteY3" fmla="*/ 8507821 h 8896913"/>
                <a:gd name="connsiteX4" fmla="*/ 2639510 w 3915152"/>
                <a:gd name="connsiteY4" fmla="*/ 4531667 h 8896913"/>
                <a:gd name="connsiteX5" fmla="*/ 192745 w 3915152"/>
                <a:gd name="connsiteY5" fmla="*/ 0 h 8896913"/>
                <a:gd name="connsiteX0" fmla="*/ 128203 w 3850610"/>
                <a:gd name="connsiteY0" fmla="*/ 0 h 8896913"/>
                <a:gd name="connsiteX1" fmla="*/ 0 w 3850610"/>
                <a:gd name="connsiteY1" fmla="*/ 53276 h 8896913"/>
                <a:gd name="connsiteX2" fmla="*/ 2229236 w 3850610"/>
                <a:gd name="connsiteY2" fmla="*/ 8896913 h 8896913"/>
                <a:gd name="connsiteX3" fmla="*/ 3535671 w 3850610"/>
                <a:gd name="connsiteY3" fmla="*/ 8507821 h 8896913"/>
                <a:gd name="connsiteX4" fmla="*/ 2574968 w 3850610"/>
                <a:gd name="connsiteY4" fmla="*/ 4531667 h 8896913"/>
                <a:gd name="connsiteX5" fmla="*/ 128203 w 3850610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64332 w 3571800"/>
                <a:gd name="connsiteY0" fmla="*/ 0 h 8896913"/>
                <a:gd name="connsiteX1" fmla="*/ 0 w 3571800"/>
                <a:gd name="connsiteY1" fmla="*/ 31271 h 8896913"/>
                <a:gd name="connsiteX2" fmla="*/ 2265365 w 3571800"/>
                <a:gd name="connsiteY2" fmla="*/ 8896913 h 8896913"/>
                <a:gd name="connsiteX3" fmla="*/ 3571800 w 3571800"/>
                <a:gd name="connsiteY3" fmla="*/ 8507821 h 8896913"/>
                <a:gd name="connsiteX4" fmla="*/ 2665988 w 3571800"/>
                <a:gd name="connsiteY4" fmla="*/ 3827397 h 8896913"/>
                <a:gd name="connsiteX5" fmla="*/ 164332 w 3571800"/>
                <a:gd name="connsiteY5" fmla="*/ 0 h 8896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00" h="8896913">
                  <a:moveTo>
                    <a:pt x="164332" y="0"/>
                  </a:moveTo>
                  <a:lnTo>
                    <a:pt x="0" y="31271"/>
                  </a:lnTo>
                  <a:cubicBezTo>
                    <a:pt x="350172" y="1514090"/>
                    <a:pt x="1676087" y="7487822"/>
                    <a:pt x="2265365" y="8896913"/>
                  </a:cubicBezTo>
                  <a:lnTo>
                    <a:pt x="3571800" y="8507821"/>
                  </a:lnTo>
                  <a:cubicBezTo>
                    <a:pt x="3036553" y="6682818"/>
                    <a:pt x="4168320" y="6104029"/>
                    <a:pt x="2665988" y="3827397"/>
                  </a:cubicBezTo>
                  <a:cubicBezTo>
                    <a:pt x="1652017" y="2416566"/>
                    <a:pt x="447622" y="1672663"/>
                    <a:pt x="164332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3600000"/>
              </a:lightRig>
            </a:scene3d>
            <a:sp3d prstMaterial="metal">
              <a:bevelT w="23495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6394068" y="481180"/>
              <a:ext cx="2749932" cy="3166048"/>
              <a:chOff x="6394068" y="481180"/>
              <a:chExt cx="2749932" cy="3166048"/>
            </a:xfrm>
            <a:effectLst>
              <a:outerShdw blurRad="139700" dist="1143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0" name="Полилиния 19"/>
              <p:cNvSpPr/>
              <p:nvPr/>
            </p:nvSpPr>
            <p:spPr>
              <a:xfrm>
                <a:off x="6394068" y="481180"/>
                <a:ext cx="2749932" cy="3166048"/>
              </a:xfrm>
              <a:custGeom>
                <a:avLst/>
                <a:gdLst>
                  <a:gd name="connsiteX0" fmla="*/ 2914650 w 2952750"/>
                  <a:gd name="connsiteY0" fmla="*/ 38100 h 3086100"/>
                  <a:gd name="connsiteX1" fmla="*/ 0 w 2952750"/>
                  <a:gd name="connsiteY1" fmla="*/ 2952750 h 3086100"/>
                  <a:gd name="connsiteX2" fmla="*/ 2171700 w 2952750"/>
                  <a:gd name="connsiteY2" fmla="*/ 3086100 h 3086100"/>
                  <a:gd name="connsiteX3" fmla="*/ 2952750 w 2952750"/>
                  <a:gd name="connsiteY3" fmla="*/ 0 h 3086100"/>
                  <a:gd name="connsiteX4" fmla="*/ 2914650 w 2952750"/>
                  <a:gd name="connsiteY4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143250 w 3924300"/>
                  <a:gd name="connsiteY2" fmla="*/ 3086100 h 3086100"/>
                  <a:gd name="connsiteX3" fmla="*/ 3924300 w 3924300"/>
                  <a:gd name="connsiteY3" fmla="*/ 0 h 3086100"/>
                  <a:gd name="connsiteX4" fmla="*/ 3886200 w 3924300"/>
                  <a:gd name="connsiteY4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143250 w 3924300"/>
                  <a:gd name="connsiteY2" fmla="*/ 3086100 h 3086100"/>
                  <a:gd name="connsiteX3" fmla="*/ 3924300 w 3924300"/>
                  <a:gd name="connsiteY3" fmla="*/ 0 h 3086100"/>
                  <a:gd name="connsiteX4" fmla="*/ 3886200 w 3924300"/>
                  <a:gd name="connsiteY4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886200 w 3924300"/>
                  <a:gd name="connsiteY2" fmla="*/ 190500 h 3086100"/>
                  <a:gd name="connsiteX3" fmla="*/ 3143250 w 3924300"/>
                  <a:gd name="connsiteY3" fmla="*/ 3086100 h 3086100"/>
                  <a:gd name="connsiteX4" fmla="*/ 3924300 w 3924300"/>
                  <a:gd name="connsiteY4" fmla="*/ 0 h 3086100"/>
                  <a:gd name="connsiteX5" fmla="*/ 3886200 w 3924300"/>
                  <a:gd name="connsiteY5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886200 w 3924300"/>
                  <a:gd name="connsiteY2" fmla="*/ 190500 h 3086100"/>
                  <a:gd name="connsiteX3" fmla="*/ 3143250 w 3924300"/>
                  <a:gd name="connsiteY3" fmla="*/ 3086100 h 3086100"/>
                  <a:gd name="connsiteX4" fmla="*/ 3924300 w 3924300"/>
                  <a:gd name="connsiteY4" fmla="*/ 0 h 3086100"/>
                  <a:gd name="connsiteX5" fmla="*/ 3886200 w 3924300"/>
                  <a:gd name="connsiteY5" fmla="*/ 38100 h 3086100"/>
                  <a:gd name="connsiteX0" fmla="*/ 4424835 w 4462935"/>
                  <a:gd name="connsiteY0" fmla="*/ 38100 h 3086100"/>
                  <a:gd name="connsiteX1" fmla="*/ 538635 w 4462935"/>
                  <a:gd name="connsiteY1" fmla="*/ 2838450 h 3086100"/>
                  <a:gd name="connsiteX2" fmla="*/ 4424835 w 4462935"/>
                  <a:gd name="connsiteY2" fmla="*/ 190500 h 3086100"/>
                  <a:gd name="connsiteX3" fmla="*/ 3681885 w 4462935"/>
                  <a:gd name="connsiteY3" fmla="*/ 3086100 h 3086100"/>
                  <a:gd name="connsiteX4" fmla="*/ 4462935 w 4462935"/>
                  <a:gd name="connsiteY4" fmla="*/ 0 h 3086100"/>
                  <a:gd name="connsiteX5" fmla="*/ 4424835 w 4462935"/>
                  <a:gd name="connsiteY5" fmla="*/ 38100 h 3086100"/>
                  <a:gd name="connsiteX0" fmla="*/ 4563456 w 4601556"/>
                  <a:gd name="connsiteY0" fmla="*/ 38100 h 3086100"/>
                  <a:gd name="connsiteX1" fmla="*/ 677256 w 4601556"/>
                  <a:gd name="connsiteY1" fmla="*/ 2838450 h 3086100"/>
                  <a:gd name="connsiteX2" fmla="*/ 4563456 w 4601556"/>
                  <a:gd name="connsiteY2" fmla="*/ 190500 h 3086100"/>
                  <a:gd name="connsiteX3" fmla="*/ 3820506 w 4601556"/>
                  <a:gd name="connsiteY3" fmla="*/ 3086100 h 3086100"/>
                  <a:gd name="connsiteX4" fmla="*/ 4601556 w 4601556"/>
                  <a:gd name="connsiteY4" fmla="*/ 0 h 3086100"/>
                  <a:gd name="connsiteX5" fmla="*/ 4563456 w 4601556"/>
                  <a:gd name="connsiteY5" fmla="*/ 38100 h 3086100"/>
                  <a:gd name="connsiteX0" fmla="*/ 3550191 w 3588291"/>
                  <a:gd name="connsiteY0" fmla="*/ 38100 h 3714750"/>
                  <a:gd name="connsiteX1" fmla="*/ 787941 w 3588291"/>
                  <a:gd name="connsiteY1" fmla="*/ 3714750 h 3714750"/>
                  <a:gd name="connsiteX2" fmla="*/ 3550191 w 3588291"/>
                  <a:gd name="connsiteY2" fmla="*/ 190500 h 3714750"/>
                  <a:gd name="connsiteX3" fmla="*/ 2807241 w 3588291"/>
                  <a:gd name="connsiteY3" fmla="*/ 3086100 h 3714750"/>
                  <a:gd name="connsiteX4" fmla="*/ 3588291 w 3588291"/>
                  <a:gd name="connsiteY4" fmla="*/ 0 h 3714750"/>
                  <a:gd name="connsiteX5" fmla="*/ 3550191 w 3588291"/>
                  <a:gd name="connsiteY5" fmla="*/ 38100 h 3714750"/>
                  <a:gd name="connsiteX0" fmla="*/ 3550191 w 3588291"/>
                  <a:gd name="connsiteY0" fmla="*/ 38100 h 3714750"/>
                  <a:gd name="connsiteX1" fmla="*/ 787941 w 3588291"/>
                  <a:gd name="connsiteY1" fmla="*/ 3714750 h 3714750"/>
                  <a:gd name="connsiteX2" fmla="*/ 3550191 w 3588291"/>
                  <a:gd name="connsiteY2" fmla="*/ 190500 h 3714750"/>
                  <a:gd name="connsiteX3" fmla="*/ 2807241 w 3588291"/>
                  <a:gd name="connsiteY3" fmla="*/ 3086100 h 3714750"/>
                  <a:gd name="connsiteX4" fmla="*/ 3588291 w 3588291"/>
                  <a:gd name="connsiteY4" fmla="*/ 0 h 3714750"/>
                  <a:gd name="connsiteX5" fmla="*/ 3550191 w 3588291"/>
                  <a:gd name="connsiteY5" fmla="*/ 38100 h 3714750"/>
                  <a:gd name="connsiteX0" fmla="*/ 3252162 w 3290262"/>
                  <a:gd name="connsiteY0" fmla="*/ 38100 h 3714750"/>
                  <a:gd name="connsiteX1" fmla="*/ 489912 w 3290262"/>
                  <a:gd name="connsiteY1" fmla="*/ 3714750 h 3714750"/>
                  <a:gd name="connsiteX2" fmla="*/ 3252162 w 3290262"/>
                  <a:gd name="connsiteY2" fmla="*/ 190500 h 3714750"/>
                  <a:gd name="connsiteX3" fmla="*/ 2509212 w 3290262"/>
                  <a:gd name="connsiteY3" fmla="*/ 3086100 h 3714750"/>
                  <a:gd name="connsiteX4" fmla="*/ 3290262 w 3290262"/>
                  <a:gd name="connsiteY4" fmla="*/ 0 h 3714750"/>
                  <a:gd name="connsiteX5" fmla="*/ 3252162 w 3290262"/>
                  <a:gd name="connsiteY5" fmla="*/ 38100 h 3714750"/>
                  <a:gd name="connsiteX0" fmla="*/ 3228144 w 3513894"/>
                  <a:gd name="connsiteY0" fmla="*/ 58070 h 3734720"/>
                  <a:gd name="connsiteX1" fmla="*/ 465894 w 3513894"/>
                  <a:gd name="connsiteY1" fmla="*/ 3734720 h 3734720"/>
                  <a:gd name="connsiteX2" fmla="*/ 3513894 w 3513894"/>
                  <a:gd name="connsiteY2" fmla="*/ 920 h 3734720"/>
                  <a:gd name="connsiteX3" fmla="*/ 2485194 w 3513894"/>
                  <a:gd name="connsiteY3" fmla="*/ 3106070 h 3734720"/>
                  <a:gd name="connsiteX4" fmla="*/ 3266244 w 3513894"/>
                  <a:gd name="connsiteY4" fmla="*/ 19970 h 3734720"/>
                  <a:gd name="connsiteX5" fmla="*/ 3228144 w 3513894"/>
                  <a:gd name="connsiteY5" fmla="*/ 58070 h 3734720"/>
                  <a:gd name="connsiteX0" fmla="*/ 3247194 w 3513894"/>
                  <a:gd name="connsiteY0" fmla="*/ 191420 h 3734720"/>
                  <a:gd name="connsiteX1" fmla="*/ 465894 w 3513894"/>
                  <a:gd name="connsiteY1" fmla="*/ 3734720 h 3734720"/>
                  <a:gd name="connsiteX2" fmla="*/ 3513894 w 3513894"/>
                  <a:gd name="connsiteY2" fmla="*/ 920 h 3734720"/>
                  <a:gd name="connsiteX3" fmla="*/ 2485194 w 3513894"/>
                  <a:gd name="connsiteY3" fmla="*/ 3106070 h 3734720"/>
                  <a:gd name="connsiteX4" fmla="*/ 3266244 w 3513894"/>
                  <a:gd name="connsiteY4" fmla="*/ 19970 h 3734720"/>
                  <a:gd name="connsiteX5" fmla="*/ 3247194 w 3513894"/>
                  <a:gd name="connsiteY5" fmla="*/ 191420 h 3734720"/>
                  <a:gd name="connsiteX0" fmla="*/ 3247194 w 3513894"/>
                  <a:gd name="connsiteY0" fmla="*/ 191420 h 3734720"/>
                  <a:gd name="connsiteX1" fmla="*/ 465894 w 3513894"/>
                  <a:gd name="connsiteY1" fmla="*/ 3734720 h 3734720"/>
                  <a:gd name="connsiteX2" fmla="*/ 3513894 w 3513894"/>
                  <a:gd name="connsiteY2" fmla="*/ 920 h 3734720"/>
                  <a:gd name="connsiteX3" fmla="*/ 2485194 w 3513894"/>
                  <a:gd name="connsiteY3" fmla="*/ 3106070 h 3734720"/>
                  <a:gd name="connsiteX4" fmla="*/ 3266244 w 3513894"/>
                  <a:gd name="connsiteY4" fmla="*/ 19970 h 3734720"/>
                  <a:gd name="connsiteX5" fmla="*/ 3247194 w 3513894"/>
                  <a:gd name="connsiteY5" fmla="*/ 191420 h 3734720"/>
                  <a:gd name="connsiteX0" fmla="*/ 2985462 w 3252162"/>
                  <a:gd name="connsiteY0" fmla="*/ 200397 h 3115047"/>
                  <a:gd name="connsiteX1" fmla="*/ 489912 w 3252162"/>
                  <a:gd name="connsiteY1" fmla="*/ 2543547 h 3115047"/>
                  <a:gd name="connsiteX2" fmla="*/ 3252162 w 3252162"/>
                  <a:gd name="connsiteY2" fmla="*/ 9897 h 3115047"/>
                  <a:gd name="connsiteX3" fmla="*/ 2223462 w 3252162"/>
                  <a:gd name="connsiteY3" fmla="*/ 3115047 h 3115047"/>
                  <a:gd name="connsiteX4" fmla="*/ 3004512 w 3252162"/>
                  <a:gd name="connsiteY4" fmla="*/ 28947 h 3115047"/>
                  <a:gd name="connsiteX5" fmla="*/ 2985462 w 3252162"/>
                  <a:gd name="connsiteY5" fmla="*/ 200397 h 3115047"/>
                  <a:gd name="connsiteX0" fmla="*/ 2985462 w 3252162"/>
                  <a:gd name="connsiteY0" fmla="*/ 200397 h 3115047"/>
                  <a:gd name="connsiteX1" fmla="*/ 489912 w 3252162"/>
                  <a:gd name="connsiteY1" fmla="*/ 2543547 h 3115047"/>
                  <a:gd name="connsiteX2" fmla="*/ 3252162 w 3252162"/>
                  <a:gd name="connsiteY2" fmla="*/ 9897 h 3115047"/>
                  <a:gd name="connsiteX3" fmla="*/ 2223462 w 3252162"/>
                  <a:gd name="connsiteY3" fmla="*/ 3115047 h 3115047"/>
                  <a:gd name="connsiteX4" fmla="*/ 3004512 w 3252162"/>
                  <a:gd name="connsiteY4" fmla="*/ 28947 h 3115047"/>
                  <a:gd name="connsiteX5" fmla="*/ 2985462 w 3252162"/>
                  <a:gd name="connsiteY5" fmla="*/ 200397 h 3115047"/>
                  <a:gd name="connsiteX0" fmla="*/ 2619284 w 2885984"/>
                  <a:gd name="connsiteY0" fmla="*/ 193733 h 3108383"/>
                  <a:gd name="connsiteX1" fmla="*/ 123734 w 2885984"/>
                  <a:gd name="connsiteY1" fmla="*/ 2536883 h 3108383"/>
                  <a:gd name="connsiteX2" fmla="*/ 2885984 w 2885984"/>
                  <a:gd name="connsiteY2" fmla="*/ 3233 h 3108383"/>
                  <a:gd name="connsiteX3" fmla="*/ 1857284 w 2885984"/>
                  <a:gd name="connsiteY3" fmla="*/ 3108383 h 3108383"/>
                  <a:gd name="connsiteX4" fmla="*/ 2638334 w 2885984"/>
                  <a:gd name="connsiteY4" fmla="*/ 22283 h 3108383"/>
                  <a:gd name="connsiteX5" fmla="*/ 2619284 w 2885984"/>
                  <a:gd name="connsiteY5" fmla="*/ 193733 h 3108383"/>
                  <a:gd name="connsiteX0" fmla="*/ 2638334 w 2885984"/>
                  <a:gd name="connsiteY0" fmla="*/ 22283 h 3108383"/>
                  <a:gd name="connsiteX1" fmla="*/ 123734 w 2885984"/>
                  <a:gd name="connsiteY1" fmla="*/ 2536883 h 3108383"/>
                  <a:gd name="connsiteX2" fmla="*/ 2885984 w 2885984"/>
                  <a:gd name="connsiteY2" fmla="*/ 3233 h 3108383"/>
                  <a:gd name="connsiteX3" fmla="*/ 1857284 w 2885984"/>
                  <a:gd name="connsiteY3" fmla="*/ 3108383 h 3108383"/>
                  <a:gd name="connsiteX4" fmla="*/ 2638334 w 2885984"/>
                  <a:gd name="connsiteY4" fmla="*/ 22283 h 3108383"/>
                  <a:gd name="connsiteX0" fmla="*/ 2638334 w 3113196"/>
                  <a:gd name="connsiteY0" fmla="*/ 325176 h 2839776"/>
                  <a:gd name="connsiteX1" fmla="*/ 123734 w 3113196"/>
                  <a:gd name="connsiteY1" fmla="*/ 2839776 h 2839776"/>
                  <a:gd name="connsiteX2" fmla="*/ 2885984 w 3113196"/>
                  <a:gd name="connsiteY2" fmla="*/ 306126 h 2839776"/>
                  <a:gd name="connsiteX3" fmla="*/ 2638334 w 3113196"/>
                  <a:gd name="connsiteY3" fmla="*/ 325176 h 2839776"/>
                  <a:gd name="connsiteX0" fmla="*/ 2638334 w 2885984"/>
                  <a:gd name="connsiteY0" fmla="*/ 62045 h 2576645"/>
                  <a:gd name="connsiteX1" fmla="*/ 123734 w 2885984"/>
                  <a:gd name="connsiteY1" fmla="*/ 2576645 h 2576645"/>
                  <a:gd name="connsiteX2" fmla="*/ 2885984 w 2885984"/>
                  <a:gd name="connsiteY2" fmla="*/ 42995 h 2576645"/>
                  <a:gd name="connsiteX3" fmla="*/ 2638334 w 2885984"/>
                  <a:gd name="connsiteY3" fmla="*/ 62045 h 2576645"/>
                  <a:gd name="connsiteX0" fmla="*/ 2514600 w 2514600"/>
                  <a:gd name="connsiteY0" fmla="*/ 0 h 2514600"/>
                  <a:gd name="connsiteX1" fmla="*/ 0 w 2514600"/>
                  <a:gd name="connsiteY1" fmla="*/ 2514600 h 2514600"/>
                  <a:gd name="connsiteX2" fmla="*/ 2514600 w 2514600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69404" h="2514600">
                    <a:moveTo>
                      <a:pt x="2569404" y="0"/>
                    </a:moveTo>
                    <a:cubicBezTo>
                      <a:pt x="1731204" y="838200"/>
                      <a:pt x="-364296" y="800100"/>
                      <a:pt x="54804" y="2514600"/>
                    </a:cubicBezTo>
                    <a:cubicBezTo>
                      <a:pt x="-21396" y="990600"/>
                      <a:pt x="2219417" y="810673"/>
                      <a:pt x="2569404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Полилиния 20"/>
              <p:cNvSpPr/>
              <p:nvPr/>
            </p:nvSpPr>
            <p:spPr>
              <a:xfrm>
                <a:off x="7437360" y="2231840"/>
                <a:ext cx="1268489" cy="870320"/>
              </a:xfrm>
              <a:custGeom>
                <a:avLst/>
                <a:gdLst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3" fmla="*/ 0 w 1009650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258839 w 1268489"/>
                  <a:gd name="connsiteY0" fmla="*/ 870320 h 870320"/>
                  <a:gd name="connsiteX1" fmla="*/ 1268489 w 1268489"/>
                  <a:gd name="connsiteY1" fmla="*/ 298820 h 870320"/>
                  <a:gd name="connsiteX2" fmla="*/ 468389 w 1268489"/>
                  <a:gd name="connsiteY2" fmla="*/ 13070 h 870320"/>
                  <a:gd name="connsiteX3" fmla="*/ 258839 w 1268489"/>
                  <a:gd name="connsiteY3" fmla="*/ 870320 h 870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8489" h="870320">
                    <a:moveTo>
                      <a:pt x="258839" y="870320"/>
                    </a:moveTo>
                    <a:cubicBezTo>
                      <a:pt x="277889" y="362320"/>
                      <a:pt x="931939" y="489320"/>
                      <a:pt x="1268489" y="298820"/>
                    </a:cubicBezTo>
                    <a:lnTo>
                      <a:pt x="468389" y="13070"/>
                    </a:lnTo>
                    <a:cubicBezTo>
                      <a:pt x="93739" y="-69480"/>
                      <a:pt x="-255511" y="241670"/>
                      <a:pt x="258839" y="87032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Группа 8"/>
            <p:cNvGrpSpPr/>
            <p:nvPr/>
          </p:nvGrpSpPr>
          <p:grpSpPr>
            <a:xfrm>
              <a:off x="6804247" y="2989943"/>
              <a:ext cx="1935357" cy="2630356"/>
              <a:chOff x="6804247" y="2989943"/>
              <a:chExt cx="1935357" cy="2630356"/>
            </a:xfrm>
            <a:effectLst>
              <a:outerShdw blurRad="152400" dist="889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" name="Полилиния 17"/>
              <p:cNvSpPr/>
              <p:nvPr/>
            </p:nvSpPr>
            <p:spPr>
              <a:xfrm>
                <a:off x="6804247" y="2989943"/>
                <a:ext cx="1935357" cy="1519178"/>
              </a:xfrm>
              <a:custGeom>
                <a:avLst/>
                <a:gdLst>
                  <a:gd name="connsiteX0" fmla="*/ 0 w 1262743"/>
                  <a:gd name="connsiteY0" fmla="*/ 0 h 2162628"/>
                  <a:gd name="connsiteX1" fmla="*/ 1262743 w 1262743"/>
                  <a:gd name="connsiteY1" fmla="*/ 928914 h 2162628"/>
                  <a:gd name="connsiteX2" fmla="*/ 899886 w 1262743"/>
                  <a:gd name="connsiteY2" fmla="*/ 2162628 h 2162628"/>
                  <a:gd name="connsiteX3" fmla="*/ 0 w 1262743"/>
                  <a:gd name="connsiteY3" fmla="*/ 0 h 2162628"/>
                  <a:gd name="connsiteX0" fmla="*/ 0 w 1521910"/>
                  <a:gd name="connsiteY0" fmla="*/ 0 h 2162628"/>
                  <a:gd name="connsiteX1" fmla="*/ 1262743 w 1521910"/>
                  <a:gd name="connsiteY1" fmla="*/ 928914 h 2162628"/>
                  <a:gd name="connsiteX2" fmla="*/ 899886 w 1521910"/>
                  <a:gd name="connsiteY2" fmla="*/ 2162628 h 2162628"/>
                  <a:gd name="connsiteX3" fmla="*/ 0 w 1521910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13544 w 2402547"/>
                  <a:gd name="connsiteY0" fmla="*/ 33885 h 2196513"/>
                  <a:gd name="connsiteX1" fmla="*/ 1029543 w 2402547"/>
                  <a:gd name="connsiteY1" fmla="*/ 1848171 h 2196513"/>
                  <a:gd name="connsiteX2" fmla="*/ 1276287 w 2402547"/>
                  <a:gd name="connsiteY2" fmla="*/ 962799 h 2196513"/>
                  <a:gd name="connsiteX3" fmla="*/ 913430 w 2402547"/>
                  <a:gd name="connsiteY3" fmla="*/ 2196513 h 2196513"/>
                  <a:gd name="connsiteX4" fmla="*/ 13544 w 2402547"/>
                  <a:gd name="connsiteY4" fmla="*/ 33885 h 2196513"/>
                  <a:gd name="connsiteX0" fmla="*/ 13544 w 2402547"/>
                  <a:gd name="connsiteY0" fmla="*/ 0 h 2162628"/>
                  <a:gd name="connsiteX1" fmla="*/ 1029543 w 2402547"/>
                  <a:gd name="connsiteY1" fmla="*/ 1814286 h 2162628"/>
                  <a:gd name="connsiteX2" fmla="*/ 1276287 w 2402547"/>
                  <a:gd name="connsiteY2" fmla="*/ 928914 h 2162628"/>
                  <a:gd name="connsiteX3" fmla="*/ 913430 w 2402547"/>
                  <a:gd name="connsiteY3" fmla="*/ 2162628 h 2162628"/>
                  <a:gd name="connsiteX4" fmla="*/ 13544 w 2402547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19479 w 2408482"/>
                  <a:gd name="connsiteY0" fmla="*/ 0 h 2162628"/>
                  <a:gd name="connsiteX1" fmla="*/ 962906 w 2408482"/>
                  <a:gd name="connsiteY1" fmla="*/ 2002971 h 2162628"/>
                  <a:gd name="connsiteX2" fmla="*/ 1282222 w 2408482"/>
                  <a:gd name="connsiteY2" fmla="*/ 928914 h 2162628"/>
                  <a:gd name="connsiteX3" fmla="*/ 919365 w 2408482"/>
                  <a:gd name="connsiteY3" fmla="*/ 2162628 h 2162628"/>
                  <a:gd name="connsiteX4" fmla="*/ 19479 w 2408482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86250"/>
                  <a:gd name="connsiteY0" fmla="*/ 0 h 2162628"/>
                  <a:gd name="connsiteX1" fmla="*/ 1300606 w 2486250"/>
                  <a:gd name="connsiteY1" fmla="*/ 1857828 h 2162628"/>
                  <a:gd name="connsiteX2" fmla="*/ 1286093 w 2486250"/>
                  <a:gd name="connsiteY2" fmla="*/ 928914 h 2162628"/>
                  <a:gd name="connsiteX3" fmla="*/ 923236 w 2486250"/>
                  <a:gd name="connsiteY3" fmla="*/ 2162628 h 2162628"/>
                  <a:gd name="connsiteX4" fmla="*/ 23350 w 2486250"/>
                  <a:gd name="connsiteY4" fmla="*/ 0 h 2162628"/>
                  <a:gd name="connsiteX0" fmla="*/ 14606 w 2639499"/>
                  <a:gd name="connsiteY0" fmla="*/ 0 h 2002971"/>
                  <a:gd name="connsiteX1" fmla="*/ 1291862 w 2639499"/>
                  <a:gd name="connsiteY1" fmla="*/ 1857828 h 2002971"/>
                  <a:gd name="connsiteX2" fmla="*/ 1277349 w 2639499"/>
                  <a:gd name="connsiteY2" fmla="*/ 928914 h 2002971"/>
                  <a:gd name="connsiteX3" fmla="*/ 1277349 w 2639499"/>
                  <a:gd name="connsiteY3" fmla="*/ 2002971 h 2002971"/>
                  <a:gd name="connsiteX4" fmla="*/ 14606 w 2639499"/>
                  <a:gd name="connsiteY4" fmla="*/ 0 h 2002971"/>
                  <a:gd name="connsiteX0" fmla="*/ 15519 w 2640412"/>
                  <a:gd name="connsiteY0" fmla="*/ 0 h 2002971"/>
                  <a:gd name="connsiteX1" fmla="*/ 1292775 w 2640412"/>
                  <a:gd name="connsiteY1" fmla="*/ 1857828 h 2002971"/>
                  <a:gd name="connsiteX2" fmla="*/ 1278262 w 2640412"/>
                  <a:gd name="connsiteY2" fmla="*/ 928914 h 2002971"/>
                  <a:gd name="connsiteX3" fmla="*/ 1278262 w 2640412"/>
                  <a:gd name="connsiteY3" fmla="*/ 2002971 h 2002971"/>
                  <a:gd name="connsiteX4" fmla="*/ 15519 w 2640412"/>
                  <a:gd name="connsiteY4" fmla="*/ 0 h 2002971"/>
                  <a:gd name="connsiteX0" fmla="*/ 1221 w 2626114"/>
                  <a:gd name="connsiteY0" fmla="*/ 0 h 2002971"/>
                  <a:gd name="connsiteX1" fmla="*/ 1278477 w 2626114"/>
                  <a:gd name="connsiteY1" fmla="*/ 1857828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2037 w 2674671"/>
                  <a:gd name="connsiteY0" fmla="*/ 0 h 2002987"/>
                  <a:gd name="connsiteX1" fmla="*/ 1264779 w 2674671"/>
                  <a:gd name="connsiteY1" fmla="*/ 1915885 h 2002987"/>
                  <a:gd name="connsiteX2" fmla="*/ 1264780 w 2674671"/>
                  <a:gd name="connsiteY2" fmla="*/ 928914 h 2002987"/>
                  <a:gd name="connsiteX3" fmla="*/ 1264780 w 2674671"/>
                  <a:gd name="connsiteY3" fmla="*/ 2002971 h 2002987"/>
                  <a:gd name="connsiteX4" fmla="*/ 2037 w 2674671"/>
                  <a:gd name="connsiteY4" fmla="*/ 0 h 2002987"/>
                  <a:gd name="connsiteX0" fmla="*/ 2106 w 2674740"/>
                  <a:gd name="connsiteY0" fmla="*/ 0 h 2002971"/>
                  <a:gd name="connsiteX1" fmla="*/ 1264848 w 2674740"/>
                  <a:gd name="connsiteY1" fmla="*/ 1915885 h 2002971"/>
                  <a:gd name="connsiteX2" fmla="*/ 1264849 w 2674740"/>
                  <a:gd name="connsiteY2" fmla="*/ 928914 h 2002971"/>
                  <a:gd name="connsiteX3" fmla="*/ 1264849 w 2674740"/>
                  <a:gd name="connsiteY3" fmla="*/ 2002971 h 2002971"/>
                  <a:gd name="connsiteX4" fmla="*/ 2106 w 2674740"/>
                  <a:gd name="connsiteY4" fmla="*/ 0 h 200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4740" h="2002971">
                    <a:moveTo>
                      <a:pt x="2106" y="0"/>
                    </a:moveTo>
                    <a:cubicBezTo>
                      <a:pt x="181116" y="599924"/>
                      <a:pt x="227077" y="1673980"/>
                      <a:pt x="1264848" y="1915885"/>
                    </a:cubicBezTo>
                    <a:cubicBezTo>
                      <a:pt x="3304104" y="1838477"/>
                      <a:pt x="2474373" y="-285448"/>
                      <a:pt x="1264849" y="928914"/>
                    </a:cubicBezTo>
                    <a:cubicBezTo>
                      <a:pt x="2145382" y="-503163"/>
                      <a:pt x="3940316" y="1722362"/>
                      <a:pt x="1264849" y="2002971"/>
                    </a:cubicBezTo>
                    <a:cubicBezTo>
                      <a:pt x="340774" y="1920725"/>
                      <a:pt x="-31760" y="967619"/>
                      <a:pt x="2106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Полилиния 18"/>
              <p:cNvSpPr/>
              <p:nvPr/>
            </p:nvSpPr>
            <p:spPr>
              <a:xfrm rot="16513135" flipH="1">
                <a:off x="7195453" y="4558086"/>
                <a:ext cx="1170704" cy="953721"/>
              </a:xfrm>
              <a:custGeom>
                <a:avLst/>
                <a:gdLst>
                  <a:gd name="connsiteX0" fmla="*/ 0 w 1262743"/>
                  <a:gd name="connsiteY0" fmla="*/ 0 h 2162628"/>
                  <a:gd name="connsiteX1" fmla="*/ 1262743 w 1262743"/>
                  <a:gd name="connsiteY1" fmla="*/ 928914 h 2162628"/>
                  <a:gd name="connsiteX2" fmla="*/ 899886 w 1262743"/>
                  <a:gd name="connsiteY2" fmla="*/ 2162628 h 2162628"/>
                  <a:gd name="connsiteX3" fmla="*/ 0 w 1262743"/>
                  <a:gd name="connsiteY3" fmla="*/ 0 h 2162628"/>
                  <a:gd name="connsiteX0" fmla="*/ 0 w 1521910"/>
                  <a:gd name="connsiteY0" fmla="*/ 0 h 2162628"/>
                  <a:gd name="connsiteX1" fmla="*/ 1262743 w 1521910"/>
                  <a:gd name="connsiteY1" fmla="*/ 928914 h 2162628"/>
                  <a:gd name="connsiteX2" fmla="*/ 899886 w 1521910"/>
                  <a:gd name="connsiteY2" fmla="*/ 2162628 h 2162628"/>
                  <a:gd name="connsiteX3" fmla="*/ 0 w 1521910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13544 w 2402547"/>
                  <a:gd name="connsiteY0" fmla="*/ 33885 h 2196513"/>
                  <a:gd name="connsiteX1" fmla="*/ 1029543 w 2402547"/>
                  <a:gd name="connsiteY1" fmla="*/ 1848171 h 2196513"/>
                  <a:gd name="connsiteX2" fmla="*/ 1276287 w 2402547"/>
                  <a:gd name="connsiteY2" fmla="*/ 962799 h 2196513"/>
                  <a:gd name="connsiteX3" fmla="*/ 913430 w 2402547"/>
                  <a:gd name="connsiteY3" fmla="*/ 2196513 h 2196513"/>
                  <a:gd name="connsiteX4" fmla="*/ 13544 w 2402547"/>
                  <a:gd name="connsiteY4" fmla="*/ 33885 h 2196513"/>
                  <a:gd name="connsiteX0" fmla="*/ 13544 w 2402547"/>
                  <a:gd name="connsiteY0" fmla="*/ 0 h 2162628"/>
                  <a:gd name="connsiteX1" fmla="*/ 1029543 w 2402547"/>
                  <a:gd name="connsiteY1" fmla="*/ 1814286 h 2162628"/>
                  <a:gd name="connsiteX2" fmla="*/ 1276287 w 2402547"/>
                  <a:gd name="connsiteY2" fmla="*/ 928914 h 2162628"/>
                  <a:gd name="connsiteX3" fmla="*/ 913430 w 2402547"/>
                  <a:gd name="connsiteY3" fmla="*/ 2162628 h 2162628"/>
                  <a:gd name="connsiteX4" fmla="*/ 13544 w 2402547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19479 w 2408482"/>
                  <a:gd name="connsiteY0" fmla="*/ 0 h 2162628"/>
                  <a:gd name="connsiteX1" fmla="*/ 962906 w 2408482"/>
                  <a:gd name="connsiteY1" fmla="*/ 2002971 h 2162628"/>
                  <a:gd name="connsiteX2" fmla="*/ 1282222 w 2408482"/>
                  <a:gd name="connsiteY2" fmla="*/ 928914 h 2162628"/>
                  <a:gd name="connsiteX3" fmla="*/ 919365 w 2408482"/>
                  <a:gd name="connsiteY3" fmla="*/ 2162628 h 2162628"/>
                  <a:gd name="connsiteX4" fmla="*/ 19479 w 2408482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86250"/>
                  <a:gd name="connsiteY0" fmla="*/ 0 h 2162628"/>
                  <a:gd name="connsiteX1" fmla="*/ 1300606 w 2486250"/>
                  <a:gd name="connsiteY1" fmla="*/ 1857828 h 2162628"/>
                  <a:gd name="connsiteX2" fmla="*/ 1286093 w 2486250"/>
                  <a:gd name="connsiteY2" fmla="*/ 928914 h 2162628"/>
                  <a:gd name="connsiteX3" fmla="*/ 923236 w 2486250"/>
                  <a:gd name="connsiteY3" fmla="*/ 2162628 h 2162628"/>
                  <a:gd name="connsiteX4" fmla="*/ 23350 w 2486250"/>
                  <a:gd name="connsiteY4" fmla="*/ 0 h 2162628"/>
                  <a:gd name="connsiteX0" fmla="*/ 14606 w 2639499"/>
                  <a:gd name="connsiteY0" fmla="*/ 0 h 2002971"/>
                  <a:gd name="connsiteX1" fmla="*/ 1291862 w 2639499"/>
                  <a:gd name="connsiteY1" fmla="*/ 1857828 h 2002971"/>
                  <a:gd name="connsiteX2" fmla="*/ 1277349 w 2639499"/>
                  <a:gd name="connsiteY2" fmla="*/ 928914 h 2002971"/>
                  <a:gd name="connsiteX3" fmla="*/ 1277349 w 2639499"/>
                  <a:gd name="connsiteY3" fmla="*/ 2002971 h 2002971"/>
                  <a:gd name="connsiteX4" fmla="*/ 14606 w 2639499"/>
                  <a:gd name="connsiteY4" fmla="*/ 0 h 2002971"/>
                  <a:gd name="connsiteX0" fmla="*/ 15519 w 2640412"/>
                  <a:gd name="connsiteY0" fmla="*/ 0 h 2002971"/>
                  <a:gd name="connsiteX1" fmla="*/ 1292775 w 2640412"/>
                  <a:gd name="connsiteY1" fmla="*/ 1857828 h 2002971"/>
                  <a:gd name="connsiteX2" fmla="*/ 1278262 w 2640412"/>
                  <a:gd name="connsiteY2" fmla="*/ 928914 h 2002971"/>
                  <a:gd name="connsiteX3" fmla="*/ 1278262 w 2640412"/>
                  <a:gd name="connsiteY3" fmla="*/ 2002971 h 2002971"/>
                  <a:gd name="connsiteX4" fmla="*/ 15519 w 2640412"/>
                  <a:gd name="connsiteY4" fmla="*/ 0 h 2002971"/>
                  <a:gd name="connsiteX0" fmla="*/ 1221 w 2626114"/>
                  <a:gd name="connsiteY0" fmla="*/ 0 h 2002971"/>
                  <a:gd name="connsiteX1" fmla="*/ 1278477 w 2626114"/>
                  <a:gd name="connsiteY1" fmla="*/ 1857828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2037 w 2674671"/>
                  <a:gd name="connsiteY0" fmla="*/ 0 h 2002987"/>
                  <a:gd name="connsiteX1" fmla="*/ 1264779 w 2674671"/>
                  <a:gd name="connsiteY1" fmla="*/ 1915885 h 2002987"/>
                  <a:gd name="connsiteX2" fmla="*/ 1264780 w 2674671"/>
                  <a:gd name="connsiteY2" fmla="*/ 928914 h 2002987"/>
                  <a:gd name="connsiteX3" fmla="*/ 1264780 w 2674671"/>
                  <a:gd name="connsiteY3" fmla="*/ 2002971 h 2002987"/>
                  <a:gd name="connsiteX4" fmla="*/ 2037 w 2674671"/>
                  <a:gd name="connsiteY4" fmla="*/ 0 h 2002987"/>
                  <a:gd name="connsiteX0" fmla="*/ 2106 w 2674740"/>
                  <a:gd name="connsiteY0" fmla="*/ 0 h 2002971"/>
                  <a:gd name="connsiteX1" fmla="*/ 1264848 w 2674740"/>
                  <a:gd name="connsiteY1" fmla="*/ 1915885 h 2002971"/>
                  <a:gd name="connsiteX2" fmla="*/ 1264849 w 2674740"/>
                  <a:gd name="connsiteY2" fmla="*/ 928914 h 2002971"/>
                  <a:gd name="connsiteX3" fmla="*/ 1264849 w 2674740"/>
                  <a:gd name="connsiteY3" fmla="*/ 2002971 h 2002971"/>
                  <a:gd name="connsiteX4" fmla="*/ 2106 w 2674740"/>
                  <a:gd name="connsiteY4" fmla="*/ 0 h 200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4740" h="2002971">
                    <a:moveTo>
                      <a:pt x="2106" y="0"/>
                    </a:moveTo>
                    <a:cubicBezTo>
                      <a:pt x="181116" y="599924"/>
                      <a:pt x="227077" y="1673980"/>
                      <a:pt x="1264848" y="1915885"/>
                    </a:cubicBezTo>
                    <a:cubicBezTo>
                      <a:pt x="3304104" y="1838477"/>
                      <a:pt x="2474373" y="-285448"/>
                      <a:pt x="1264849" y="928914"/>
                    </a:cubicBezTo>
                    <a:cubicBezTo>
                      <a:pt x="2145382" y="-503163"/>
                      <a:pt x="3940316" y="1722362"/>
                      <a:pt x="1264849" y="2002971"/>
                    </a:cubicBezTo>
                    <a:cubicBezTo>
                      <a:pt x="340774" y="1920725"/>
                      <a:pt x="-31760" y="967619"/>
                      <a:pt x="2106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" name="Группа 9"/>
            <p:cNvGrpSpPr/>
            <p:nvPr/>
          </p:nvGrpSpPr>
          <p:grpSpPr>
            <a:xfrm>
              <a:off x="185390" y="3243716"/>
              <a:ext cx="3590585" cy="5620207"/>
              <a:chOff x="185390" y="3243716"/>
              <a:chExt cx="3590585" cy="5620207"/>
            </a:xfrm>
            <a:effectLst>
              <a:outerShdw blurRad="241300" dist="1270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1" name="Группа 10"/>
              <p:cNvGrpSpPr/>
              <p:nvPr/>
            </p:nvGrpSpPr>
            <p:grpSpPr>
              <a:xfrm rot="730301">
                <a:off x="185390" y="3243716"/>
                <a:ext cx="2537603" cy="1800200"/>
                <a:chOff x="1242309" y="3933056"/>
                <a:chExt cx="3179905" cy="2425676"/>
              </a:xfrm>
            </p:grpSpPr>
            <p:sp>
              <p:nvSpPr>
                <p:cNvPr id="16" name="Полилиния 15"/>
                <p:cNvSpPr/>
                <p:nvPr/>
              </p:nvSpPr>
              <p:spPr>
                <a:xfrm flipH="1">
                  <a:off x="1242309" y="3933056"/>
                  <a:ext cx="3179905" cy="242567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79905" h="2425676">
                      <a:moveTo>
                        <a:pt x="457570" y="2425676"/>
                      </a:moveTo>
                      <a:cubicBezTo>
                        <a:pt x="723363" y="1917676"/>
                        <a:pt x="971012" y="985133"/>
                        <a:pt x="3179905" y="228576"/>
                      </a:cubicBezTo>
                      <a:cubicBezTo>
                        <a:pt x="2390691" y="-65037"/>
                        <a:pt x="890276" y="-126418"/>
                        <a:pt x="289748" y="349226"/>
                      </a:cubicBezTo>
                      <a:cubicBezTo>
                        <a:pt x="-171988" y="803704"/>
                        <a:pt x="-56780" y="1797026"/>
                        <a:pt x="457570" y="242567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" name="Полилиния 16"/>
                <p:cNvSpPr/>
                <p:nvPr/>
              </p:nvSpPr>
              <p:spPr>
                <a:xfrm flipH="1">
                  <a:off x="1242309" y="4034146"/>
                  <a:ext cx="2973173" cy="232458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3173" h="2324586">
                      <a:moveTo>
                        <a:pt x="250838" y="2324586"/>
                      </a:moveTo>
                      <a:cubicBezTo>
                        <a:pt x="-223597" y="1061844"/>
                        <a:pt x="764280" y="-146471"/>
                        <a:pt x="2973173" y="127486"/>
                      </a:cubicBezTo>
                      <a:cubicBezTo>
                        <a:pt x="2183959" y="-166127"/>
                        <a:pt x="1162516" y="77292"/>
                        <a:pt x="561988" y="552936"/>
                      </a:cubicBezTo>
                      <a:cubicBezTo>
                        <a:pt x="100252" y="1007414"/>
                        <a:pt x="-263512" y="1695936"/>
                        <a:pt x="250838" y="232458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2" name="Группа 11"/>
              <p:cNvGrpSpPr/>
              <p:nvPr/>
            </p:nvGrpSpPr>
            <p:grpSpPr>
              <a:xfrm rot="3587098" flipH="1">
                <a:off x="687085" y="5581915"/>
                <a:ext cx="2537603" cy="1800200"/>
                <a:chOff x="1242309" y="3933056"/>
                <a:chExt cx="3179905" cy="2425676"/>
              </a:xfrm>
            </p:grpSpPr>
            <p:sp>
              <p:nvSpPr>
                <p:cNvPr id="14" name="Полилиния 13"/>
                <p:cNvSpPr/>
                <p:nvPr/>
              </p:nvSpPr>
              <p:spPr>
                <a:xfrm flipH="1">
                  <a:off x="1242309" y="3933056"/>
                  <a:ext cx="3179905" cy="242567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79905" h="2425676">
                      <a:moveTo>
                        <a:pt x="457570" y="2425676"/>
                      </a:moveTo>
                      <a:cubicBezTo>
                        <a:pt x="723363" y="1917676"/>
                        <a:pt x="971012" y="985133"/>
                        <a:pt x="3179905" y="228576"/>
                      </a:cubicBezTo>
                      <a:cubicBezTo>
                        <a:pt x="2390691" y="-65037"/>
                        <a:pt x="890276" y="-126418"/>
                        <a:pt x="289748" y="349226"/>
                      </a:cubicBezTo>
                      <a:cubicBezTo>
                        <a:pt x="-171988" y="803704"/>
                        <a:pt x="-56780" y="1797026"/>
                        <a:pt x="457570" y="242567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" name="Полилиния 14"/>
                <p:cNvSpPr/>
                <p:nvPr/>
              </p:nvSpPr>
              <p:spPr>
                <a:xfrm flipH="1">
                  <a:off x="1242309" y="4034146"/>
                  <a:ext cx="2973173" cy="232458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3173" h="2324586">
                      <a:moveTo>
                        <a:pt x="250838" y="2324586"/>
                      </a:moveTo>
                      <a:cubicBezTo>
                        <a:pt x="-223597" y="1061844"/>
                        <a:pt x="764280" y="-146471"/>
                        <a:pt x="2973173" y="127486"/>
                      </a:cubicBezTo>
                      <a:cubicBezTo>
                        <a:pt x="2183959" y="-166127"/>
                        <a:pt x="1162516" y="77292"/>
                        <a:pt x="561988" y="552936"/>
                      </a:cubicBezTo>
                      <a:cubicBezTo>
                        <a:pt x="100252" y="1007414"/>
                        <a:pt x="-263512" y="1695936"/>
                        <a:pt x="250838" y="232458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3" name="Полилиния 12"/>
              <p:cNvSpPr/>
              <p:nvPr/>
            </p:nvSpPr>
            <p:spPr>
              <a:xfrm rot="7992440" flipV="1">
                <a:off x="-100822" y="4987126"/>
                <a:ext cx="4907839" cy="2845755"/>
              </a:xfrm>
              <a:custGeom>
                <a:avLst/>
                <a:gdLst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3" fmla="*/ 0 w 1009650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258839 w 1268489"/>
                  <a:gd name="connsiteY0" fmla="*/ 870320 h 870320"/>
                  <a:gd name="connsiteX1" fmla="*/ 1268489 w 1268489"/>
                  <a:gd name="connsiteY1" fmla="*/ 298820 h 870320"/>
                  <a:gd name="connsiteX2" fmla="*/ 468389 w 1268489"/>
                  <a:gd name="connsiteY2" fmla="*/ 13070 h 870320"/>
                  <a:gd name="connsiteX3" fmla="*/ 258839 w 1268489"/>
                  <a:gd name="connsiteY3" fmla="*/ 870320 h 870320"/>
                  <a:gd name="connsiteX0" fmla="*/ 258839 w 2197403"/>
                  <a:gd name="connsiteY0" fmla="*/ 2197100 h 2197100"/>
                  <a:gd name="connsiteX1" fmla="*/ 2197403 w 2197403"/>
                  <a:gd name="connsiteY1" fmla="*/ 0 h 2197100"/>
                  <a:gd name="connsiteX2" fmla="*/ 468389 w 2197403"/>
                  <a:gd name="connsiteY2" fmla="*/ 1339850 h 2197100"/>
                  <a:gd name="connsiteX3" fmla="*/ 258839 w 2197403"/>
                  <a:gd name="connsiteY3" fmla="*/ 2197100 h 2197100"/>
                  <a:gd name="connsiteX0" fmla="*/ 504279 w 2442843"/>
                  <a:gd name="connsiteY0" fmla="*/ 2197100 h 2197100"/>
                  <a:gd name="connsiteX1" fmla="*/ 2442843 w 2442843"/>
                  <a:gd name="connsiteY1" fmla="*/ 0 h 2197100"/>
                  <a:gd name="connsiteX2" fmla="*/ 205829 w 2442843"/>
                  <a:gd name="connsiteY2" fmla="*/ 381907 h 2197100"/>
                  <a:gd name="connsiteX3" fmla="*/ 504279 w 2442843"/>
                  <a:gd name="connsiteY3" fmla="*/ 2197100 h 2197100"/>
                  <a:gd name="connsiteX0" fmla="*/ 504279 w 2442843"/>
                  <a:gd name="connsiteY0" fmla="*/ 2197100 h 2197100"/>
                  <a:gd name="connsiteX1" fmla="*/ 2442843 w 2442843"/>
                  <a:gd name="connsiteY1" fmla="*/ 0 h 2197100"/>
                  <a:gd name="connsiteX2" fmla="*/ 205829 w 2442843"/>
                  <a:gd name="connsiteY2" fmla="*/ 381907 h 2197100"/>
                  <a:gd name="connsiteX3" fmla="*/ 504279 w 2442843"/>
                  <a:gd name="connsiteY3" fmla="*/ 2197100 h 2197100"/>
                  <a:gd name="connsiteX0" fmla="*/ 542621 w 2481185"/>
                  <a:gd name="connsiteY0" fmla="*/ 2197100 h 2197100"/>
                  <a:gd name="connsiteX1" fmla="*/ 2481185 w 2481185"/>
                  <a:gd name="connsiteY1" fmla="*/ 0 h 2197100"/>
                  <a:gd name="connsiteX2" fmla="*/ 244171 w 2481185"/>
                  <a:gd name="connsiteY2" fmla="*/ 381907 h 2197100"/>
                  <a:gd name="connsiteX3" fmla="*/ 542621 w 2481185"/>
                  <a:gd name="connsiteY3" fmla="*/ 2197100 h 2197100"/>
                  <a:gd name="connsiteX0" fmla="*/ 542621 w 2742442"/>
                  <a:gd name="connsiteY0" fmla="*/ 2047245 h 2047245"/>
                  <a:gd name="connsiteX1" fmla="*/ 2742442 w 2742442"/>
                  <a:gd name="connsiteY1" fmla="*/ 53345 h 2047245"/>
                  <a:gd name="connsiteX2" fmla="*/ 244171 w 2742442"/>
                  <a:gd name="connsiteY2" fmla="*/ 232052 h 2047245"/>
                  <a:gd name="connsiteX3" fmla="*/ 542621 w 2742442"/>
                  <a:gd name="connsiteY3" fmla="*/ 2047245 h 2047245"/>
                  <a:gd name="connsiteX0" fmla="*/ 542621 w 2742442"/>
                  <a:gd name="connsiteY0" fmla="*/ 2047245 h 2047245"/>
                  <a:gd name="connsiteX1" fmla="*/ 2742442 w 2742442"/>
                  <a:gd name="connsiteY1" fmla="*/ 53345 h 2047245"/>
                  <a:gd name="connsiteX2" fmla="*/ 244171 w 2742442"/>
                  <a:gd name="connsiteY2" fmla="*/ 232052 h 2047245"/>
                  <a:gd name="connsiteX3" fmla="*/ 542621 w 2742442"/>
                  <a:gd name="connsiteY3" fmla="*/ 2047245 h 2047245"/>
                  <a:gd name="connsiteX0" fmla="*/ 849722 w 3049543"/>
                  <a:gd name="connsiteY0" fmla="*/ 2087856 h 2087856"/>
                  <a:gd name="connsiteX1" fmla="*/ 3049543 w 3049543"/>
                  <a:gd name="connsiteY1" fmla="*/ 93956 h 2087856"/>
                  <a:gd name="connsiteX2" fmla="*/ 159386 w 3049543"/>
                  <a:gd name="connsiteY2" fmla="*/ 214606 h 2087856"/>
                  <a:gd name="connsiteX3" fmla="*/ 849722 w 3049543"/>
                  <a:gd name="connsiteY3" fmla="*/ 2087856 h 2087856"/>
                  <a:gd name="connsiteX0" fmla="*/ 849722 w 3049543"/>
                  <a:gd name="connsiteY0" fmla="*/ 2222476 h 2222476"/>
                  <a:gd name="connsiteX1" fmla="*/ 3049543 w 3049543"/>
                  <a:gd name="connsiteY1" fmla="*/ 228576 h 2222476"/>
                  <a:gd name="connsiteX2" fmla="*/ 159386 w 3049543"/>
                  <a:gd name="connsiteY2" fmla="*/ 349226 h 2222476"/>
                  <a:gd name="connsiteX3" fmla="*/ 849722 w 3049543"/>
                  <a:gd name="connsiteY3" fmla="*/ 2222476 h 2222476"/>
                  <a:gd name="connsiteX0" fmla="*/ 457570 w 3179905"/>
                  <a:gd name="connsiteY0" fmla="*/ 2425676 h 2425676"/>
                  <a:gd name="connsiteX1" fmla="*/ 3179905 w 3179905"/>
                  <a:gd name="connsiteY1" fmla="*/ 228576 h 2425676"/>
                  <a:gd name="connsiteX2" fmla="*/ 289748 w 3179905"/>
                  <a:gd name="connsiteY2" fmla="*/ 349226 h 2425676"/>
                  <a:gd name="connsiteX3" fmla="*/ 457570 w 3179905"/>
                  <a:gd name="connsiteY3" fmla="*/ 2425676 h 2425676"/>
                  <a:gd name="connsiteX0" fmla="*/ 457570 w 3179905"/>
                  <a:gd name="connsiteY0" fmla="*/ 2425676 h 2425676"/>
                  <a:gd name="connsiteX1" fmla="*/ 3179905 w 3179905"/>
                  <a:gd name="connsiteY1" fmla="*/ 228576 h 2425676"/>
                  <a:gd name="connsiteX2" fmla="*/ 289748 w 3179905"/>
                  <a:gd name="connsiteY2" fmla="*/ 349226 h 2425676"/>
                  <a:gd name="connsiteX3" fmla="*/ 457570 w 3179905"/>
                  <a:gd name="connsiteY3" fmla="*/ 2425676 h 242567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73173" h="2324586">
                    <a:moveTo>
                      <a:pt x="250838" y="2324586"/>
                    </a:moveTo>
                    <a:cubicBezTo>
                      <a:pt x="237998" y="899249"/>
                      <a:pt x="764280" y="-146471"/>
                      <a:pt x="2973173" y="127486"/>
                    </a:cubicBezTo>
                    <a:cubicBezTo>
                      <a:pt x="2183959" y="-166127"/>
                      <a:pt x="1162516" y="77292"/>
                      <a:pt x="561988" y="552936"/>
                    </a:cubicBezTo>
                    <a:cubicBezTo>
                      <a:pt x="100252" y="1007414"/>
                      <a:pt x="-263512" y="1695936"/>
                      <a:pt x="250838" y="2324586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2" name="Группа 23"/>
          <p:cNvGrpSpPr>
            <a:grpSpLocks/>
          </p:cNvGrpSpPr>
          <p:nvPr userDrawn="1"/>
        </p:nvGrpSpPr>
        <p:grpSpPr bwMode="auto">
          <a:xfrm rot="7987570">
            <a:off x="2709069" y="6420644"/>
            <a:ext cx="307975" cy="449263"/>
            <a:chOff x="2857488" y="4883951"/>
            <a:chExt cx="571504" cy="903297"/>
          </a:xfrm>
        </p:grpSpPr>
        <p:sp>
          <p:nvSpPr>
            <p:cNvPr id="23" name="Овал 22"/>
            <p:cNvSpPr/>
            <p:nvPr/>
          </p:nvSpPr>
          <p:spPr>
            <a:xfrm>
              <a:off x="3002373" y="4955611"/>
              <a:ext cx="285753" cy="14363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4" name="Овал 23">
              <a:hlinkClick r:id="" action="ppaction://hlinkshowjump?jump=nextslide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cxnSp>
          <p:nvCxnSpPr>
            <p:cNvPr id="25" name="Прямая соединительная линия 24"/>
            <p:cNvCxnSpPr>
              <a:stCxn id="27" idx="0"/>
              <a:endCxn id="27" idx="4"/>
            </p:cNvCxnSpPr>
            <p:nvPr/>
          </p:nvCxnSpPr>
          <p:spPr>
            <a:xfrm rot="16200000" flipH="1">
              <a:off x="2749877" y="5395414"/>
              <a:ext cx="78519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Овал 25"/>
            <p:cNvSpPr/>
            <p:nvPr/>
          </p:nvSpPr>
          <p:spPr>
            <a:xfrm>
              <a:off x="3067407" y="4883671"/>
              <a:ext cx="141403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7" name="Овал 26"/>
            <p:cNvSpPr/>
            <p:nvPr/>
          </p:nvSpPr>
          <p:spPr>
            <a:xfrm>
              <a:off x="3002108" y="5143844"/>
              <a:ext cx="70702" cy="7341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8" name="Овал 27"/>
            <p:cNvSpPr/>
            <p:nvPr/>
          </p:nvSpPr>
          <p:spPr>
            <a:xfrm>
              <a:off x="2927571" y="5287375"/>
              <a:ext cx="73648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9" name="Овал 28"/>
            <p:cNvSpPr/>
            <p:nvPr/>
          </p:nvSpPr>
          <p:spPr>
            <a:xfrm>
              <a:off x="2927378" y="5431893"/>
              <a:ext cx="73646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0" name="Овал 29"/>
            <p:cNvSpPr/>
            <p:nvPr/>
          </p:nvSpPr>
          <p:spPr>
            <a:xfrm>
              <a:off x="3000651" y="5573316"/>
              <a:ext cx="70702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1" name="Овал 30"/>
            <p:cNvSpPr/>
            <p:nvPr/>
          </p:nvSpPr>
          <p:spPr>
            <a:xfrm>
              <a:off x="3214070" y="5150282"/>
              <a:ext cx="73648" cy="734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2" name="Овал 31"/>
            <p:cNvSpPr/>
            <p:nvPr/>
          </p:nvSpPr>
          <p:spPr>
            <a:xfrm>
              <a:off x="3286474" y="5287625"/>
              <a:ext cx="70702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3286415" y="5427631"/>
              <a:ext cx="70702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4" name="Овал 33"/>
            <p:cNvSpPr/>
            <p:nvPr/>
          </p:nvSpPr>
          <p:spPr>
            <a:xfrm>
              <a:off x="3214764" y="5577572"/>
              <a:ext cx="73646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35" name="Группа 36"/>
          <p:cNvGrpSpPr>
            <a:grpSpLocks/>
          </p:cNvGrpSpPr>
          <p:nvPr userDrawn="1"/>
        </p:nvGrpSpPr>
        <p:grpSpPr bwMode="auto">
          <a:xfrm rot="-7840260">
            <a:off x="128587" y="6346826"/>
            <a:ext cx="307975" cy="450850"/>
            <a:chOff x="2857488" y="4883951"/>
            <a:chExt cx="571504" cy="903297"/>
          </a:xfrm>
        </p:grpSpPr>
        <p:sp>
          <p:nvSpPr>
            <p:cNvPr id="36" name="Овал 35"/>
            <p:cNvSpPr/>
            <p:nvPr/>
          </p:nvSpPr>
          <p:spPr>
            <a:xfrm>
              <a:off x="3059045" y="4938965"/>
              <a:ext cx="285751" cy="14312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7" name="Овал 36">
              <a:hlinkClick r:id="" action="ppaction://hlinkshowjump?jump=previousslide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cxnSp>
          <p:nvCxnSpPr>
            <p:cNvPr id="38" name="Прямая соединительная линия 37"/>
            <p:cNvCxnSpPr>
              <a:stCxn id="40" idx="0"/>
              <a:endCxn id="40" idx="4"/>
            </p:cNvCxnSpPr>
            <p:nvPr/>
          </p:nvCxnSpPr>
          <p:spPr>
            <a:xfrm rot="16200000" flipH="1">
              <a:off x="2757716" y="5394777"/>
              <a:ext cx="78561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Овал 38"/>
            <p:cNvSpPr/>
            <p:nvPr/>
          </p:nvSpPr>
          <p:spPr>
            <a:xfrm>
              <a:off x="3070453" y="4883524"/>
              <a:ext cx="141403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0" name="Овал 39"/>
            <p:cNvSpPr/>
            <p:nvPr/>
          </p:nvSpPr>
          <p:spPr>
            <a:xfrm>
              <a:off x="3002940" y="5144544"/>
              <a:ext cx="70702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1" name="Овал 40"/>
            <p:cNvSpPr/>
            <p:nvPr/>
          </p:nvSpPr>
          <p:spPr>
            <a:xfrm>
              <a:off x="2970792" y="5288017"/>
              <a:ext cx="73646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2" name="Овал 41"/>
            <p:cNvSpPr/>
            <p:nvPr/>
          </p:nvSpPr>
          <p:spPr>
            <a:xfrm>
              <a:off x="2986912" y="5441864"/>
              <a:ext cx="73646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3" name="Овал 42"/>
            <p:cNvSpPr/>
            <p:nvPr/>
          </p:nvSpPr>
          <p:spPr>
            <a:xfrm>
              <a:off x="3034090" y="5572331"/>
              <a:ext cx="70702" cy="7315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4" name="Овал 43"/>
            <p:cNvSpPr/>
            <p:nvPr/>
          </p:nvSpPr>
          <p:spPr>
            <a:xfrm>
              <a:off x="3259486" y="5144883"/>
              <a:ext cx="7364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5" name="Овал 44"/>
            <p:cNvSpPr/>
            <p:nvPr/>
          </p:nvSpPr>
          <p:spPr>
            <a:xfrm>
              <a:off x="3288757" y="5288089"/>
              <a:ext cx="70702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6" name="Овал 45"/>
            <p:cNvSpPr/>
            <p:nvPr/>
          </p:nvSpPr>
          <p:spPr>
            <a:xfrm>
              <a:off x="3320865" y="5431608"/>
              <a:ext cx="70702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7" name="Овал 46"/>
            <p:cNvSpPr/>
            <p:nvPr/>
          </p:nvSpPr>
          <p:spPr>
            <a:xfrm>
              <a:off x="3272413" y="5580924"/>
              <a:ext cx="73646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48" name="Группа 49"/>
          <p:cNvGrpSpPr>
            <a:grpSpLocks/>
          </p:cNvGrpSpPr>
          <p:nvPr userDrawn="1"/>
        </p:nvGrpSpPr>
        <p:grpSpPr bwMode="auto">
          <a:xfrm rot="4965394">
            <a:off x="8589169" y="103982"/>
            <a:ext cx="306387" cy="450850"/>
            <a:chOff x="2857488" y="4883951"/>
            <a:chExt cx="571504" cy="903297"/>
          </a:xfrm>
        </p:grpSpPr>
        <p:sp>
          <p:nvSpPr>
            <p:cNvPr id="49" name="Овал 48"/>
            <p:cNvSpPr/>
            <p:nvPr/>
          </p:nvSpPr>
          <p:spPr>
            <a:xfrm>
              <a:off x="2981979" y="4984288"/>
              <a:ext cx="287234" cy="14312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0" name="Овал 49">
              <a:hlinkClick r:id="" action="ppaction://hlinkshowjump?jump=endshow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cxnSp>
          <p:nvCxnSpPr>
            <p:cNvPr id="51" name="Прямая соединительная линия 50"/>
            <p:cNvCxnSpPr>
              <a:stCxn id="53" idx="0"/>
              <a:endCxn id="53" idx="4"/>
            </p:cNvCxnSpPr>
            <p:nvPr/>
          </p:nvCxnSpPr>
          <p:spPr>
            <a:xfrm rot="16200000" flipH="1">
              <a:off x="2734240" y="5445728"/>
              <a:ext cx="785615" cy="296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Овал 51"/>
            <p:cNvSpPr/>
            <p:nvPr/>
          </p:nvSpPr>
          <p:spPr>
            <a:xfrm>
              <a:off x="3046125" y="4902691"/>
              <a:ext cx="142136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3" name="Овал 52"/>
            <p:cNvSpPr/>
            <p:nvPr/>
          </p:nvSpPr>
          <p:spPr>
            <a:xfrm>
              <a:off x="2986740" y="5175086"/>
              <a:ext cx="7106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4" name="Овал 53"/>
            <p:cNvSpPr/>
            <p:nvPr/>
          </p:nvSpPr>
          <p:spPr>
            <a:xfrm>
              <a:off x="2908252" y="5308650"/>
              <a:ext cx="7106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5" name="Овал 54"/>
            <p:cNvSpPr/>
            <p:nvPr/>
          </p:nvSpPr>
          <p:spPr>
            <a:xfrm>
              <a:off x="2907397" y="5465652"/>
              <a:ext cx="71068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6" name="Овал 55"/>
            <p:cNvSpPr/>
            <p:nvPr/>
          </p:nvSpPr>
          <p:spPr>
            <a:xfrm>
              <a:off x="2981657" y="5620067"/>
              <a:ext cx="71068" cy="7315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7" name="Овал 56"/>
            <p:cNvSpPr/>
            <p:nvPr/>
          </p:nvSpPr>
          <p:spPr>
            <a:xfrm>
              <a:off x="3186218" y="5154225"/>
              <a:ext cx="7106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8" name="Овал 57"/>
            <p:cNvSpPr/>
            <p:nvPr/>
          </p:nvSpPr>
          <p:spPr>
            <a:xfrm>
              <a:off x="3269666" y="5306690"/>
              <a:ext cx="7106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9" name="Овал 58"/>
            <p:cNvSpPr/>
            <p:nvPr/>
          </p:nvSpPr>
          <p:spPr>
            <a:xfrm>
              <a:off x="3270256" y="5476715"/>
              <a:ext cx="71068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0" name="Овал 59"/>
            <p:cNvSpPr/>
            <p:nvPr/>
          </p:nvSpPr>
          <p:spPr>
            <a:xfrm>
              <a:off x="3192837" y="5626456"/>
              <a:ext cx="71068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33" y="116632"/>
            <a:ext cx="5916019" cy="1224136"/>
          </a:xfrm>
        </p:spPr>
        <p:txBody>
          <a:bodyPr rtlCol="0">
            <a:normAutofit/>
          </a:bodyPr>
          <a:lstStyle>
            <a:lvl1pPr>
              <a:defRPr lang="ru-RU" b="1" cap="none" spc="300">
                <a:ln w="11430" cmpd="sng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defRPr>
            </a:lvl1pPr>
          </a:lstStyle>
          <a:p>
            <a:pPr lv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9551" y="2348880"/>
            <a:ext cx="4038600" cy="4156529"/>
          </a:xfrm>
          <a:solidFill>
            <a:schemeClr val="bg1">
              <a:alpha val="69000"/>
            </a:schemeClr>
          </a:solidFill>
        </p:spPr>
        <p:txBody>
          <a:bodyPr rtlCol="0">
            <a:normAutofit/>
          </a:bodyPr>
          <a:lstStyle>
            <a:lvl1pPr>
              <a:defRPr lang="ru-RU" smtClean="0"/>
            </a:lvl1pPr>
            <a:lvl2pPr>
              <a:defRPr lang="ru-RU" smtClean="0"/>
            </a:lvl2pPr>
            <a:lvl3pPr>
              <a:defRPr lang="ru-RU" smtClean="0"/>
            </a:lvl3pPr>
            <a:lvl4pPr>
              <a:defRPr lang="ru-RU" smtClean="0"/>
            </a:lvl4pPr>
            <a:lvl5pPr>
              <a:defRPr lang="ru-RU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84947" y="2361713"/>
            <a:ext cx="4038600" cy="4104360"/>
          </a:xfrm>
          <a:solidFill>
            <a:schemeClr val="bg1">
              <a:alpha val="69000"/>
            </a:schemeClr>
          </a:solidFill>
        </p:spPr>
        <p:txBody>
          <a:bodyPr rtlCol="0">
            <a:normAutofit/>
          </a:bodyPr>
          <a:lstStyle>
            <a:lvl1pPr>
              <a:defRPr lang="ru-RU" smtClean="0"/>
            </a:lvl1pPr>
            <a:lvl2pPr>
              <a:defRPr lang="ru-RU" smtClean="0"/>
            </a:lvl2pPr>
            <a:lvl3pPr>
              <a:defRPr lang="ru-RU" smtClean="0"/>
            </a:lvl3pPr>
            <a:lvl4pPr>
              <a:defRPr lang="ru-RU" smtClean="0"/>
            </a:lvl4pPr>
            <a:lvl5pPr>
              <a:defRPr lang="ru-RU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727689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>
            <a:grpSpLocks/>
          </p:cNvGrpSpPr>
          <p:nvPr userDrawn="1"/>
        </p:nvGrpSpPr>
        <p:grpSpPr bwMode="auto">
          <a:xfrm>
            <a:off x="-26988" y="-1220788"/>
            <a:ext cx="9182101" cy="10085388"/>
            <a:chOff x="-26242" y="-1220213"/>
            <a:chExt cx="9180633" cy="10084136"/>
          </a:xfrm>
        </p:grpSpPr>
        <p:sp>
          <p:nvSpPr>
            <p:cNvPr id="3" name="Полилиния 2"/>
            <p:cNvSpPr/>
            <p:nvPr/>
          </p:nvSpPr>
          <p:spPr>
            <a:xfrm>
              <a:off x="10391" y="-27384"/>
              <a:ext cx="9144000" cy="2234538"/>
            </a:xfrm>
            <a:custGeom>
              <a:avLst/>
              <a:gdLst>
                <a:gd name="connsiteX0" fmla="*/ 0 w 9144000"/>
                <a:gd name="connsiteY0" fmla="*/ 1579418 h 2161309"/>
                <a:gd name="connsiteX1" fmla="*/ 10391 w 9144000"/>
                <a:gd name="connsiteY1" fmla="*/ 1194954 h 2161309"/>
                <a:gd name="connsiteX2" fmla="*/ 9144000 w 9144000"/>
                <a:gd name="connsiteY2" fmla="*/ 0 h 2161309"/>
                <a:gd name="connsiteX3" fmla="*/ 9133609 w 9144000"/>
                <a:gd name="connsiteY3" fmla="*/ 550718 h 2161309"/>
                <a:gd name="connsiteX4" fmla="*/ 3564082 w 9144000"/>
                <a:gd name="connsiteY4" fmla="*/ 2161309 h 2161309"/>
                <a:gd name="connsiteX5" fmla="*/ 0 w 9144000"/>
                <a:gd name="connsiteY5" fmla="*/ 1579418 h 2161309"/>
                <a:gd name="connsiteX0" fmla="*/ 0 w 9144000"/>
                <a:gd name="connsiteY0" fmla="*/ 1579418 h 2161309"/>
                <a:gd name="connsiteX1" fmla="*/ 10391 w 9144000"/>
                <a:gd name="connsiteY1" fmla="*/ 1194954 h 2161309"/>
                <a:gd name="connsiteX2" fmla="*/ 9144000 w 9144000"/>
                <a:gd name="connsiteY2" fmla="*/ 0 h 2161309"/>
                <a:gd name="connsiteX3" fmla="*/ 9133609 w 9144000"/>
                <a:gd name="connsiteY3" fmla="*/ 550718 h 2161309"/>
                <a:gd name="connsiteX4" fmla="*/ 3564082 w 9144000"/>
                <a:gd name="connsiteY4" fmla="*/ 2161309 h 2161309"/>
                <a:gd name="connsiteX5" fmla="*/ 0 w 9144000"/>
                <a:gd name="connsiteY5" fmla="*/ 1579418 h 2161309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276079"/>
                <a:gd name="connsiteX1" fmla="*/ 10391 w 9144000"/>
                <a:gd name="connsiteY1" fmla="*/ 1194954 h 2276079"/>
                <a:gd name="connsiteX2" fmla="*/ 9144000 w 9144000"/>
                <a:gd name="connsiteY2" fmla="*/ 0 h 2276079"/>
                <a:gd name="connsiteX3" fmla="*/ 9133609 w 9144000"/>
                <a:gd name="connsiteY3" fmla="*/ 550718 h 2276079"/>
                <a:gd name="connsiteX4" fmla="*/ 3574473 w 9144000"/>
                <a:gd name="connsiteY4" fmla="*/ 2275609 h 2276079"/>
                <a:gd name="connsiteX5" fmla="*/ 0 w 9144000"/>
                <a:gd name="connsiteY5" fmla="*/ 1579418 h 2276079"/>
                <a:gd name="connsiteX0" fmla="*/ 0 w 9144000"/>
                <a:gd name="connsiteY0" fmla="*/ 1579418 h 2234538"/>
                <a:gd name="connsiteX1" fmla="*/ 10391 w 9144000"/>
                <a:gd name="connsiteY1" fmla="*/ 1194954 h 2234538"/>
                <a:gd name="connsiteX2" fmla="*/ 9144000 w 9144000"/>
                <a:gd name="connsiteY2" fmla="*/ 0 h 2234538"/>
                <a:gd name="connsiteX3" fmla="*/ 9133609 w 9144000"/>
                <a:gd name="connsiteY3" fmla="*/ 550718 h 2234538"/>
                <a:gd name="connsiteX4" fmla="*/ 3418609 w 9144000"/>
                <a:gd name="connsiteY4" fmla="*/ 2234046 h 2234538"/>
                <a:gd name="connsiteX5" fmla="*/ 0 w 9144000"/>
                <a:gd name="connsiteY5" fmla="*/ 1579418 h 223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2234538">
                  <a:moveTo>
                    <a:pt x="0" y="1579418"/>
                  </a:moveTo>
                  <a:lnTo>
                    <a:pt x="10391" y="1194954"/>
                  </a:lnTo>
                  <a:lnTo>
                    <a:pt x="9144000" y="0"/>
                  </a:lnTo>
                  <a:lnTo>
                    <a:pt x="9133609" y="550718"/>
                  </a:lnTo>
                  <a:cubicBezTo>
                    <a:pt x="6591300" y="651164"/>
                    <a:pt x="5534890" y="1998518"/>
                    <a:pt x="3418609" y="2234046"/>
                  </a:cubicBezTo>
                  <a:cubicBezTo>
                    <a:pt x="1929246" y="2258291"/>
                    <a:pt x="543790" y="1378528"/>
                    <a:pt x="0" y="157941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317500" dist="1524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>
                <a:rot lat="0" lon="0" rev="9000000"/>
              </a:lightRig>
            </a:scene3d>
            <a:sp3d prstMaterial="metal">
              <a:bevelT w="2349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" name="Полилиния 3"/>
            <p:cNvSpPr/>
            <p:nvPr/>
          </p:nvSpPr>
          <p:spPr>
            <a:xfrm rot="6303356">
              <a:off x="2533853" y="-3780308"/>
              <a:ext cx="3776723" cy="8896913"/>
            </a:xfrm>
            <a:custGeom>
              <a:avLst/>
              <a:gdLst>
                <a:gd name="connsiteX0" fmla="*/ 1101437 w 1101437"/>
                <a:gd name="connsiteY0" fmla="*/ 10391 h 6889173"/>
                <a:gd name="connsiteX1" fmla="*/ 1007918 w 1101437"/>
                <a:gd name="connsiteY1" fmla="*/ 0 h 6889173"/>
                <a:gd name="connsiteX2" fmla="*/ 0 w 1101437"/>
                <a:gd name="connsiteY2" fmla="*/ 5081155 h 6889173"/>
                <a:gd name="connsiteX3" fmla="*/ 613064 w 1101437"/>
                <a:gd name="connsiteY3" fmla="*/ 6889173 h 6889173"/>
                <a:gd name="connsiteX4" fmla="*/ 665018 w 1101437"/>
                <a:gd name="connsiteY4" fmla="*/ 6889173 h 6889173"/>
                <a:gd name="connsiteX5" fmla="*/ 467591 w 1101437"/>
                <a:gd name="connsiteY5" fmla="*/ 4073237 h 6889173"/>
                <a:gd name="connsiteX6" fmla="*/ 1101437 w 1101437"/>
                <a:gd name="connsiteY6" fmla="*/ 10391 h 6889173"/>
                <a:gd name="connsiteX0" fmla="*/ 1418094 w 1418094"/>
                <a:gd name="connsiteY0" fmla="*/ 10391 h 6889173"/>
                <a:gd name="connsiteX1" fmla="*/ 1324575 w 1418094"/>
                <a:gd name="connsiteY1" fmla="*/ 0 h 6889173"/>
                <a:gd name="connsiteX2" fmla="*/ 316657 w 1418094"/>
                <a:gd name="connsiteY2" fmla="*/ 5081155 h 6889173"/>
                <a:gd name="connsiteX3" fmla="*/ 929721 w 1418094"/>
                <a:gd name="connsiteY3" fmla="*/ 6889173 h 6889173"/>
                <a:gd name="connsiteX4" fmla="*/ 981675 w 1418094"/>
                <a:gd name="connsiteY4" fmla="*/ 6889173 h 6889173"/>
                <a:gd name="connsiteX5" fmla="*/ 784248 w 1418094"/>
                <a:gd name="connsiteY5" fmla="*/ 4073237 h 6889173"/>
                <a:gd name="connsiteX6" fmla="*/ 1418094 w 1418094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3526525 w 3651103"/>
                <a:gd name="connsiteY0" fmla="*/ 415545 h 7294327"/>
                <a:gd name="connsiteX1" fmla="*/ 317711 w 3651103"/>
                <a:gd name="connsiteY1" fmla="*/ 0 h 7294327"/>
                <a:gd name="connsiteX2" fmla="*/ 2425088 w 3651103"/>
                <a:gd name="connsiteY2" fmla="*/ 5486309 h 7294327"/>
                <a:gd name="connsiteX3" fmla="*/ 3038152 w 3651103"/>
                <a:gd name="connsiteY3" fmla="*/ 7294327 h 7294327"/>
                <a:gd name="connsiteX4" fmla="*/ 3090106 w 3651103"/>
                <a:gd name="connsiteY4" fmla="*/ 7294327 h 7294327"/>
                <a:gd name="connsiteX5" fmla="*/ 2892679 w 3651103"/>
                <a:gd name="connsiteY5" fmla="*/ 4478391 h 7294327"/>
                <a:gd name="connsiteX6" fmla="*/ 3526525 w 3651103"/>
                <a:gd name="connsiteY6" fmla="*/ 415545 h 7294327"/>
                <a:gd name="connsiteX0" fmla="*/ 445914 w 3651103"/>
                <a:gd name="connsiteY0" fmla="*/ 0 h 7347603"/>
                <a:gd name="connsiteX1" fmla="*/ 317711 w 3651103"/>
                <a:gd name="connsiteY1" fmla="*/ 53276 h 7347603"/>
                <a:gd name="connsiteX2" fmla="*/ 2425088 w 3651103"/>
                <a:gd name="connsiteY2" fmla="*/ 5539585 h 7347603"/>
                <a:gd name="connsiteX3" fmla="*/ 3038152 w 3651103"/>
                <a:gd name="connsiteY3" fmla="*/ 7347603 h 7347603"/>
                <a:gd name="connsiteX4" fmla="*/ 3090106 w 3651103"/>
                <a:gd name="connsiteY4" fmla="*/ 7347603 h 7347603"/>
                <a:gd name="connsiteX5" fmla="*/ 2892679 w 3651103"/>
                <a:gd name="connsiteY5" fmla="*/ 4531667 h 7347603"/>
                <a:gd name="connsiteX6" fmla="*/ 445914 w 3651103"/>
                <a:gd name="connsiteY6" fmla="*/ 0 h 7347603"/>
                <a:gd name="connsiteX0" fmla="*/ 445914 w 3651103"/>
                <a:gd name="connsiteY0" fmla="*/ 0 h 8896913"/>
                <a:gd name="connsiteX1" fmla="*/ 317711 w 3651103"/>
                <a:gd name="connsiteY1" fmla="*/ 53276 h 8896913"/>
                <a:gd name="connsiteX2" fmla="*/ 2425088 w 3651103"/>
                <a:gd name="connsiteY2" fmla="*/ 5539585 h 8896913"/>
                <a:gd name="connsiteX3" fmla="*/ 2546947 w 3651103"/>
                <a:gd name="connsiteY3" fmla="*/ 8896913 h 8896913"/>
                <a:gd name="connsiteX4" fmla="*/ 3090106 w 3651103"/>
                <a:gd name="connsiteY4" fmla="*/ 7347603 h 8896913"/>
                <a:gd name="connsiteX5" fmla="*/ 2892679 w 3651103"/>
                <a:gd name="connsiteY5" fmla="*/ 4531667 h 8896913"/>
                <a:gd name="connsiteX6" fmla="*/ 445914 w 3651103"/>
                <a:gd name="connsiteY6" fmla="*/ 0 h 8896913"/>
                <a:gd name="connsiteX0" fmla="*/ 445914 w 4168321"/>
                <a:gd name="connsiteY0" fmla="*/ 0 h 8896913"/>
                <a:gd name="connsiteX1" fmla="*/ 317711 w 4168321"/>
                <a:gd name="connsiteY1" fmla="*/ 53276 h 8896913"/>
                <a:gd name="connsiteX2" fmla="*/ 2425088 w 4168321"/>
                <a:gd name="connsiteY2" fmla="*/ 5539585 h 8896913"/>
                <a:gd name="connsiteX3" fmla="*/ 2546947 w 4168321"/>
                <a:gd name="connsiteY3" fmla="*/ 8896913 h 8896913"/>
                <a:gd name="connsiteX4" fmla="*/ 3853382 w 4168321"/>
                <a:gd name="connsiteY4" fmla="*/ 8507821 h 8896913"/>
                <a:gd name="connsiteX5" fmla="*/ 2892679 w 4168321"/>
                <a:gd name="connsiteY5" fmla="*/ 4531667 h 8896913"/>
                <a:gd name="connsiteX6" fmla="*/ 445914 w 4168321"/>
                <a:gd name="connsiteY6" fmla="*/ 0 h 8896913"/>
                <a:gd name="connsiteX0" fmla="*/ 509951 w 4232358"/>
                <a:gd name="connsiteY0" fmla="*/ 0 h 8896913"/>
                <a:gd name="connsiteX1" fmla="*/ 381748 w 4232358"/>
                <a:gd name="connsiteY1" fmla="*/ 53276 h 8896913"/>
                <a:gd name="connsiteX2" fmla="*/ 1946105 w 4232358"/>
                <a:gd name="connsiteY2" fmla="*/ 5285145 h 8896913"/>
                <a:gd name="connsiteX3" fmla="*/ 2610984 w 4232358"/>
                <a:gd name="connsiteY3" fmla="*/ 8896913 h 8896913"/>
                <a:gd name="connsiteX4" fmla="*/ 3917419 w 4232358"/>
                <a:gd name="connsiteY4" fmla="*/ 8507821 h 8896913"/>
                <a:gd name="connsiteX5" fmla="*/ 2956716 w 4232358"/>
                <a:gd name="connsiteY5" fmla="*/ 4531667 h 8896913"/>
                <a:gd name="connsiteX6" fmla="*/ 509951 w 4232358"/>
                <a:gd name="connsiteY6" fmla="*/ 0 h 8896913"/>
                <a:gd name="connsiteX0" fmla="*/ 192745 w 3915152"/>
                <a:gd name="connsiteY0" fmla="*/ 0 h 8896913"/>
                <a:gd name="connsiteX1" fmla="*/ 64542 w 3915152"/>
                <a:gd name="connsiteY1" fmla="*/ 53276 h 8896913"/>
                <a:gd name="connsiteX2" fmla="*/ 2293778 w 3915152"/>
                <a:gd name="connsiteY2" fmla="*/ 8896913 h 8896913"/>
                <a:gd name="connsiteX3" fmla="*/ 3600213 w 3915152"/>
                <a:gd name="connsiteY3" fmla="*/ 8507821 h 8896913"/>
                <a:gd name="connsiteX4" fmla="*/ 2639510 w 3915152"/>
                <a:gd name="connsiteY4" fmla="*/ 4531667 h 8896913"/>
                <a:gd name="connsiteX5" fmla="*/ 192745 w 3915152"/>
                <a:gd name="connsiteY5" fmla="*/ 0 h 8896913"/>
                <a:gd name="connsiteX0" fmla="*/ 128203 w 3850610"/>
                <a:gd name="connsiteY0" fmla="*/ 0 h 8896913"/>
                <a:gd name="connsiteX1" fmla="*/ 0 w 3850610"/>
                <a:gd name="connsiteY1" fmla="*/ 53276 h 8896913"/>
                <a:gd name="connsiteX2" fmla="*/ 2229236 w 3850610"/>
                <a:gd name="connsiteY2" fmla="*/ 8896913 h 8896913"/>
                <a:gd name="connsiteX3" fmla="*/ 3535671 w 3850610"/>
                <a:gd name="connsiteY3" fmla="*/ 8507821 h 8896913"/>
                <a:gd name="connsiteX4" fmla="*/ 2574968 w 3850610"/>
                <a:gd name="connsiteY4" fmla="*/ 4531667 h 8896913"/>
                <a:gd name="connsiteX5" fmla="*/ 128203 w 3850610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64332 w 3571800"/>
                <a:gd name="connsiteY0" fmla="*/ 0 h 8896913"/>
                <a:gd name="connsiteX1" fmla="*/ 0 w 3571800"/>
                <a:gd name="connsiteY1" fmla="*/ 31271 h 8896913"/>
                <a:gd name="connsiteX2" fmla="*/ 2265365 w 3571800"/>
                <a:gd name="connsiteY2" fmla="*/ 8896913 h 8896913"/>
                <a:gd name="connsiteX3" fmla="*/ 3571800 w 3571800"/>
                <a:gd name="connsiteY3" fmla="*/ 8507821 h 8896913"/>
                <a:gd name="connsiteX4" fmla="*/ 2665988 w 3571800"/>
                <a:gd name="connsiteY4" fmla="*/ 3827397 h 8896913"/>
                <a:gd name="connsiteX5" fmla="*/ 164332 w 3571800"/>
                <a:gd name="connsiteY5" fmla="*/ 0 h 8896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00" h="8896913">
                  <a:moveTo>
                    <a:pt x="164332" y="0"/>
                  </a:moveTo>
                  <a:lnTo>
                    <a:pt x="0" y="31271"/>
                  </a:lnTo>
                  <a:cubicBezTo>
                    <a:pt x="350172" y="1514090"/>
                    <a:pt x="1676087" y="7487822"/>
                    <a:pt x="2265365" y="8896913"/>
                  </a:cubicBezTo>
                  <a:lnTo>
                    <a:pt x="3571800" y="8507821"/>
                  </a:lnTo>
                  <a:cubicBezTo>
                    <a:pt x="3036553" y="6682818"/>
                    <a:pt x="4168320" y="6104029"/>
                    <a:pt x="2665988" y="3827397"/>
                  </a:cubicBezTo>
                  <a:cubicBezTo>
                    <a:pt x="1652017" y="2416566"/>
                    <a:pt x="447622" y="1672663"/>
                    <a:pt x="164332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3600000"/>
              </a:lightRig>
            </a:scene3d>
            <a:sp3d prstMaterial="metal">
              <a:bevelT w="23495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5" name="Группа 4"/>
            <p:cNvGrpSpPr/>
            <p:nvPr/>
          </p:nvGrpSpPr>
          <p:grpSpPr>
            <a:xfrm>
              <a:off x="6394068" y="481180"/>
              <a:ext cx="2749932" cy="3166048"/>
              <a:chOff x="6394068" y="481180"/>
              <a:chExt cx="2749932" cy="3166048"/>
            </a:xfrm>
            <a:effectLst>
              <a:outerShdw blurRad="139700" dist="1143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7" name="Полилиния 16"/>
              <p:cNvSpPr/>
              <p:nvPr/>
            </p:nvSpPr>
            <p:spPr>
              <a:xfrm>
                <a:off x="6394068" y="481180"/>
                <a:ext cx="2749932" cy="3166048"/>
              </a:xfrm>
              <a:custGeom>
                <a:avLst/>
                <a:gdLst>
                  <a:gd name="connsiteX0" fmla="*/ 2914650 w 2952750"/>
                  <a:gd name="connsiteY0" fmla="*/ 38100 h 3086100"/>
                  <a:gd name="connsiteX1" fmla="*/ 0 w 2952750"/>
                  <a:gd name="connsiteY1" fmla="*/ 2952750 h 3086100"/>
                  <a:gd name="connsiteX2" fmla="*/ 2171700 w 2952750"/>
                  <a:gd name="connsiteY2" fmla="*/ 3086100 h 3086100"/>
                  <a:gd name="connsiteX3" fmla="*/ 2952750 w 2952750"/>
                  <a:gd name="connsiteY3" fmla="*/ 0 h 3086100"/>
                  <a:gd name="connsiteX4" fmla="*/ 2914650 w 2952750"/>
                  <a:gd name="connsiteY4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143250 w 3924300"/>
                  <a:gd name="connsiteY2" fmla="*/ 3086100 h 3086100"/>
                  <a:gd name="connsiteX3" fmla="*/ 3924300 w 3924300"/>
                  <a:gd name="connsiteY3" fmla="*/ 0 h 3086100"/>
                  <a:gd name="connsiteX4" fmla="*/ 3886200 w 3924300"/>
                  <a:gd name="connsiteY4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143250 w 3924300"/>
                  <a:gd name="connsiteY2" fmla="*/ 3086100 h 3086100"/>
                  <a:gd name="connsiteX3" fmla="*/ 3924300 w 3924300"/>
                  <a:gd name="connsiteY3" fmla="*/ 0 h 3086100"/>
                  <a:gd name="connsiteX4" fmla="*/ 3886200 w 3924300"/>
                  <a:gd name="connsiteY4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886200 w 3924300"/>
                  <a:gd name="connsiteY2" fmla="*/ 190500 h 3086100"/>
                  <a:gd name="connsiteX3" fmla="*/ 3143250 w 3924300"/>
                  <a:gd name="connsiteY3" fmla="*/ 3086100 h 3086100"/>
                  <a:gd name="connsiteX4" fmla="*/ 3924300 w 3924300"/>
                  <a:gd name="connsiteY4" fmla="*/ 0 h 3086100"/>
                  <a:gd name="connsiteX5" fmla="*/ 3886200 w 3924300"/>
                  <a:gd name="connsiteY5" fmla="*/ 38100 h 3086100"/>
                  <a:gd name="connsiteX0" fmla="*/ 3886200 w 3924300"/>
                  <a:gd name="connsiteY0" fmla="*/ 38100 h 3086100"/>
                  <a:gd name="connsiteX1" fmla="*/ 0 w 3924300"/>
                  <a:gd name="connsiteY1" fmla="*/ 2838450 h 3086100"/>
                  <a:gd name="connsiteX2" fmla="*/ 3886200 w 3924300"/>
                  <a:gd name="connsiteY2" fmla="*/ 190500 h 3086100"/>
                  <a:gd name="connsiteX3" fmla="*/ 3143250 w 3924300"/>
                  <a:gd name="connsiteY3" fmla="*/ 3086100 h 3086100"/>
                  <a:gd name="connsiteX4" fmla="*/ 3924300 w 3924300"/>
                  <a:gd name="connsiteY4" fmla="*/ 0 h 3086100"/>
                  <a:gd name="connsiteX5" fmla="*/ 3886200 w 3924300"/>
                  <a:gd name="connsiteY5" fmla="*/ 38100 h 3086100"/>
                  <a:gd name="connsiteX0" fmla="*/ 4424835 w 4462935"/>
                  <a:gd name="connsiteY0" fmla="*/ 38100 h 3086100"/>
                  <a:gd name="connsiteX1" fmla="*/ 538635 w 4462935"/>
                  <a:gd name="connsiteY1" fmla="*/ 2838450 h 3086100"/>
                  <a:gd name="connsiteX2" fmla="*/ 4424835 w 4462935"/>
                  <a:gd name="connsiteY2" fmla="*/ 190500 h 3086100"/>
                  <a:gd name="connsiteX3" fmla="*/ 3681885 w 4462935"/>
                  <a:gd name="connsiteY3" fmla="*/ 3086100 h 3086100"/>
                  <a:gd name="connsiteX4" fmla="*/ 4462935 w 4462935"/>
                  <a:gd name="connsiteY4" fmla="*/ 0 h 3086100"/>
                  <a:gd name="connsiteX5" fmla="*/ 4424835 w 4462935"/>
                  <a:gd name="connsiteY5" fmla="*/ 38100 h 3086100"/>
                  <a:gd name="connsiteX0" fmla="*/ 4563456 w 4601556"/>
                  <a:gd name="connsiteY0" fmla="*/ 38100 h 3086100"/>
                  <a:gd name="connsiteX1" fmla="*/ 677256 w 4601556"/>
                  <a:gd name="connsiteY1" fmla="*/ 2838450 h 3086100"/>
                  <a:gd name="connsiteX2" fmla="*/ 4563456 w 4601556"/>
                  <a:gd name="connsiteY2" fmla="*/ 190500 h 3086100"/>
                  <a:gd name="connsiteX3" fmla="*/ 3820506 w 4601556"/>
                  <a:gd name="connsiteY3" fmla="*/ 3086100 h 3086100"/>
                  <a:gd name="connsiteX4" fmla="*/ 4601556 w 4601556"/>
                  <a:gd name="connsiteY4" fmla="*/ 0 h 3086100"/>
                  <a:gd name="connsiteX5" fmla="*/ 4563456 w 4601556"/>
                  <a:gd name="connsiteY5" fmla="*/ 38100 h 3086100"/>
                  <a:gd name="connsiteX0" fmla="*/ 3550191 w 3588291"/>
                  <a:gd name="connsiteY0" fmla="*/ 38100 h 3714750"/>
                  <a:gd name="connsiteX1" fmla="*/ 787941 w 3588291"/>
                  <a:gd name="connsiteY1" fmla="*/ 3714750 h 3714750"/>
                  <a:gd name="connsiteX2" fmla="*/ 3550191 w 3588291"/>
                  <a:gd name="connsiteY2" fmla="*/ 190500 h 3714750"/>
                  <a:gd name="connsiteX3" fmla="*/ 2807241 w 3588291"/>
                  <a:gd name="connsiteY3" fmla="*/ 3086100 h 3714750"/>
                  <a:gd name="connsiteX4" fmla="*/ 3588291 w 3588291"/>
                  <a:gd name="connsiteY4" fmla="*/ 0 h 3714750"/>
                  <a:gd name="connsiteX5" fmla="*/ 3550191 w 3588291"/>
                  <a:gd name="connsiteY5" fmla="*/ 38100 h 3714750"/>
                  <a:gd name="connsiteX0" fmla="*/ 3550191 w 3588291"/>
                  <a:gd name="connsiteY0" fmla="*/ 38100 h 3714750"/>
                  <a:gd name="connsiteX1" fmla="*/ 787941 w 3588291"/>
                  <a:gd name="connsiteY1" fmla="*/ 3714750 h 3714750"/>
                  <a:gd name="connsiteX2" fmla="*/ 3550191 w 3588291"/>
                  <a:gd name="connsiteY2" fmla="*/ 190500 h 3714750"/>
                  <a:gd name="connsiteX3" fmla="*/ 2807241 w 3588291"/>
                  <a:gd name="connsiteY3" fmla="*/ 3086100 h 3714750"/>
                  <a:gd name="connsiteX4" fmla="*/ 3588291 w 3588291"/>
                  <a:gd name="connsiteY4" fmla="*/ 0 h 3714750"/>
                  <a:gd name="connsiteX5" fmla="*/ 3550191 w 3588291"/>
                  <a:gd name="connsiteY5" fmla="*/ 38100 h 3714750"/>
                  <a:gd name="connsiteX0" fmla="*/ 3252162 w 3290262"/>
                  <a:gd name="connsiteY0" fmla="*/ 38100 h 3714750"/>
                  <a:gd name="connsiteX1" fmla="*/ 489912 w 3290262"/>
                  <a:gd name="connsiteY1" fmla="*/ 3714750 h 3714750"/>
                  <a:gd name="connsiteX2" fmla="*/ 3252162 w 3290262"/>
                  <a:gd name="connsiteY2" fmla="*/ 190500 h 3714750"/>
                  <a:gd name="connsiteX3" fmla="*/ 2509212 w 3290262"/>
                  <a:gd name="connsiteY3" fmla="*/ 3086100 h 3714750"/>
                  <a:gd name="connsiteX4" fmla="*/ 3290262 w 3290262"/>
                  <a:gd name="connsiteY4" fmla="*/ 0 h 3714750"/>
                  <a:gd name="connsiteX5" fmla="*/ 3252162 w 3290262"/>
                  <a:gd name="connsiteY5" fmla="*/ 38100 h 3714750"/>
                  <a:gd name="connsiteX0" fmla="*/ 3228144 w 3513894"/>
                  <a:gd name="connsiteY0" fmla="*/ 58070 h 3734720"/>
                  <a:gd name="connsiteX1" fmla="*/ 465894 w 3513894"/>
                  <a:gd name="connsiteY1" fmla="*/ 3734720 h 3734720"/>
                  <a:gd name="connsiteX2" fmla="*/ 3513894 w 3513894"/>
                  <a:gd name="connsiteY2" fmla="*/ 920 h 3734720"/>
                  <a:gd name="connsiteX3" fmla="*/ 2485194 w 3513894"/>
                  <a:gd name="connsiteY3" fmla="*/ 3106070 h 3734720"/>
                  <a:gd name="connsiteX4" fmla="*/ 3266244 w 3513894"/>
                  <a:gd name="connsiteY4" fmla="*/ 19970 h 3734720"/>
                  <a:gd name="connsiteX5" fmla="*/ 3228144 w 3513894"/>
                  <a:gd name="connsiteY5" fmla="*/ 58070 h 3734720"/>
                  <a:gd name="connsiteX0" fmla="*/ 3247194 w 3513894"/>
                  <a:gd name="connsiteY0" fmla="*/ 191420 h 3734720"/>
                  <a:gd name="connsiteX1" fmla="*/ 465894 w 3513894"/>
                  <a:gd name="connsiteY1" fmla="*/ 3734720 h 3734720"/>
                  <a:gd name="connsiteX2" fmla="*/ 3513894 w 3513894"/>
                  <a:gd name="connsiteY2" fmla="*/ 920 h 3734720"/>
                  <a:gd name="connsiteX3" fmla="*/ 2485194 w 3513894"/>
                  <a:gd name="connsiteY3" fmla="*/ 3106070 h 3734720"/>
                  <a:gd name="connsiteX4" fmla="*/ 3266244 w 3513894"/>
                  <a:gd name="connsiteY4" fmla="*/ 19970 h 3734720"/>
                  <a:gd name="connsiteX5" fmla="*/ 3247194 w 3513894"/>
                  <a:gd name="connsiteY5" fmla="*/ 191420 h 3734720"/>
                  <a:gd name="connsiteX0" fmla="*/ 3247194 w 3513894"/>
                  <a:gd name="connsiteY0" fmla="*/ 191420 h 3734720"/>
                  <a:gd name="connsiteX1" fmla="*/ 465894 w 3513894"/>
                  <a:gd name="connsiteY1" fmla="*/ 3734720 h 3734720"/>
                  <a:gd name="connsiteX2" fmla="*/ 3513894 w 3513894"/>
                  <a:gd name="connsiteY2" fmla="*/ 920 h 3734720"/>
                  <a:gd name="connsiteX3" fmla="*/ 2485194 w 3513894"/>
                  <a:gd name="connsiteY3" fmla="*/ 3106070 h 3734720"/>
                  <a:gd name="connsiteX4" fmla="*/ 3266244 w 3513894"/>
                  <a:gd name="connsiteY4" fmla="*/ 19970 h 3734720"/>
                  <a:gd name="connsiteX5" fmla="*/ 3247194 w 3513894"/>
                  <a:gd name="connsiteY5" fmla="*/ 191420 h 3734720"/>
                  <a:gd name="connsiteX0" fmla="*/ 2985462 w 3252162"/>
                  <a:gd name="connsiteY0" fmla="*/ 200397 h 3115047"/>
                  <a:gd name="connsiteX1" fmla="*/ 489912 w 3252162"/>
                  <a:gd name="connsiteY1" fmla="*/ 2543547 h 3115047"/>
                  <a:gd name="connsiteX2" fmla="*/ 3252162 w 3252162"/>
                  <a:gd name="connsiteY2" fmla="*/ 9897 h 3115047"/>
                  <a:gd name="connsiteX3" fmla="*/ 2223462 w 3252162"/>
                  <a:gd name="connsiteY3" fmla="*/ 3115047 h 3115047"/>
                  <a:gd name="connsiteX4" fmla="*/ 3004512 w 3252162"/>
                  <a:gd name="connsiteY4" fmla="*/ 28947 h 3115047"/>
                  <a:gd name="connsiteX5" fmla="*/ 2985462 w 3252162"/>
                  <a:gd name="connsiteY5" fmla="*/ 200397 h 3115047"/>
                  <a:gd name="connsiteX0" fmla="*/ 2985462 w 3252162"/>
                  <a:gd name="connsiteY0" fmla="*/ 200397 h 3115047"/>
                  <a:gd name="connsiteX1" fmla="*/ 489912 w 3252162"/>
                  <a:gd name="connsiteY1" fmla="*/ 2543547 h 3115047"/>
                  <a:gd name="connsiteX2" fmla="*/ 3252162 w 3252162"/>
                  <a:gd name="connsiteY2" fmla="*/ 9897 h 3115047"/>
                  <a:gd name="connsiteX3" fmla="*/ 2223462 w 3252162"/>
                  <a:gd name="connsiteY3" fmla="*/ 3115047 h 3115047"/>
                  <a:gd name="connsiteX4" fmla="*/ 3004512 w 3252162"/>
                  <a:gd name="connsiteY4" fmla="*/ 28947 h 3115047"/>
                  <a:gd name="connsiteX5" fmla="*/ 2985462 w 3252162"/>
                  <a:gd name="connsiteY5" fmla="*/ 200397 h 3115047"/>
                  <a:gd name="connsiteX0" fmla="*/ 2619284 w 2885984"/>
                  <a:gd name="connsiteY0" fmla="*/ 193733 h 3108383"/>
                  <a:gd name="connsiteX1" fmla="*/ 123734 w 2885984"/>
                  <a:gd name="connsiteY1" fmla="*/ 2536883 h 3108383"/>
                  <a:gd name="connsiteX2" fmla="*/ 2885984 w 2885984"/>
                  <a:gd name="connsiteY2" fmla="*/ 3233 h 3108383"/>
                  <a:gd name="connsiteX3" fmla="*/ 1857284 w 2885984"/>
                  <a:gd name="connsiteY3" fmla="*/ 3108383 h 3108383"/>
                  <a:gd name="connsiteX4" fmla="*/ 2638334 w 2885984"/>
                  <a:gd name="connsiteY4" fmla="*/ 22283 h 3108383"/>
                  <a:gd name="connsiteX5" fmla="*/ 2619284 w 2885984"/>
                  <a:gd name="connsiteY5" fmla="*/ 193733 h 3108383"/>
                  <a:gd name="connsiteX0" fmla="*/ 2638334 w 2885984"/>
                  <a:gd name="connsiteY0" fmla="*/ 22283 h 3108383"/>
                  <a:gd name="connsiteX1" fmla="*/ 123734 w 2885984"/>
                  <a:gd name="connsiteY1" fmla="*/ 2536883 h 3108383"/>
                  <a:gd name="connsiteX2" fmla="*/ 2885984 w 2885984"/>
                  <a:gd name="connsiteY2" fmla="*/ 3233 h 3108383"/>
                  <a:gd name="connsiteX3" fmla="*/ 1857284 w 2885984"/>
                  <a:gd name="connsiteY3" fmla="*/ 3108383 h 3108383"/>
                  <a:gd name="connsiteX4" fmla="*/ 2638334 w 2885984"/>
                  <a:gd name="connsiteY4" fmla="*/ 22283 h 3108383"/>
                  <a:gd name="connsiteX0" fmla="*/ 2638334 w 3113196"/>
                  <a:gd name="connsiteY0" fmla="*/ 325176 h 2839776"/>
                  <a:gd name="connsiteX1" fmla="*/ 123734 w 3113196"/>
                  <a:gd name="connsiteY1" fmla="*/ 2839776 h 2839776"/>
                  <a:gd name="connsiteX2" fmla="*/ 2885984 w 3113196"/>
                  <a:gd name="connsiteY2" fmla="*/ 306126 h 2839776"/>
                  <a:gd name="connsiteX3" fmla="*/ 2638334 w 3113196"/>
                  <a:gd name="connsiteY3" fmla="*/ 325176 h 2839776"/>
                  <a:gd name="connsiteX0" fmla="*/ 2638334 w 2885984"/>
                  <a:gd name="connsiteY0" fmla="*/ 62045 h 2576645"/>
                  <a:gd name="connsiteX1" fmla="*/ 123734 w 2885984"/>
                  <a:gd name="connsiteY1" fmla="*/ 2576645 h 2576645"/>
                  <a:gd name="connsiteX2" fmla="*/ 2885984 w 2885984"/>
                  <a:gd name="connsiteY2" fmla="*/ 42995 h 2576645"/>
                  <a:gd name="connsiteX3" fmla="*/ 2638334 w 2885984"/>
                  <a:gd name="connsiteY3" fmla="*/ 62045 h 2576645"/>
                  <a:gd name="connsiteX0" fmla="*/ 2514600 w 2514600"/>
                  <a:gd name="connsiteY0" fmla="*/ 0 h 2514600"/>
                  <a:gd name="connsiteX1" fmla="*/ 0 w 2514600"/>
                  <a:gd name="connsiteY1" fmla="*/ 2514600 h 2514600"/>
                  <a:gd name="connsiteX2" fmla="*/ 2514600 w 2514600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  <a:gd name="connsiteX0" fmla="*/ 2569404 w 2569404"/>
                  <a:gd name="connsiteY0" fmla="*/ 0 h 2514600"/>
                  <a:gd name="connsiteX1" fmla="*/ 54804 w 2569404"/>
                  <a:gd name="connsiteY1" fmla="*/ 2514600 h 2514600"/>
                  <a:gd name="connsiteX2" fmla="*/ 2569404 w 2569404"/>
                  <a:gd name="connsiteY2" fmla="*/ 0 h 2514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69404" h="2514600">
                    <a:moveTo>
                      <a:pt x="2569404" y="0"/>
                    </a:moveTo>
                    <a:cubicBezTo>
                      <a:pt x="1731204" y="838200"/>
                      <a:pt x="-364296" y="800100"/>
                      <a:pt x="54804" y="2514600"/>
                    </a:cubicBezTo>
                    <a:cubicBezTo>
                      <a:pt x="-21396" y="990600"/>
                      <a:pt x="2219417" y="810673"/>
                      <a:pt x="2569404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Полилиния 17"/>
              <p:cNvSpPr/>
              <p:nvPr/>
            </p:nvSpPr>
            <p:spPr>
              <a:xfrm>
                <a:off x="7437360" y="2231840"/>
                <a:ext cx="1268489" cy="870320"/>
              </a:xfrm>
              <a:custGeom>
                <a:avLst/>
                <a:gdLst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3" fmla="*/ 0 w 1009650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258839 w 1268489"/>
                  <a:gd name="connsiteY0" fmla="*/ 870320 h 870320"/>
                  <a:gd name="connsiteX1" fmla="*/ 1268489 w 1268489"/>
                  <a:gd name="connsiteY1" fmla="*/ 298820 h 870320"/>
                  <a:gd name="connsiteX2" fmla="*/ 468389 w 1268489"/>
                  <a:gd name="connsiteY2" fmla="*/ 13070 h 870320"/>
                  <a:gd name="connsiteX3" fmla="*/ 258839 w 1268489"/>
                  <a:gd name="connsiteY3" fmla="*/ 870320 h 870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8489" h="870320">
                    <a:moveTo>
                      <a:pt x="258839" y="870320"/>
                    </a:moveTo>
                    <a:cubicBezTo>
                      <a:pt x="277889" y="362320"/>
                      <a:pt x="931939" y="489320"/>
                      <a:pt x="1268489" y="298820"/>
                    </a:cubicBezTo>
                    <a:lnTo>
                      <a:pt x="468389" y="13070"/>
                    </a:lnTo>
                    <a:cubicBezTo>
                      <a:pt x="93739" y="-69480"/>
                      <a:pt x="-255511" y="241670"/>
                      <a:pt x="258839" y="87032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Группа 5"/>
            <p:cNvGrpSpPr/>
            <p:nvPr/>
          </p:nvGrpSpPr>
          <p:grpSpPr>
            <a:xfrm>
              <a:off x="6804247" y="2989943"/>
              <a:ext cx="1935357" cy="2630356"/>
              <a:chOff x="6804247" y="2989943"/>
              <a:chExt cx="1935357" cy="2630356"/>
            </a:xfrm>
            <a:effectLst>
              <a:outerShdw blurRad="152400" dist="889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Полилиния 14"/>
              <p:cNvSpPr/>
              <p:nvPr/>
            </p:nvSpPr>
            <p:spPr>
              <a:xfrm>
                <a:off x="6804247" y="2989943"/>
                <a:ext cx="1935357" cy="1519178"/>
              </a:xfrm>
              <a:custGeom>
                <a:avLst/>
                <a:gdLst>
                  <a:gd name="connsiteX0" fmla="*/ 0 w 1262743"/>
                  <a:gd name="connsiteY0" fmla="*/ 0 h 2162628"/>
                  <a:gd name="connsiteX1" fmla="*/ 1262743 w 1262743"/>
                  <a:gd name="connsiteY1" fmla="*/ 928914 h 2162628"/>
                  <a:gd name="connsiteX2" fmla="*/ 899886 w 1262743"/>
                  <a:gd name="connsiteY2" fmla="*/ 2162628 h 2162628"/>
                  <a:gd name="connsiteX3" fmla="*/ 0 w 1262743"/>
                  <a:gd name="connsiteY3" fmla="*/ 0 h 2162628"/>
                  <a:gd name="connsiteX0" fmla="*/ 0 w 1521910"/>
                  <a:gd name="connsiteY0" fmla="*/ 0 h 2162628"/>
                  <a:gd name="connsiteX1" fmla="*/ 1262743 w 1521910"/>
                  <a:gd name="connsiteY1" fmla="*/ 928914 h 2162628"/>
                  <a:gd name="connsiteX2" fmla="*/ 899886 w 1521910"/>
                  <a:gd name="connsiteY2" fmla="*/ 2162628 h 2162628"/>
                  <a:gd name="connsiteX3" fmla="*/ 0 w 1521910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13544 w 2402547"/>
                  <a:gd name="connsiteY0" fmla="*/ 33885 h 2196513"/>
                  <a:gd name="connsiteX1" fmla="*/ 1029543 w 2402547"/>
                  <a:gd name="connsiteY1" fmla="*/ 1848171 h 2196513"/>
                  <a:gd name="connsiteX2" fmla="*/ 1276287 w 2402547"/>
                  <a:gd name="connsiteY2" fmla="*/ 962799 h 2196513"/>
                  <a:gd name="connsiteX3" fmla="*/ 913430 w 2402547"/>
                  <a:gd name="connsiteY3" fmla="*/ 2196513 h 2196513"/>
                  <a:gd name="connsiteX4" fmla="*/ 13544 w 2402547"/>
                  <a:gd name="connsiteY4" fmla="*/ 33885 h 2196513"/>
                  <a:gd name="connsiteX0" fmla="*/ 13544 w 2402547"/>
                  <a:gd name="connsiteY0" fmla="*/ 0 h 2162628"/>
                  <a:gd name="connsiteX1" fmla="*/ 1029543 w 2402547"/>
                  <a:gd name="connsiteY1" fmla="*/ 1814286 h 2162628"/>
                  <a:gd name="connsiteX2" fmla="*/ 1276287 w 2402547"/>
                  <a:gd name="connsiteY2" fmla="*/ 928914 h 2162628"/>
                  <a:gd name="connsiteX3" fmla="*/ 913430 w 2402547"/>
                  <a:gd name="connsiteY3" fmla="*/ 2162628 h 2162628"/>
                  <a:gd name="connsiteX4" fmla="*/ 13544 w 2402547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19479 w 2408482"/>
                  <a:gd name="connsiteY0" fmla="*/ 0 h 2162628"/>
                  <a:gd name="connsiteX1" fmla="*/ 962906 w 2408482"/>
                  <a:gd name="connsiteY1" fmla="*/ 2002971 h 2162628"/>
                  <a:gd name="connsiteX2" fmla="*/ 1282222 w 2408482"/>
                  <a:gd name="connsiteY2" fmla="*/ 928914 h 2162628"/>
                  <a:gd name="connsiteX3" fmla="*/ 919365 w 2408482"/>
                  <a:gd name="connsiteY3" fmla="*/ 2162628 h 2162628"/>
                  <a:gd name="connsiteX4" fmla="*/ 19479 w 2408482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86250"/>
                  <a:gd name="connsiteY0" fmla="*/ 0 h 2162628"/>
                  <a:gd name="connsiteX1" fmla="*/ 1300606 w 2486250"/>
                  <a:gd name="connsiteY1" fmla="*/ 1857828 h 2162628"/>
                  <a:gd name="connsiteX2" fmla="*/ 1286093 w 2486250"/>
                  <a:gd name="connsiteY2" fmla="*/ 928914 h 2162628"/>
                  <a:gd name="connsiteX3" fmla="*/ 923236 w 2486250"/>
                  <a:gd name="connsiteY3" fmla="*/ 2162628 h 2162628"/>
                  <a:gd name="connsiteX4" fmla="*/ 23350 w 2486250"/>
                  <a:gd name="connsiteY4" fmla="*/ 0 h 2162628"/>
                  <a:gd name="connsiteX0" fmla="*/ 14606 w 2639499"/>
                  <a:gd name="connsiteY0" fmla="*/ 0 h 2002971"/>
                  <a:gd name="connsiteX1" fmla="*/ 1291862 w 2639499"/>
                  <a:gd name="connsiteY1" fmla="*/ 1857828 h 2002971"/>
                  <a:gd name="connsiteX2" fmla="*/ 1277349 w 2639499"/>
                  <a:gd name="connsiteY2" fmla="*/ 928914 h 2002971"/>
                  <a:gd name="connsiteX3" fmla="*/ 1277349 w 2639499"/>
                  <a:gd name="connsiteY3" fmla="*/ 2002971 h 2002971"/>
                  <a:gd name="connsiteX4" fmla="*/ 14606 w 2639499"/>
                  <a:gd name="connsiteY4" fmla="*/ 0 h 2002971"/>
                  <a:gd name="connsiteX0" fmla="*/ 15519 w 2640412"/>
                  <a:gd name="connsiteY0" fmla="*/ 0 h 2002971"/>
                  <a:gd name="connsiteX1" fmla="*/ 1292775 w 2640412"/>
                  <a:gd name="connsiteY1" fmla="*/ 1857828 h 2002971"/>
                  <a:gd name="connsiteX2" fmla="*/ 1278262 w 2640412"/>
                  <a:gd name="connsiteY2" fmla="*/ 928914 h 2002971"/>
                  <a:gd name="connsiteX3" fmla="*/ 1278262 w 2640412"/>
                  <a:gd name="connsiteY3" fmla="*/ 2002971 h 2002971"/>
                  <a:gd name="connsiteX4" fmla="*/ 15519 w 2640412"/>
                  <a:gd name="connsiteY4" fmla="*/ 0 h 2002971"/>
                  <a:gd name="connsiteX0" fmla="*/ 1221 w 2626114"/>
                  <a:gd name="connsiteY0" fmla="*/ 0 h 2002971"/>
                  <a:gd name="connsiteX1" fmla="*/ 1278477 w 2626114"/>
                  <a:gd name="connsiteY1" fmla="*/ 1857828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2037 w 2674671"/>
                  <a:gd name="connsiteY0" fmla="*/ 0 h 2002987"/>
                  <a:gd name="connsiteX1" fmla="*/ 1264779 w 2674671"/>
                  <a:gd name="connsiteY1" fmla="*/ 1915885 h 2002987"/>
                  <a:gd name="connsiteX2" fmla="*/ 1264780 w 2674671"/>
                  <a:gd name="connsiteY2" fmla="*/ 928914 h 2002987"/>
                  <a:gd name="connsiteX3" fmla="*/ 1264780 w 2674671"/>
                  <a:gd name="connsiteY3" fmla="*/ 2002971 h 2002987"/>
                  <a:gd name="connsiteX4" fmla="*/ 2037 w 2674671"/>
                  <a:gd name="connsiteY4" fmla="*/ 0 h 2002987"/>
                  <a:gd name="connsiteX0" fmla="*/ 2106 w 2674740"/>
                  <a:gd name="connsiteY0" fmla="*/ 0 h 2002971"/>
                  <a:gd name="connsiteX1" fmla="*/ 1264848 w 2674740"/>
                  <a:gd name="connsiteY1" fmla="*/ 1915885 h 2002971"/>
                  <a:gd name="connsiteX2" fmla="*/ 1264849 w 2674740"/>
                  <a:gd name="connsiteY2" fmla="*/ 928914 h 2002971"/>
                  <a:gd name="connsiteX3" fmla="*/ 1264849 w 2674740"/>
                  <a:gd name="connsiteY3" fmla="*/ 2002971 h 2002971"/>
                  <a:gd name="connsiteX4" fmla="*/ 2106 w 2674740"/>
                  <a:gd name="connsiteY4" fmla="*/ 0 h 200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4740" h="2002971">
                    <a:moveTo>
                      <a:pt x="2106" y="0"/>
                    </a:moveTo>
                    <a:cubicBezTo>
                      <a:pt x="181116" y="599924"/>
                      <a:pt x="227077" y="1673980"/>
                      <a:pt x="1264848" y="1915885"/>
                    </a:cubicBezTo>
                    <a:cubicBezTo>
                      <a:pt x="3304104" y="1838477"/>
                      <a:pt x="2474373" y="-285448"/>
                      <a:pt x="1264849" y="928914"/>
                    </a:cubicBezTo>
                    <a:cubicBezTo>
                      <a:pt x="2145382" y="-503163"/>
                      <a:pt x="3940316" y="1722362"/>
                      <a:pt x="1264849" y="2002971"/>
                    </a:cubicBezTo>
                    <a:cubicBezTo>
                      <a:pt x="340774" y="1920725"/>
                      <a:pt x="-31760" y="967619"/>
                      <a:pt x="2106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Полилиния 15"/>
              <p:cNvSpPr/>
              <p:nvPr/>
            </p:nvSpPr>
            <p:spPr>
              <a:xfrm rot="16513135" flipH="1">
                <a:off x="7195453" y="4558086"/>
                <a:ext cx="1170704" cy="953721"/>
              </a:xfrm>
              <a:custGeom>
                <a:avLst/>
                <a:gdLst>
                  <a:gd name="connsiteX0" fmla="*/ 0 w 1262743"/>
                  <a:gd name="connsiteY0" fmla="*/ 0 h 2162628"/>
                  <a:gd name="connsiteX1" fmla="*/ 1262743 w 1262743"/>
                  <a:gd name="connsiteY1" fmla="*/ 928914 h 2162628"/>
                  <a:gd name="connsiteX2" fmla="*/ 899886 w 1262743"/>
                  <a:gd name="connsiteY2" fmla="*/ 2162628 h 2162628"/>
                  <a:gd name="connsiteX3" fmla="*/ 0 w 1262743"/>
                  <a:gd name="connsiteY3" fmla="*/ 0 h 2162628"/>
                  <a:gd name="connsiteX0" fmla="*/ 0 w 1521910"/>
                  <a:gd name="connsiteY0" fmla="*/ 0 h 2162628"/>
                  <a:gd name="connsiteX1" fmla="*/ 1262743 w 1521910"/>
                  <a:gd name="connsiteY1" fmla="*/ 928914 h 2162628"/>
                  <a:gd name="connsiteX2" fmla="*/ 899886 w 1521910"/>
                  <a:gd name="connsiteY2" fmla="*/ 2162628 h 2162628"/>
                  <a:gd name="connsiteX3" fmla="*/ 0 w 1521910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13544 w 2402547"/>
                  <a:gd name="connsiteY0" fmla="*/ 33885 h 2196513"/>
                  <a:gd name="connsiteX1" fmla="*/ 1029543 w 2402547"/>
                  <a:gd name="connsiteY1" fmla="*/ 1848171 h 2196513"/>
                  <a:gd name="connsiteX2" fmla="*/ 1276287 w 2402547"/>
                  <a:gd name="connsiteY2" fmla="*/ 962799 h 2196513"/>
                  <a:gd name="connsiteX3" fmla="*/ 913430 w 2402547"/>
                  <a:gd name="connsiteY3" fmla="*/ 2196513 h 2196513"/>
                  <a:gd name="connsiteX4" fmla="*/ 13544 w 2402547"/>
                  <a:gd name="connsiteY4" fmla="*/ 33885 h 2196513"/>
                  <a:gd name="connsiteX0" fmla="*/ 13544 w 2402547"/>
                  <a:gd name="connsiteY0" fmla="*/ 0 h 2162628"/>
                  <a:gd name="connsiteX1" fmla="*/ 1029543 w 2402547"/>
                  <a:gd name="connsiteY1" fmla="*/ 1814286 h 2162628"/>
                  <a:gd name="connsiteX2" fmla="*/ 1276287 w 2402547"/>
                  <a:gd name="connsiteY2" fmla="*/ 928914 h 2162628"/>
                  <a:gd name="connsiteX3" fmla="*/ 913430 w 2402547"/>
                  <a:gd name="connsiteY3" fmla="*/ 2162628 h 2162628"/>
                  <a:gd name="connsiteX4" fmla="*/ 13544 w 2402547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19479 w 2408482"/>
                  <a:gd name="connsiteY0" fmla="*/ 0 h 2162628"/>
                  <a:gd name="connsiteX1" fmla="*/ 962906 w 2408482"/>
                  <a:gd name="connsiteY1" fmla="*/ 2002971 h 2162628"/>
                  <a:gd name="connsiteX2" fmla="*/ 1282222 w 2408482"/>
                  <a:gd name="connsiteY2" fmla="*/ 928914 h 2162628"/>
                  <a:gd name="connsiteX3" fmla="*/ 919365 w 2408482"/>
                  <a:gd name="connsiteY3" fmla="*/ 2162628 h 2162628"/>
                  <a:gd name="connsiteX4" fmla="*/ 19479 w 2408482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86250"/>
                  <a:gd name="connsiteY0" fmla="*/ 0 h 2162628"/>
                  <a:gd name="connsiteX1" fmla="*/ 1300606 w 2486250"/>
                  <a:gd name="connsiteY1" fmla="*/ 1857828 h 2162628"/>
                  <a:gd name="connsiteX2" fmla="*/ 1286093 w 2486250"/>
                  <a:gd name="connsiteY2" fmla="*/ 928914 h 2162628"/>
                  <a:gd name="connsiteX3" fmla="*/ 923236 w 2486250"/>
                  <a:gd name="connsiteY3" fmla="*/ 2162628 h 2162628"/>
                  <a:gd name="connsiteX4" fmla="*/ 23350 w 2486250"/>
                  <a:gd name="connsiteY4" fmla="*/ 0 h 2162628"/>
                  <a:gd name="connsiteX0" fmla="*/ 14606 w 2639499"/>
                  <a:gd name="connsiteY0" fmla="*/ 0 h 2002971"/>
                  <a:gd name="connsiteX1" fmla="*/ 1291862 w 2639499"/>
                  <a:gd name="connsiteY1" fmla="*/ 1857828 h 2002971"/>
                  <a:gd name="connsiteX2" fmla="*/ 1277349 w 2639499"/>
                  <a:gd name="connsiteY2" fmla="*/ 928914 h 2002971"/>
                  <a:gd name="connsiteX3" fmla="*/ 1277349 w 2639499"/>
                  <a:gd name="connsiteY3" fmla="*/ 2002971 h 2002971"/>
                  <a:gd name="connsiteX4" fmla="*/ 14606 w 2639499"/>
                  <a:gd name="connsiteY4" fmla="*/ 0 h 2002971"/>
                  <a:gd name="connsiteX0" fmla="*/ 15519 w 2640412"/>
                  <a:gd name="connsiteY0" fmla="*/ 0 h 2002971"/>
                  <a:gd name="connsiteX1" fmla="*/ 1292775 w 2640412"/>
                  <a:gd name="connsiteY1" fmla="*/ 1857828 h 2002971"/>
                  <a:gd name="connsiteX2" fmla="*/ 1278262 w 2640412"/>
                  <a:gd name="connsiteY2" fmla="*/ 928914 h 2002971"/>
                  <a:gd name="connsiteX3" fmla="*/ 1278262 w 2640412"/>
                  <a:gd name="connsiteY3" fmla="*/ 2002971 h 2002971"/>
                  <a:gd name="connsiteX4" fmla="*/ 15519 w 2640412"/>
                  <a:gd name="connsiteY4" fmla="*/ 0 h 2002971"/>
                  <a:gd name="connsiteX0" fmla="*/ 1221 w 2626114"/>
                  <a:gd name="connsiteY0" fmla="*/ 0 h 2002971"/>
                  <a:gd name="connsiteX1" fmla="*/ 1278477 w 2626114"/>
                  <a:gd name="connsiteY1" fmla="*/ 1857828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2037 w 2674671"/>
                  <a:gd name="connsiteY0" fmla="*/ 0 h 2002987"/>
                  <a:gd name="connsiteX1" fmla="*/ 1264779 w 2674671"/>
                  <a:gd name="connsiteY1" fmla="*/ 1915885 h 2002987"/>
                  <a:gd name="connsiteX2" fmla="*/ 1264780 w 2674671"/>
                  <a:gd name="connsiteY2" fmla="*/ 928914 h 2002987"/>
                  <a:gd name="connsiteX3" fmla="*/ 1264780 w 2674671"/>
                  <a:gd name="connsiteY3" fmla="*/ 2002971 h 2002987"/>
                  <a:gd name="connsiteX4" fmla="*/ 2037 w 2674671"/>
                  <a:gd name="connsiteY4" fmla="*/ 0 h 2002987"/>
                  <a:gd name="connsiteX0" fmla="*/ 2106 w 2674740"/>
                  <a:gd name="connsiteY0" fmla="*/ 0 h 2002971"/>
                  <a:gd name="connsiteX1" fmla="*/ 1264848 w 2674740"/>
                  <a:gd name="connsiteY1" fmla="*/ 1915885 h 2002971"/>
                  <a:gd name="connsiteX2" fmla="*/ 1264849 w 2674740"/>
                  <a:gd name="connsiteY2" fmla="*/ 928914 h 2002971"/>
                  <a:gd name="connsiteX3" fmla="*/ 1264849 w 2674740"/>
                  <a:gd name="connsiteY3" fmla="*/ 2002971 h 2002971"/>
                  <a:gd name="connsiteX4" fmla="*/ 2106 w 2674740"/>
                  <a:gd name="connsiteY4" fmla="*/ 0 h 200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4740" h="2002971">
                    <a:moveTo>
                      <a:pt x="2106" y="0"/>
                    </a:moveTo>
                    <a:cubicBezTo>
                      <a:pt x="181116" y="599924"/>
                      <a:pt x="227077" y="1673980"/>
                      <a:pt x="1264848" y="1915885"/>
                    </a:cubicBezTo>
                    <a:cubicBezTo>
                      <a:pt x="3304104" y="1838477"/>
                      <a:pt x="2474373" y="-285448"/>
                      <a:pt x="1264849" y="928914"/>
                    </a:cubicBezTo>
                    <a:cubicBezTo>
                      <a:pt x="2145382" y="-503163"/>
                      <a:pt x="3940316" y="1722362"/>
                      <a:pt x="1264849" y="2002971"/>
                    </a:cubicBezTo>
                    <a:cubicBezTo>
                      <a:pt x="340774" y="1920725"/>
                      <a:pt x="-31760" y="967619"/>
                      <a:pt x="2106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Группа 6"/>
            <p:cNvGrpSpPr/>
            <p:nvPr/>
          </p:nvGrpSpPr>
          <p:grpSpPr>
            <a:xfrm>
              <a:off x="185390" y="3243716"/>
              <a:ext cx="3590585" cy="5620207"/>
              <a:chOff x="185390" y="3243716"/>
              <a:chExt cx="3590585" cy="5620207"/>
            </a:xfrm>
            <a:effectLst>
              <a:outerShdw blurRad="241300" dist="1270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8" name="Группа 7"/>
              <p:cNvGrpSpPr/>
              <p:nvPr/>
            </p:nvGrpSpPr>
            <p:grpSpPr>
              <a:xfrm rot="730301">
                <a:off x="185390" y="3243716"/>
                <a:ext cx="2537603" cy="1800200"/>
                <a:chOff x="1242309" y="3933056"/>
                <a:chExt cx="3179905" cy="2425676"/>
              </a:xfrm>
            </p:grpSpPr>
            <p:sp>
              <p:nvSpPr>
                <p:cNvPr id="13" name="Полилиния 12"/>
                <p:cNvSpPr/>
                <p:nvPr/>
              </p:nvSpPr>
              <p:spPr>
                <a:xfrm flipH="1">
                  <a:off x="1242309" y="3933056"/>
                  <a:ext cx="3179905" cy="242567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79905" h="2425676">
                      <a:moveTo>
                        <a:pt x="457570" y="2425676"/>
                      </a:moveTo>
                      <a:cubicBezTo>
                        <a:pt x="723363" y="1917676"/>
                        <a:pt x="971012" y="985133"/>
                        <a:pt x="3179905" y="228576"/>
                      </a:cubicBezTo>
                      <a:cubicBezTo>
                        <a:pt x="2390691" y="-65037"/>
                        <a:pt x="890276" y="-126418"/>
                        <a:pt x="289748" y="349226"/>
                      </a:cubicBezTo>
                      <a:cubicBezTo>
                        <a:pt x="-171988" y="803704"/>
                        <a:pt x="-56780" y="1797026"/>
                        <a:pt x="457570" y="242567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" name="Полилиния 13"/>
                <p:cNvSpPr/>
                <p:nvPr/>
              </p:nvSpPr>
              <p:spPr>
                <a:xfrm flipH="1">
                  <a:off x="1242309" y="4034146"/>
                  <a:ext cx="2973173" cy="232458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3173" h="2324586">
                      <a:moveTo>
                        <a:pt x="250838" y="2324586"/>
                      </a:moveTo>
                      <a:cubicBezTo>
                        <a:pt x="-223597" y="1061844"/>
                        <a:pt x="764280" y="-146471"/>
                        <a:pt x="2973173" y="127486"/>
                      </a:cubicBezTo>
                      <a:cubicBezTo>
                        <a:pt x="2183959" y="-166127"/>
                        <a:pt x="1162516" y="77292"/>
                        <a:pt x="561988" y="552936"/>
                      </a:cubicBezTo>
                      <a:cubicBezTo>
                        <a:pt x="100252" y="1007414"/>
                        <a:pt x="-263512" y="1695936"/>
                        <a:pt x="250838" y="232458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9" name="Группа 8"/>
              <p:cNvGrpSpPr/>
              <p:nvPr/>
            </p:nvGrpSpPr>
            <p:grpSpPr>
              <a:xfrm rot="3587098" flipH="1">
                <a:off x="687085" y="5581915"/>
                <a:ext cx="2537603" cy="1800200"/>
                <a:chOff x="1242309" y="3933056"/>
                <a:chExt cx="3179905" cy="2425676"/>
              </a:xfrm>
            </p:grpSpPr>
            <p:sp>
              <p:nvSpPr>
                <p:cNvPr id="11" name="Полилиния 10"/>
                <p:cNvSpPr/>
                <p:nvPr/>
              </p:nvSpPr>
              <p:spPr>
                <a:xfrm flipH="1">
                  <a:off x="1242309" y="3933056"/>
                  <a:ext cx="3179905" cy="242567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79905" h="2425676">
                      <a:moveTo>
                        <a:pt x="457570" y="2425676"/>
                      </a:moveTo>
                      <a:cubicBezTo>
                        <a:pt x="723363" y="1917676"/>
                        <a:pt x="971012" y="985133"/>
                        <a:pt x="3179905" y="228576"/>
                      </a:cubicBezTo>
                      <a:cubicBezTo>
                        <a:pt x="2390691" y="-65037"/>
                        <a:pt x="890276" y="-126418"/>
                        <a:pt x="289748" y="349226"/>
                      </a:cubicBezTo>
                      <a:cubicBezTo>
                        <a:pt x="-171988" y="803704"/>
                        <a:pt x="-56780" y="1797026"/>
                        <a:pt x="457570" y="242567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" name="Полилиния 11"/>
                <p:cNvSpPr/>
                <p:nvPr/>
              </p:nvSpPr>
              <p:spPr>
                <a:xfrm flipH="1">
                  <a:off x="1242309" y="4034146"/>
                  <a:ext cx="2973173" cy="232458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3173" h="2324586">
                      <a:moveTo>
                        <a:pt x="250838" y="2324586"/>
                      </a:moveTo>
                      <a:cubicBezTo>
                        <a:pt x="-223597" y="1061844"/>
                        <a:pt x="764280" y="-146471"/>
                        <a:pt x="2973173" y="127486"/>
                      </a:cubicBezTo>
                      <a:cubicBezTo>
                        <a:pt x="2183959" y="-166127"/>
                        <a:pt x="1162516" y="77292"/>
                        <a:pt x="561988" y="552936"/>
                      </a:cubicBezTo>
                      <a:cubicBezTo>
                        <a:pt x="100252" y="1007414"/>
                        <a:pt x="-263512" y="1695936"/>
                        <a:pt x="250838" y="232458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" name="Полилиния 9"/>
              <p:cNvSpPr/>
              <p:nvPr/>
            </p:nvSpPr>
            <p:spPr>
              <a:xfrm rot="7992440" flipV="1">
                <a:off x="-100822" y="4987126"/>
                <a:ext cx="4907839" cy="2845755"/>
              </a:xfrm>
              <a:custGeom>
                <a:avLst/>
                <a:gdLst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3" fmla="*/ 0 w 1009650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258839 w 1268489"/>
                  <a:gd name="connsiteY0" fmla="*/ 870320 h 870320"/>
                  <a:gd name="connsiteX1" fmla="*/ 1268489 w 1268489"/>
                  <a:gd name="connsiteY1" fmla="*/ 298820 h 870320"/>
                  <a:gd name="connsiteX2" fmla="*/ 468389 w 1268489"/>
                  <a:gd name="connsiteY2" fmla="*/ 13070 h 870320"/>
                  <a:gd name="connsiteX3" fmla="*/ 258839 w 1268489"/>
                  <a:gd name="connsiteY3" fmla="*/ 870320 h 870320"/>
                  <a:gd name="connsiteX0" fmla="*/ 258839 w 2197403"/>
                  <a:gd name="connsiteY0" fmla="*/ 2197100 h 2197100"/>
                  <a:gd name="connsiteX1" fmla="*/ 2197403 w 2197403"/>
                  <a:gd name="connsiteY1" fmla="*/ 0 h 2197100"/>
                  <a:gd name="connsiteX2" fmla="*/ 468389 w 2197403"/>
                  <a:gd name="connsiteY2" fmla="*/ 1339850 h 2197100"/>
                  <a:gd name="connsiteX3" fmla="*/ 258839 w 2197403"/>
                  <a:gd name="connsiteY3" fmla="*/ 2197100 h 2197100"/>
                  <a:gd name="connsiteX0" fmla="*/ 504279 w 2442843"/>
                  <a:gd name="connsiteY0" fmla="*/ 2197100 h 2197100"/>
                  <a:gd name="connsiteX1" fmla="*/ 2442843 w 2442843"/>
                  <a:gd name="connsiteY1" fmla="*/ 0 h 2197100"/>
                  <a:gd name="connsiteX2" fmla="*/ 205829 w 2442843"/>
                  <a:gd name="connsiteY2" fmla="*/ 381907 h 2197100"/>
                  <a:gd name="connsiteX3" fmla="*/ 504279 w 2442843"/>
                  <a:gd name="connsiteY3" fmla="*/ 2197100 h 2197100"/>
                  <a:gd name="connsiteX0" fmla="*/ 504279 w 2442843"/>
                  <a:gd name="connsiteY0" fmla="*/ 2197100 h 2197100"/>
                  <a:gd name="connsiteX1" fmla="*/ 2442843 w 2442843"/>
                  <a:gd name="connsiteY1" fmla="*/ 0 h 2197100"/>
                  <a:gd name="connsiteX2" fmla="*/ 205829 w 2442843"/>
                  <a:gd name="connsiteY2" fmla="*/ 381907 h 2197100"/>
                  <a:gd name="connsiteX3" fmla="*/ 504279 w 2442843"/>
                  <a:gd name="connsiteY3" fmla="*/ 2197100 h 2197100"/>
                  <a:gd name="connsiteX0" fmla="*/ 542621 w 2481185"/>
                  <a:gd name="connsiteY0" fmla="*/ 2197100 h 2197100"/>
                  <a:gd name="connsiteX1" fmla="*/ 2481185 w 2481185"/>
                  <a:gd name="connsiteY1" fmla="*/ 0 h 2197100"/>
                  <a:gd name="connsiteX2" fmla="*/ 244171 w 2481185"/>
                  <a:gd name="connsiteY2" fmla="*/ 381907 h 2197100"/>
                  <a:gd name="connsiteX3" fmla="*/ 542621 w 2481185"/>
                  <a:gd name="connsiteY3" fmla="*/ 2197100 h 2197100"/>
                  <a:gd name="connsiteX0" fmla="*/ 542621 w 2742442"/>
                  <a:gd name="connsiteY0" fmla="*/ 2047245 h 2047245"/>
                  <a:gd name="connsiteX1" fmla="*/ 2742442 w 2742442"/>
                  <a:gd name="connsiteY1" fmla="*/ 53345 h 2047245"/>
                  <a:gd name="connsiteX2" fmla="*/ 244171 w 2742442"/>
                  <a:gd name="connsiteY2" fmla="*/ 232052 h 2047245"/>
                  <a:gd name="connsiteX3" fmla="*/ 542621 w 2742442"/>
                  <a:gd name="connsiteY3" fmla="*/ 2047245 h 2047245"/>
                  <a:gd name="connsiteX0" fmla="*/ 542621 w 2742442"/>
                  <a:gd name="connsiteY0" fmla="*/ 2047245 h 2047245"/>
                  <a:gd name="connsiteX1" fmla="*/ 2742442 w 2742442"/>
                  <a:gd name="connsiteY1" fmla="*/ 53345 h 2047245"/>
                  <a:gd name="connsiteX2" fmla="*/ 244171 w 2742442"/>
                  <a:gd name="connsiteY2" fmla="*/ 232052 h 2047245"/>
                  <a:gd name="connsiteX3" fmla="*/ 542621 w 2742442"/>
                  <a:gd name="connsiteY3" fmla="*/ 2047245 h 2047245"/>
                  <a:gd name="connsiteX0" fmla="*/ 849722 w 3049543"/>
                  <a:gd name="connsiteY0" fmla="*/ 2087856 h 2087856"/>
                  <a:gd name="connsiteX1" fmla="*/ 3049543 w 3049543"/>
                  <a:gd name="connsiteY1" fmla="*/ 93956 h 2087856"/>
                  <a:gd name="connsiteX2" fmla="*/ 159386 w 3049543"/>
                  <a:gd name="connsiteY2" fmla="*/ 214606 h 2087856"/>
                  <a:gd name="connsiteX3" fmla="*/ 849722 w 3049543"/>
                  <a:gd name="connsiteY3" fmla="*/ 2087856 h 2087856"/>
                  <a:gd name="connsiteX0" fmla="*/ 849722 w 3049543"/>
                  <a:gd name="connsiteY0" fmla="*/ 2222476 h 2222476"/>
                  <a:gd name="connsiteX1" fmla="*/ 3049543 w 3049543"/>
                  <a:gd name="connsiteY1" fmla="*/ 228576 h 2222476"/>
                  <a:gd name="connsiteX2" fmla="*/ 159386 w 3049543"/>
                  <a:gd name="connsiteY2" fmla="*/ 349226 h 2222476"/>
                  <a:gd name="connsiteX3" fmla="*/ 849722 w 3049543"/>
                  <a:gd name="connsiteY3" fmla="*/ 2222476 h 2222476"/>
                  <a:gd name="connsiteX0" fmla="*/ 457570 w 3179905"/>
                  <a:gd name="connsiteY0" fmla="*/ 2425676 h 2425676"/>
                  <a:gd name="connsiteX1" fmla="*/ 3179905 w 3179905"/>
                  <a:gd name="connsiteY1" fmla="*/ 228576 h 2425676"/>
                  <a:gd name="connsiteX2" fmla="*/ 289748 w 3179905"/>
                  <a:gd name="connsiteY2" fmla="*/ 349226 h 2425676"/>
                  <a:gd name="connsiteX3" fmla="*/ 457570 w 3179905"/>
                  <a:gd name="connsiteY3" fmla="*/ 2425676 h 2425676"/>
                  <a:gd name="connsiteX0" fmla="*/ 457570 w 3179905"/>
                  <a:gd name="connsiteY0" fmla="*/ 2425676 h 2425676"/>
                  <a:gd name="connsiteX1" fmla="*/ 3179905 w 3179905"/>
                  <a:gd name="connsiteY1" fmla="*/ 228576 h 2425676"/>
                  <a:gd name="connsiteX2" fmla="*/ 289748 w 3179905"/>
                  <a:gd name="connsiteY2" fmla="*/ 349226 h 2425676"/>
                  <a:gd name="connsiteX3" fmla="*/ 457570 w 3179905"/>
                  <a:gd name="connsiteY3" fmla="*/ 2425676 h 242567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73173" h="2324586">
                    <a:moveTo>
                      <a:pt x="250838" y="2324586"/>
                    </a:moveTo>
                    <a:cubicBezTo>
                      <a:pt x="237998" y="899249"/>
                      <a:pt x="764280" y="-146471"/>
                      <a:pt x="2973173" y="127486"/>
                    </a:cubicBezTo>
                    <a:cubicBezTo>
                      <a:pt x="2183959" y="-166127"/>
                      <a:pt x="1162516" y="77292"/>
                      <a:pt x="561988" y="552936"/>
                    </a:cubicBezTo>
                    <a:cubicBezTo>
                      <a:pt x="100252" y="1007414"/>
                      <a:pt x="-263512" y="1695936"/>
                      <a:pt x="250838" y="2324586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9" name="Группа 23"/>
          <p:cNvGrpSpPr>
            <a:grpSpLocks/>
          </p:cNvGrpSpPr>
          <p:nvPr userDrawn="1"/>
        </p:nvGrpSpPr>
        <p:grpSpPr bwMode="auto">
          <a:xfrm rot="7987570">
            <a:off x="2709069" y="6420644"/>
            <a:ext cx="307975" cy="449263"/>
            <a:chOff x="2857488" y="4883951"/>
            <a:chExt cx="571504" cy="903297"/>
          </a:xfrm>
        </p:grpSpPr>
        <p:sp>
          <p:nvSpPr>
            <p:cNvPr id="20" name="Овал 19"/>
            <p:cNvSpPr/>
            <p:nvPr/>
          </p:nvSpPr>
          <p:spPr>
            <a:xfrm>
              <a:off x="3002373" y="4955611"/>
              <a:ext cx="285753" cy="14363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1" name="Овал 20">
              <a:hlinkClick r:id="" action="ppaction://hlinkshowjump?jump=nextslide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cxnSp>
          <p:nvCxnSpPr>
            <p:cNvPr id="22" name="Прямая соединительная линия 21"/>
            <p:cNvCxnSpPr>
              <a:stCxn id="24" idx="0"/>
              <a:endCxn id="24" idx="4"/>
            </p:cNvCxnSpPr>
            <p:nvPr/>
          </p:nvCxnSpPr>
          <p:spPr>
            <a:xfrm rot="16200000" flipH="1">
              <a:off x="2749877" y="5395414"/>
              <a:ext cx="78519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Овал 22"/>
            <p:cNvSpPr/>
            <p:nvPr/>
          </p:nvSpPr>
          <p:spPr>
            <a:xfrm>
              <a:off x="3067407" y="4883671"/>
              <a:ext cx="141403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4" name="Овал 23"/>
            <p:cNvSpPr/>
            <p:nvPr/>
          </p:nvSpPr>
          <p:spPr>
            <a:xfrm>
              <a:off x="3002108" y="5143844"/>
              <a:ext cx="70702" cy="7341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5" name="Овал 24"/>
            <p:cNvSpPr/>
            <p:nvPr/>
          </p:nvSpPr>
          <p:spPr>
            <a:xfrm>
              <a:off x="2927571" y="5287375"/>
              <a:ext cx="73648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6" name="Овал 25"/>
            <p:cNvSpPr/>
            <p:nvPr/>
          </p:nvSpPr>
          <p:spPr>
            <a:xfrm>
              <a:off x="2927378" y="5431893"/>
              <a:ext cx="73646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7" name="Овал 26"/>
            <p:cNvSpPr/>
            <p:nvPr/>
          </p:nvSpPr>
          <p:spPr>
            <a:xfrm>
              <a:off x="3000651" y="5573316"/>
              <a:ext cx="70702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8" name="Овал 27"/>
            <p:cNvSpPr/>
            <p:nvPr/>
          </p:nvSpPr>
          <p:spPr>
            <a:xfrm>
              <a:off x="3214070" y="5150282"/>
              <a:ext cx="73648" cy="7341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9" name="Овал 28"/>
            <p:cNvSpPr/>
            <p:nvPr/>
          </p:nvSpPr>
          <p:spPr>
            <a:xfrm>
              <a:off x="3286474" y="5287625"/>
              <a:ext cx="70702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0" name="Овал 29"/>
            <p:cNvSpPr/>
            <p:nvPr/>
          </p:nvSpPr>
          <p:spPr>
            <a:xfrm>
              <a:off x="3286415" y="5427631"/>
              <a:ext cx="70702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1" name="Овал 30"/>
            <p:cNvSpPr/>
            <p:nvPr/>
          </p:nvSpPr>
          <p:spPr>
            <a:xfrm>
              <a:off x="3214764" y="5577572"/>
              <a:ext cx="73646" cy="7022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32" name="Группа 36"/>
          <p:cNvGrpSpPr>
            <a:grpSpLocks/>
          </p:cNvGrpSpPr>
          <p:nvPr userDrawn="1"/>
        </p:nvGrpSpPr>
        <p:grpSpPr bwMode="auto">
          <a:xfrm rot="-7840260">
            <a:off x="128587" y="6346826"/>
            <a:ext cx="307975" cy="450850"/>
            <a:chOff x="2857488" y="4883951"/>
            <a:chExt cx="571504" cy="903297"/>
          </a:xfrm>
        </p:grpSpPr>
        <p:sp>
          <p:nvSpPr>
            <p:cNvPr id="33" name="Овал 32"/>
            <p:cNvSpPr/>
            <p:nvPr/>
          </p:nvSpPr>
          <p:spPr>
            <a:xfrm>
              <a:off x="3059045" y="4938965"/>
              <a:ext cx="285751" cy="14312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4" name="Овал 33">
              <a:hlinkClick r:id="" action="ppaction://hlinkshowjump?jump=previousslide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cxnSp>
          <p:nvCxnSpPr>
            <p:cNvPr id="35" name="Прямая соединительная линия 34"/>
            <p:cNvCxnSpPr>
              <a:stCxn id="37" idx="0"/>
              <a:endCxn id="37" idx="4"/>
            </p:cNvCxnSpPr>
            <p:nvPr/>
          </p:nvCxnSpPr>
          <p:spPr>
            <a:xfrm rot="16200000" flipH="1">
              <a:off x="2757716" y="5394777"/>
              <a:ext cx="78561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Овал 35"/>
            <p:cNvSpPr/>
            <p:nvPr/>
          </p:nvSpPr>
          <p:spPr>
            <a:xfrm>
              <a:off x="3070453" y="4883524"/>
              <a:ext cx="141403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7" name="Овал 36"/>
            <p:cNvSpPr/>
            <p:nvPr/>
          </p:nvSpPr>
          <p:spPr>
            <a:xfrm>
              <a:off x="3002940" y="5144544"/>
              <a:ext cx="70702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8" name="Овал 37"/>
            <p:cNvSpPr/>
            <p:nvPr/>
          </p:nvSpPr>
          <p:spPr>
            <a:xfrm>
              <a:off x="2970792" y="5288017"/>
              <a:ext cx="73646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9" name="Овал 38"/>
            <p:cNvSpPr/>
            <p:nvPr/>
          </p:nvSpPr>
          <p:spPr>
            <a:xfrm>
              <a:off x="2986912" y="5441864"/>
              <a:ext cx="73646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0" name="Овал 39"/>
            <p:cNvSpPr/>
            <p:nvPr/>
          </p:nvSpPr>
          <p:spPr>
            <a:xfrm>
              <a:off x="3034090" y="5572331"/>
              <a:ext cx="70702" cy="7315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1" name="Овал 40"/>
            <p:cNvSpPr/>
            <p:nvPr/>
          </p:nvSpPr>
          <p:spPr>
            <a:xfrm>
              <a:off x="3259486" y="5144883"/>
              <a:ext cx="7364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2" name="Овал 41"/>
            <p:cNvSpPr/>
            <p:nvPr/>
          </p:nvSpPr>
          <p:spPr>
            <a:xfrm>
              <a:off x="3288757" y="5288089"/>
              <a:ext cx="70702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3" name="Овал 42"/>
            <p:cNvSpPr/>
            <p:nvPr/>
          </p:nvSpPr>
          <p:spPr>
            <a:xfrm>
              <a:off x="3320865" y="5431608"/>
              <a:ext cx="70702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4" name="Овал 43"/>
            <p:cNvSpPr/>
            <p:nvPr/>
          </p:nvSpPr>
          <p:spPr>
            <a:xfrm>
              <a:off x="3272413" y="5580924"/>
              <a:ext cx="73646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45" name="Группа 49"/>
          <p:cNvGrpSpPr>
            <a:grpSpLocks/>
          </p:cNvGrpSpPr>
          <p:nvPr userDrawn="1"/>
        </p:nvGrpSpPr>
        <p:grpSpPr bwMode="auto">
          <a:xfrm rot="4965394">
            <a:off x="8589169" y="103982"/>
            <a:ext cx="306387" cy="450850"/>
            <a:chOff x="2857488" y="4883951"/>
            <a:chExt cx="571504" cy="903297"/>
          </a:xfrm>
        </p:grpSpPr>
        <p:sp>
          <p:nvSpPr>
            <p:cNvPr id="46" name="Овал 45"/>
            <p:cNvSpPr/>
            <p:nvPr/>
          </p:nvSpPr>
          <p:spPr>
            <a:xfrm>
              <a:off x="2981979" y="4984288"/>
              <a:ext cx="287234" cy="14312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7" name="Овал 46">
              <a:hlinkClick r:id="" action="ppaction://hlinkshowjump?jump=endshow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cxnSp>
          <p:nvCxnSpPr>
            <p:cNvPr id="48" name="Прямая соединительная линия 47"/>
            <p:cNvCxnSpPr>
              <a:stCxn id="50" idx="0"/>
              <a:endCxn id="50" idx="4"/>
            </p:cNvCxnSpPr>
            <p:nvPr/>
          </p:nvCxnSpPr>
          <p:spPr>
            <a:xfrm rot="16200000" flipH="1">
              <a:off x="2734240" y="5445728"/>
              <a:ext cx="785615" cy="296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Овал 48"/>
            <p:cNvSpPr/>
            <p:nvPr/>
          </p:nvSpPr>
          <p:spPr>
            <a:xfrm>
              <a:off x="3046125" y="4902691"/>
              <a:ext cx="142136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0" name="Овал 49"/>
            <p:cNvSpPr/>
            <p:nvPr/>
          </p:nvSpPr>
          <p:spPr>
            <a:xfrm>
              <a:off x="2986740" y="5175086"/>
              <a:ext cx="7106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1" name="Овал 50"/>
            <p:cNvSpPr/>
            <p:nvPr/>
          </p:nvSpPr>
          <p:spPr>
            <a:xfrm>
              <a:off x="2908252" y="5308650"/>
              <a:ext cx="7106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2" name="Овал 51"/>
            <p:cNvSpPr/>
            <p:nvPr/>
          </p:nvSpPr>
          <p:spPr>
            <a:xfrm>
              <a:off x="2907397" y="5465652"/>
              <a:ext cx="71068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3" name="Овал 52"/>
            <p:cNvSpPr/>
            <p:nvPr/>
          </p:nvSpPr>
          <p:spPr>
            <a:xfrm>
              <a:off x="2981657" y="5620067"/>
              <a:ext cx="71068" cy="7315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4" name="Овал 53"/>
            <p:cNvSpPr/>
            <p:nvPr/>
          </p:nvSpPr>
          <p:spPr>
            <a:xfrm>
              <a:off x="3186218" y="5154225"/>
              <a:ext cx="7106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5" name="Овал 54"/>
            <p:cNvSpPr/>
            <p:nvPr/>
          </p:nvSpPr>
          <p:spPr>
            <a:xfrm>
              <a:off x="3269666" y="5306690"/>
              <a:ext cx="7106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6" name="Овал 55"/>
            <p:cNvSpPr/>
            <p:nvPr/>
          </p:nvSpPr>
          <p:spPr>
            <a:xfrm>
              <a:off x="3270256" y="5476715"/>
              <a:ext cx="71068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7" name="Овал 56"/>
            <p:cNvSpPr/>
            <p:nvPr/>
          </p:nvSpPr>
          <p:spPr>
            <a:xfrm>
              <a:off x="3192837" y="5626456"/>
              <a:ext cx="71068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032743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6"/>
          <p:cNvGrpSpPr>
            <a:grpSpLocks/>
          </p:cNvGrpSpPr>
          <p:nvPr userDrawn="1"/>
        </p:nvGrpSpPr>
        <p:grpSpPr bwMode="auto">
          <a:xfrm>
            <a:off x="-90488" y="-26988"/>
            <a:ext cx="9299576" cy="8086726"/>
            <a:chOff x="-89897" y="0"/>
            <a:chExt cx="9298389" cy="8086773"/>
          </a:xfrm>
        </p:grpSpPr>
        <p:sp>
          <p:nvSpPr>
            <p:cNvPr id="6" name="Полилиния 5"/>
            <p:cNvSpPr/>
            <p:nvPr/>
          </p:nvSpPr>
          <p:spPr>
            <a:xfrm flipV="1">
              <a:off x="-36512" y="4592248"/>
              <a:ext cx="9245004" cy="2381122"/>
            </a:xfrm>
            <a:custGeom>
              <a:avLst/>
              <a:gdLst>
                <a:gd name="connsiteX0" fmla="*/ 0 w 9144000"/>
                <a:gd name="connsiteY0" fmla="*/ 1579418 h 2161309"/>
                <a:gd name="connsiteX1" fmla="*/ 10391 w 9144000"/>
                <a:gd name="connsiteY1" fmla="*/ 1194954 h 2161309"/>
                <a:gd name="connsiteX2" fmla="*/ 9144000 w 9144000"/>
                <a:gd name="connsiteY2" fmla="*/ 0 h 2161309"/>
                <a:gd name="connsiteX3" fmla="*/ 9133609 w 9144000"/>
                <a:gd name="connsiteY3" fmla="*/ 550718 h 2161309"/>
                <a:gd name="connsiteX4" fmla="*/ 3564082 w 9144000"/>
                <a:gd name="connsiteY4" fmla="*/ 2161309 h 2161309"/>
                <a:gd name="connsiteX5" fmla="*/ 0 w 9144000"/>
                <a:gd name="connsiteY5" fmla="*/ 1579418 h 2161309"/>
                <a:gd name="connsiteX0" fmla="*/ 0 w 9144000"/>
                <a:gd name="connsiteY0" fmla="*/ 1579418 h 2161309"/>
                <a:gd name="connsiteX1" fmla="*/ 10391 w 9144000"/>
                <a:gd name="connsiteY1" fmla="*/ 1194954 h 2161309"/>
                <a:gd name="connsiteX2" fmla="*/ 9144000 w 9144000"/>
                <a:gd name="connsiteY2" fmla="*/ 0 h 2161309"/>
                <a:gd name="connsiteX3" fmla="*/ 9133609 w 9144000"/>
                <a:gd name="connsiteY3" fmla="*/ 550718 h 2161309"/>
                <a:gd name="connsiteX4" fmla="*/ 3564082 w 9144000"/>
                <a:gd name="connsiteY4" fmla="*/ 2161309 h 2161309"/>
                <a:gd name="connsiteX5" fmla="*/ 0 w 9144000"/>
                <a:gd name="connsiteY5" fmla="*/ 1579418 h 2161309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161845"/>
                <a:gd name="connsiteX1" fmla="*/ 10391 w 9144000"/>
                <a:gd name="connsiteY1" fmla="*/ 1194954 h 2161845"/>
                <a:gd name="connsiteX2" fmla="*/ 9144000 w 9144000"/>
                <a:gd name="connsiteY2" fmla="*/ 0 h 2161845"/>
                <a:gd name="connsiteX3" fmla="*/ 9133609 w 9144000"/>
                <a:gd name="connsiteY3" fmla="*/ 550718 h 2161845"/>
                <a:gd name="connsiteX4" fmla="*/ 3564082 w 9144000"/>
                <a:gd name="connsiteY4" fmla="*/ 2161309 h 2161845"/>
                <a:gd name="connsiteX5" fmla="*/ 0 w 9144000"/>
                <a:gd name="connsiteY5" fmla="*/ 1579418 h 2161845"/>
                <a:gd name="connsiteX0" fmla="*/ 0 w 9144000"/>
                <a:gd name="connsiteY0" fmla="*/ 1579418 h 2276079"/>
                <a:gd name="connsiteX1" fmla="*/ 10391 w 9144000"/>
                <a:gd name="connsiteY1" fmla="*/ 1194954 h 2276079"/>
                <a:gd name="connsiteX2" fmla="*/ 9144000 w 9144000"/>
                <a:gd name="connsiteY2" fmla="*/ 0 h 2276079"/>
                <a:gd name="connsiteX3" fmla="*/ 9133609 w 9144000"/>
                <a:gd name="connsiteY3" fmla="*/ 550718 h 2276079"/>
                <a:gd name="connsiteX4" fmla="*/ 3574473 w 9144000"/>
                <a:gd name="connsiteY4" fmla="*/ 2275609 h 2276079"/>
                <a:gd name="connsiteX5" fmla="*/ 0 w 9144000"/>
                <a:gd name="connsiteY5" fmla="*/ 1579418 h 2276079"/>
                <a:gd name="connsiteX0" fmla="*/ 0 w 9144000"/>
                <a:gd name="connsiteY0" fmla="*/ 1579418 h 2234538"/>
                <a:gd name="connsiteX1" fmla="*/ 10391 w 9144000"/>
                <a:gd name="connsiteY1" fmla="*/ 1194954 h 2234538"/>
                <a:gd name="connsiteX2" fmla="*/ 9144000 w 9144000"/>
                <a:gd name="connsiteY2" fmla="*/ 0 h 2234538"/>
                <a:gd name="connsiteX3" fmla="*/ 9133609 w 9144000"/>
                <a:gd name="connsiteY3" fmla="*/ 550718 h 2234538"/>
                <a:gd name="connsiteX4" fmla="*/ 3418609 w 9144000"/>
                <a:gd name="connsiteY4" fmla="*/ 2234046 h 2234538"/>
                <a:gd name="connsiteX5" fmla="*/ 0 w 9144000"/>
                <a:gd name="connsiteY5" fmla="*/ 1579418 h 223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2234538">
                  <a:moveTo>
                    <a:pt x="0" y="1579418"/>
                  </a:moveTo>
                  <a:lnTo>
                    <a:pt x="10391" y="1194954"/>
                  </a:lnTo>
                  <a:lnTo>
                    <a:pt x="9144000" y="0"/>
                  </a:lnTo>
                  <a:lnTo>
                    <a:pt x="9133609" y="550718"/>
                  </a:lnTo>
                  <a:cubicBezTo>
                    <a:pt x="6591300" y="651164"/>
                    <a:pt x="5534890" y="1998518"/>
                    <a:pt x="3418609" y="2234046"/>
                  </a:cubicBezTo>
                  <a:cubicBezTo>
                    <a:pt x="1929246" y="2258291"/>
                    <a:pt x="543790" y="1378528"/>
                    <a:pt x="0" y="157941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65100" dist="1270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>
                <a:rot lat="0" lon="0" rev="4200000"/>
              </a:lightRig>
            </a:scene3d>
            <a:sp3d prstMaterial="metal">
              <a:bevelT w="2349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" name="Полилиния 6"/>
            <p:cNvSpPr/>
            <p:nvPr/>
          </p:nvSpPr>
          <p:spPr>
            <a:xfrm rot="15296644" flipV="1">
              <a:off x="2494221" y="1711164"/>
              <a:ext cx="3791491" cy="8959727"/>
            </a:xfrm>
            <a:custGeom>
              <a:avLst/>
              <a:gdLst>
                <a:gd name="connsiteX0" fmla="*/ 1101437 w 1101437"/>
                <a:gd name="connsiteY0" fmla="*/ 10391 h 6889173"/>
                <a:gd name="connsiteX1" fmla="*/ 1007918 w 1101437"/>
                <a:gd name="connsiteY1" fmla="*/ 0 h 6889173"/>
                <a:gd name="connsiteX2" fmla="*/ 0 w 1101437"/>
                <a:gd name="connsiteY2" fmla="*/ 5081155 h 6889173"/>
                <a:gd name="connsiteX3" fmla="*/ 613064 w 1101437"/>
                <a:gd name="connsiteY3" fmla="*/ 6889173 h 6889173"/>
                <a:gd name="connsiteX4" fmla="*/ 665018 w 1101437"/>
                <a:gd name="connsiteY4" fmla="*/ 6889173 h 6889173"/>
                <a:gd name="connsiteX5" fmla="*/ 467591 w 1101437"/>
                <a:gd name="connsiteY5" fmla="*/ 4073237 h 6889173"/>
                <a:gd name="connsiteX6" fmla="*/ 1101437 w 1101437"/>
                <a:gd name="connsiteY6" fmla="*/ 10391 h 6889173"/>
                <a:gd name="connsiteX0" fmla="*/ 1418094 w 1418094"/>
                <a:gd name="connsiteY0" fmla="*/ 10391 h 6889173"/>
                <a:gd name="connsiteX1" fmla="*/ 1324575 w 1418094"/>
                <a:gd name="connsiteY1" fmla="*/ 0 h 6889173"/>
                <a:gd name="connsiteX2" fmla="*/ 316657 w 1418094"/>
                <a:gd name="connsiteY2" fmla="*/ 5081155 h 6889173"/>
                <a:gd name="connsiteX3" fmla="*/ 929721 w 1418094"/>
                <a:gd name="connsiteY3" fmla="*/ 6889173 h 6889173"/>
                <a:gd name="connsiteX4" fmla="*/ 981675 w 1418094"/>
                <a:gd name="connsiteY4" fmla="*/ 6889173 h 6889173"/>
                <a:gd name="connsiteX5" fmla="*/ 784248 w 1418094"/>
                <a:gd name="connsiteY5" fmla="*/ 4073237 h 6889173"/>
                <a:gd name="connsiteX6" fmla="*/ 1418094 w 1418094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543718"/>
                <a:gd name="connsiteY0" fmla="*/ 10391 h 6889173"/>
                <a:gd name="connsiteX1" fmla="*/ 1450199 w 1543718"/>
                <a:gd name="connsiteY1" fmla="*/ 0 h 6889173"/>
                <a:gd name="connsiteX2" fmla="*/ 442281 w 1543718"/>
                <a:gd name="connsiteY2" fmla="*/ 5081155 h 6889173"/>
                <a:gd name="connsiteX3" fmla="*/ 1055345 w 1543718"/>
                <a:gd name="connsiteY3" fmla="*/ 6889173 h 6889173"/>
                <a:gd name="connsiteX4" fmla="*/ 1107299 w 1543718"/>
                <a:gd name="connsiteY4" fmla="*/ 6889173 h 6889173"/>
                <a:gd name="connsiteX5" fmla="*/ 909872 w 1543718"/>
                <a:gd name="connsiteY5" fmla="*/ 4073237 h 6889173"/>
                <a:gd name="connsiteX6" fmla="*/ 1543718 w 1543718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1543718 w 1668296"/>
                <a:gd name="connsiteY0" fmla="*/ 10391 h 6889173"/>
                <a:gd name="connsiteX1" fmla="*/ 1450199 w 1668296"/>
                <a:gd name="connsiteY1" fmla="*/ 0 h 6889173"/>
                <a:gd name="connsiteX2" fmla="*/ 442281 w 1668296"/>
                <a:gd name="connsiteY2" fmla="*/ 5081155 h 6889173"/>
                <a:gd name="connsiteX3" fmla="*/ 1055345 w 1668296"/>
                <a:gd name="connsiteY3" fmla="*/ 6889173 h 6889173"/>
                <a:gd name="connsiteX4" fmla="*/ 1107299 w 1668296"/>
                <a:gd name="connsiteY4" fmla="*/ 6889173 h 6889173"/>
                <a:gd name="connsiteX5" fmla="*/ 909872 w 1668296"/>
                <a:gd name="connsiteY5" fmla="*/ 4073237 h 6889173"/>
                <a:gd name="connsiteX6" fmla="*/ 1543718 w 1668296"/>
                <a:gd name="connsiteY6" fmla="*/ 10391 h 6889173"/>
                <a:gd name="connsiteX0" fmla="*/ 3526525 w 3651103"/>
                <a:gd name="connsiteY0" fmla="*/ 415545 h 7294327"/>
                <a:gd name="connsiteX1" fmla="*/ 317711 w 3651103"/>
                <a:gd name="connsiteY1" fmla="*/ 0 h 7294327"/>
                <a:gd name="connsiteX2" fmla="*/ 2425088 w 3651103"/>
                <a:gd name="connsiteY2" fmla="*/ 5486309 h 7294327"/>
                <a:gd name="connsiteX3" fmla="*/ 3038152 w 3651103"/>
                <a:gd name="connsiteY3" fmla="*/ 7294327 h 7294327"/>
                <a:gd name="connsiteX4" fmla="*/ 3090106 w 3651103"/>
                <a:gd name="connsiteY4" fmla="*/ 7294327 h 7294327"/>
                <a:gd name="connsiteX5" fmla="*/ 2892679 w 3651103"/>
                <a:gd name="connsiteY5" fmla="*/ 4478391 h 7294327"/>
                <a:gd name="connsiteX6" fmla="*/ 3526525 w 3651103"/>
                <a:gd name="connsiteY6" fmla="*/ 415545 h 7294327"/>
                <a:gd name="connsiteX0" fmla="*/ 445914 w 3651103"/>
                <a:gd name="connsiteY0" fmla="*/ 0 h 7347603"/>
                <a:gd name="connsiteX1" fmla="*/ 317711 w 3651103"/>
                <a:gd name="connsiteY1" fmla="*/ 53276 h 7347603"/>
                <a:gd name="connsiteX2" fmla="*/ 2425088 w 3651103"/>
                <a:gd name="connsiteY2" fmla="*/ 5539585 h 7347603"/>
                <a:gd name="connsiteX3" fmla="*/ 3038152 w 3651103"/>
                <a:gd name="connsiteY3" fmla="*/ 7347603 h 7347603"/>
                <a:gd name="connsiteX4" fmla="*/ 3090106 w 3651103"/>
                <a:gd name="connsiteY4" fmla="*/ 7347603 h 7347603"/>
                <a:gd name="connsiteX5" fmla="*/ 2892679 w 3651103"/>
                <a:gd name="connsiteY5" fmla="*/ 4531667 h 7347603"/>
                <a:gd name="connsiteX6" fmla="*/ 445914 w 3651103"/>
                <a:gd name="connsiteY6" fmla="*/ 0 h 7347603"/>
                <a:gd name="connsiteX0" fmla="*/ 445914 w 3651103"/>
                <a:gd name="connsiteY0" fmla="*/ 0 h 8896913"/>
                <a:gd name="connsiteX1" fmla="*/ 317711 w 3651103"/>
                <a:gd name="connsiteY1" fmla="*/ 53276 h 8896913"/>
                <a:gd name="connsiteX2" fmla="*/ 2425088 w 3651103"/>
                <a:gd name="connsiteY2" fmla="*/ 5539585 h 8896913"/>
                <a:gd name="connsiteX3" fmla="*/ 2546947 w 3651103"/>
                <a:gd name="connsiteY3" fmla="*/ 8896913 h 8896913"/>
                <a:gd name="connsiteX4" fmla="*/ 3090106 w 3651103"/>
                <a:gd name="connsiteY4" fmla="*/ 7347603 h 8896913"/>
                <a:gd name="connsiteX5" fmla="*/ 2892679 w 3651103"/>
                <a:gd name="connsiteY5" fmla="*/ 4531667 h 8896913"/>
                <a:gd name="connsiteX6" fmla="*/ 445914 w 3651103"/>
                <a:gd name="connsiteY6" fmla="*/ 0 h 8896913"/>
                <a:gd name="connsiteX0" fmla="*/ 445914 w 4168321"/>
                <a:gd name="connsiteY0" fmla="*/ 0 h 8896913"/>
                <a:gd name="connsiteX1" fmla="*/ 317711 w 4168321"/>
                <a:gd name="connsiteY1" fmla="*/ 53276 h 8896913"/>
                <a:gd name="connsiteX2" fmla="*/ 2425088 w 4168321"/>
                <a:gd name="connsiteY2" fmla="*/ 5539585 h 8896913"/>
                <a:gd name="connsiteX3" fmla="*/ 2546947 w 4168321"/>
                <a:gd name="connsiteY3" fmla="*/ 8896913 h 8896913"/>
                <a:gd name="connsiteX4" fmla="*/ 3853382 w 4168321"/>
                <a:gd name="connsiteY4" fmla="*/ 8507821 h 8896913"/>
                <a:gd name="connsiteX5" fmla="*/ 2892679 w 4168321"/>
                <a:gd name="connsiteY5" fmla="*/ 4531667 h 8896913"/>
                <a:gd name="connsiteX6" fmla="*/ 445914 w 4168321"/>
                <a:gd name="connsiteY6" fmla="*/ 0 h 8896913"/>
                <a:gd name="connsiteX0" fmla="*/ 509951 w 4232358"/>
                <a:gd name="connsiteY0" fmla="*/ 0 h 8896913"/>
                <a:gd name="connsiteX1" fmla="*/ 381748 w 4232358"/>
                <a:gd name="connsiteY1" fmla="*/ 53276 h 8896913"/>
                <a:gd name="connsiteX2" fmla="*/ 1946105 w 4232358"/>
                <a:gd name="connsiteY2" fmla="*/ 5285145 h 8896913"/>
                <a:gd name="connsiteX3" fmla="*/ 2610984 w 4232358"/>
                <a:gd name="connsiteY3" fmla="*/ 8896913 h 8896913"/>
                <a:gd name="connsiteX4" fmla="*/ 3917419 w 4232358"/>
                <a:gd name="connsiteY4" fmla="*/ 8507821 h 8896913"/>
                <a:gd name="connsiteX5" fmla="*/ 2956716 w 4232358"/>
                <a:gd name="connsiteY5" fmla="*/ 4531667 h 8896913"/>
                <a:gd name="connsiteX6" fmla="*/ 509951 w 4232358"/>
                <a:gd name="connsiteY6" fmla="*/ 0 h 8896913"/>
                <a:gd name="connsiteX0" fmla="*/ 192745 w 3915152"/>
                <a:gd name="connsiteY0" fmla="*/ 0 h 8896913"/>
                <a:gd name="connsiteX1" fmla="*/ 64542 w 3915152"/>
                <a:gd name="connsiteY1" fmla="*/ 53276 h 8896913"/>
                <a:gd name="connsiteX2" fmla="*/ 2293778 w 3915152"/>
                <a:gd name="connsiteY2" fmla="*/ 8896913 h 8896913"/>
                <a:gd name="connsiteX3" fmla="*/ 3600213 w 3915152"/>
                <a:gd name="connsiteY3" fmla="*/ 8507821 h 8896913"/>
                <a:gd name="connsiteX4" fmla="*/ 2639510 w 3915152"/>
                <a:gd name="connsiteY4" fmla="*/ 4531667 h 8896913"/>
                <a:gd name="connsiteX5" fmla="*/ 192745 w 3915152"/>
                <a:gd name="connsiteY5" fmla="*/ 0 h 8896913"/>
                <a:gd name="connsiteX0" fmla="*/ 128203 w 3850610"/>
                <a:gd name="connsiteY0" fmla="*/ 0 h 8896913"/>
                <a:gd name="connsiteX1" fmla="*/ 0 w 3850610"/>
                <a:gd name="connsiteY1" fmla="*/ 53276 h 8896913"/>
                <a:gd name="connsiteX2" fmla="*/ 2229236 w 3850610"/>
                <a:gd name="connsiteY2" fmla="*/ 8896913 h 8896913"/>
                <a:gd name="connsiteX3" fmla="*/ 3535671 w 3850610"/>
                <a:gd name="connsiteY3" fmla="*/ 8507821 h 8896913"/>
                <a:gd name="connsiteX4" fmla="*/ 2574968 w 3850610"/>
                <a:gd name="connsiteY4" fmla="*/ 4531667 h 8896913"/>
                <a:gd name="connsiteX5" fmla="*/ 128203 w 3850610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862195"/>
                <a:gd name="connsiteY0" fmla="*/ 0 h 8896913"/>
                <a:gd name="connsiteX1" fmla="*/ 0 w 3862195"/>
                <a:gd name="connsiteY1" fmla="*/ 53276 h 8896913"/>
                <a:gd name="connsiteX2" fmla="*/ 2229236 w 3862195"/>
                <a:gd name="connsiteY2" fmla="*/ 8896913 h 8896913"/>
                <a:gd name="connsiteX3" fmla="*/ 3535671 w 3862195"/>
                <a:gd name="connsiteY3" fmla="*/ 8507821 h 8896913"/>
                <a:gd name="connsiteX4" fmla="*/ 2629859 w 3862195"/>
                <a:gd name="connsiteY4" fmla="*/ 3827397 h 8896913"/>
                <a:gd name="connsiteX5" fmla="*/ 128203 w 3862195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28203 w 3535671"/>
                <a:gd name="connsiteY0" fmla="*/ 0 h 8896913"/>
                <a:gd name="connsiteX1" fmla="*/ 0 w 3535671"/>
                <a:gd name="connsiteY1" fmla="*/ 53276 h 8896913"/>
                <a:gd name="connsiteX2" fmla="*/ 2229236 w 3535671"/>
                <a:gd name="connsiteY2" fmla="*/ 8896913 h 8896913"/>
                <a:gd name="connsiteX3" fmla="*/ 3535671 w 3535671"/>
                <a:gd name="connsiteY3" fmla="*/ 8507821 h 8896913"/>
                <a:gd name="connsiteX4" fmla="*/ 2629859 w 3535671"/>
                <a:gd name="connsiteY4" fmla="*/ 3827397 h 8896913"/>
                <a:gd name="connsiteX5" fmla="*/ 128203 w 3535671"/>
                <a:gd name="connsiteY5" fmla="*/ 0 h 8896913"/>
                <a:gd name="connsiteX0" fmla="*/ 164332 w 3571800"/>
                <a:gd name="connsiteY0" fmla="*/ 0 h 8896913"/>
                <a:gd name="connsiteX1" fmla="*/ 0 w 3571800"/>
                <a:gd name="connsiteY1" fmla="*/ 31271 h 8896913"/>
                <a:gd name="connsiteX2" fmla="*/ 2265365 w 3571800"/>
                <a:gd name="connsiteY2" fmla="*/ 8896913 h 8896913"/>
                <a:gd name="connsiteX3" fmla="*/ 3571800 w 3571800"/>
                <a:gd name="connsiteY3" fmla="*/ 8507821 h 8896913"/>
                <a:gd name="connsiteX4" fmla="*/ 2665988 w 3571800"/>
                <a:gd name="connsiteY4" fmla="*/ 3827397 h 8896913"/>
                <a:gd name="connsiteX5" fmla="*/ 164332 w 3571800"/>
                <a:gd name="connsiteY5" fmla="*/ 0 h 8896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00" h="8896913">
                  <a:moveTo>
                    <a:pt x="164332" y="0"/>
                  </a:moveTo>
                  <a:lnTo>
                    <a:pt x="0" y="31271"/>
                  </a:lnTo>
                  <a:cubicBezTo>
                    <a:pt x="350172" y="1514090"/>
                    <a:pt x="1676087" y="7487822"/>
                    <a:pt x="2265365" y="8896913"/>
                  </a:cubicBezTo>
                  <a:lnTo>
                    <a:pt x="3571800" y="8507821"/>
                  </a:lnTo>
                  <a:cubicBezTo>
                    <a:pt x="3036553" y="6682818"/>
                    <a:pt x="4168320" y="6104029"/>
                    <a:pt x="2665988" y="3827397"/>
                  </a:cubicBezTo>
                  <a:cubicBezTo>
                    <a:pt x="1652017" y="2416566"/>
                    <a:pt x="447622" y="1672663"/>
                    <a:pt x="164332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7200000"/>
              </a:lightRig>
            </a:scene3d>
            <a:sp3d prstMaterial="metal">
              <a:bevelT w="23495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8" name="Группа 7"/>
            <p:cNvGrpSpPr/>
            <p:nvPr/>
          </p:nvGrpSpPr>
          <p:grpSpPr>
            <a:xfrm flipH="1">
              <a:off x="5256810" y="2236468"/>
              <a:ext cx="3590585" cy="5620207"/>
              <a:chOff x="185390" y="3243716"/>
              <a:chExt cx="3590585" cy="5620207"/>
            </a:xfrm>
            <a:effectLst>
              <a:outerShdw blurRad="241300" dist="1270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12" name="Группа 11"/>
              <p:cNvGrpSpPr/>
              <p:nvPr/>
            </p:nvGrpSpPr>
            <p:grpSpPr>
              <a:xfrm rot="730301">
                <a:off x="185390" y="3243716"/>
                <a:ext cx="2537603" cy="1800200"/>
                <a:chOff x="1242309" y="3933056"/>
                <a:chExt cx="3179905" cy="2425676"/>
              </a:xfrm>
            </p:grpSpPr>
            <p:sp>
              <p:nvSpPr>
                <p:cNvPr id="17" name="Полилиния 16"/>
                <p:cNvSpPr/>
                <p:nvPr/>
              </p:nvSpPr>
              <p:spPr>
                <a:xfrm flipH="1">
                  <a:off x="1242309" y="3933056"/>
                  <a:ext cx="3179905" cy="242567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79905" h="2425676">
                      <a:moveTo>
                        <a:pt x="457570" y="2425676"/>
                      </a:moveTo>
                      <a:cubicBezTo>
                        <a:pt x="723363" y="1917676"/>
                        <a:pt x="971012" y="985133"/>
                        <a:pt x="3179905" y="228576"/>
                      </a:cubicBezTo>
                      <a:cubicBezTo>
                        <a:pt x="2390691" y="-65037"/>
                        <a:pt x="890276" y="-126418"/>
                        <a:pt x="289748" y="349226"/>
                      </a:cubicBezTo>
                      <a:cubicBezTo>
                        <a:pt x="-171988" y="803704"/>
                        <a:pt x="-56780" y="1797026"/>
                        <a:pt x="457570" y="242567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" name="Полилиния 17"/>
                <p:cNvSpPr/>
                <p:nvPr/>
              </p:nvSpPr>
              <p:spPr>
                <a:xfrm flipH="1">
                  <a:off x="1242309" y="4034146"/>
                  <a:ext cx="2973173" cy="232458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3173" h="2324586">
                      <a:moveTo>
                        <a:pt x="250838" y="2324586"/>
                      </a:moveTo>
                      <a:cubicBezTo>
                        <a:pt x="-223597" y="1061844"/>
                        <a:pt x="764280" y="-146471"/>
                        <a:pt x="2973173" y="127486"/>
                      </a:cubicBezTo>
                      <a:cubicBezTo>
                        <a:pt x="2183959" y="-166127"/>
                        <a:pt x="1162516" y="77292"/>
                        <a:pt x="561988" y="552936"/>
                      </a:cubicBezTo>
                      <a:cubicBezTo>
                        <a:pt x="100252" y="1007414"/>
                        <a:pt x="-263512" y="1695936"/>
                        <a:pt x="250838" y="232458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3" name="Группа 12"/>
              <p:cNvGrpSpPr/>
              <p:nvPr/>
            </p:nvGrpSpPr>
            <p:grpSpPr>
              <a:xfrm rot="3587098" flipH="1">
                <a:off x="687085" y="5581915"/>
                <a:ext cx="2537603" cy="1800200"/>
                <a:chOff x="1242309" y="3933056"/>
                <a:chExt cx="3179905" cy="2425676"/>
              </a:xfrm>
            </p:grpSpPr>
            <p:sp>
              <p:nvSpPr>
                <p:cNvPr id="15" name="Полилиния 14"/>
                <p:cNvSpPr/>
                <p:nvPr/>
              </p:nvSpPr>
              <p:spPr>
                <a:xfrm flipH="1">
                  <a:off x="1242309" y="3933056"/>
                  <a:ext cx="3179905" cy="242567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79905" h="2425676">
                      <a:moveTo>
                        <a:pt x="457570" y="2425676"/>
                      </a:moveTo>
                      <a:cubicBezTo>
                        <a:pt x="723363" y="1917676"/>
                        <a:pt x="971012" y="985133"/>
                        <a:pt x="3179905" y="228576"/>
                      </a:cubicBezTo>
                      <a:cubicBezTo>
                        <a:pt x="2390691" y="-65037"/>
                        <a:pt x="890276" y="-126418"/>
                        <a:pt x="289748" y="349226"/>
                      </a:cubicBezTo>
                      <a:cubicBezTo>
                        <a:pt x="-171988" y="803704"/>
                        <a:pt x="-56780" y="1797026"/>
                        <a:pt x="457570" y="242567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" name="Полилиния 15"/>
                <p:cNvSpPr/>
                <p:nvPr/>
              </p:nvSpPr>
              <p:spPr>
                <a:xfrm flipH="1">
                  <a:off x="1242309" y="4034146"/>
                  <a:ext cx="2973173" cy="2324586"/>
                </a:xfrm>
                <a:custGeom>
                  <a:avLst/>
                  <a:gdLst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0" fmla="*/ 0 w 1009650"/>
                    <a:gd name="connsiteY0" fmla="*/ 857250 h 857250"/>
                    <a:gd name="connsiteX1" fmla="*/ 1009650 w 1009650"/>
                    <a:gd name="connsiteY1" fmla="*/ 285750 h 857250"/>
                    <a:gd name="connsiteX2" fmla="*/ 209550 w 1009650"/>
                    <a:gd name="connsiteY2" fmla="*/ 0 h 857250"/>
                    <a:gd name="connsiteX3" fmla="*/ 0 w 1009650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195726 w 1205376"/>
                    <a:gd name="connsiteY0" fmla="*/ 857250 h 857250"/>
                    <a:gd name="connsiteX1" fmla="*/ 1205376 w 1205376"/>
                    <a:gd name="connsiteY1" fmla="*/ 285750 h 857250"/>
                    <a:gd name="connsiteX2" fmla="*/ 405276 w 1205376"/>
                    <a:gd name="connsiteY2" fmla="*/ 0 h 857250"/>
                    <a:gd name="connsiteX3" fmla="*/ 195726 w 1205376"/>
                    <a:gd name="connsiteY3" fmla="*/ 857250 h 857250"/>
                    <a:gd name="connsiteX0" fmla="*/ 258839 w 1268489"/>
                    <a:gd name="connsiteY0" fmla="*/ 870320 h 870320"/>
                    <a:gd name="connsiteX1" fmla="*/ 1268489 w 1268489"/>
                    <a:gd name="connsiteY1" fmla="*/ 298820 h 870320"/>
                    <a:gd name="connsiteX2" fmla="*/ 468389 w 1268489"/>
                    <a:gd name="connsiteY2" fmla="*/ 13070 h 870320"/>
                    <a:gd name="connsiteX3" fmla="*/ 258839 w 1268489"/>
                    <a:gd name="connsiteY3" fmla="*/ 870320 h 870320"/>
                    <a:gd name="connsiteX0" fmla="*/ 258839 w 2197403"/>
                    <a:gd name="connsiteY0" fmla="*/ 2197100 h 2197100"/>
                    <a:gd name="connsiteX1" fmla="*/ 2197403 w 2197403"/>
                    <a:gd name="connsiteY1" fmla="*/ 0 h 2197100"/>
                    <a:gd name="connsiteX2" fmla="*/ 468389 w 2197403"/>
                    <a:gd name="connsiteY2" fmla="*/ 1339850 h 2197100"/>
                    <a:gd name="connsiteX3" fmla="*/ 258839 w 219740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04279 w 2442843"/>
                    <a:gd name="connsiteY0" fmla="*/ 2197100 h 2197100"/>
                    <a:gd name="connsiteX1" fmla="*/ 2442843 w 2442843"/>
                    <a:gd name="connsiteY1" fmla="*/ 0 h 2197100"/>
                    <a:gd name="connsiteX2" fmla="*/ 205829 w 2442843"/>
                    <a:gd name="connsiteY2" fmla="*/ 381907 h 2197100"/>
                    <a:gd name="connsiteX3" fmla="*/ 504279 w 2442843"/>
                    <a:gd name="connsiteY3" fmla="*/ 2197100 h 2197100"/>
                    <a:gd name="connsiteX0" fmla="*/ 542621 w 2481185"/>
                    <a:gd name="connsiteY0" fmla="*/ 2197100 h 2197100"/>
                    <a:gd name="connsiteX1" fmla="*/ 2481185 w 2481185"/>
                    <a:gd name="connsiteY1" fmla="*/ 0 h 2197100"/>
                    <a:gd name="connsiteX2" fmla="*/ 244171 w 2481185"/>
                    <a:gd name="connsiteY2" fmla="*/ 381907 h 2197100"/>
                    <a:gd name="connsiteX3" fmla="*/ 542621 w 2481185"/>
                    <a:gd name="connsiteY3" fmla="*/ 2197100 h 2197100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542621 w 2742442"/>
                    <a:gd name="connsiteY0" fmla="*/ 2047245 h 2047245"/>
                    <a:gd name="connsiteX1" fmla="*/ 2742442 w 2742442"/>
                    <a:gd name="connsiteY1" fmla="*/ 53345 h 2047245"/>
                    <a:gd name="connsiteX2" fmla="*/ 244171 w 2742442"/>
                    <a:gd name="connsiteY2" fmla="*/ 232052 h 2047245"/>
                    <a:gd name="connsiteX3" fmla="*/ 542621 w 2742442"/>
                    <a:gd name="connsiteY3" fmla="*/ 2047245 h 2047245"/>
                    <a:gd name="connsiteX0" fmla="*/ 849722 w 3049543"/>
                    <a:gd name="connsiteY0" fmla="*/ 2087856 h 2087856"/>
                    <a:gd name="connsiteX1" fmla="*/ 3049543 w 3049543"/>
                    <a:gd name="connsiteY1" fmla="*/ 93956 h 2087856"/>
                    <a:gd name="connsiteX2" fmla="*/ 159386 w 3049543"/>
                    <a:gd name="connsiteY2" fmla="*/ 214606 h 2087856"/>
                    <a:gd name="connsiteX3" fmla="*/ 849722 w 3049543"/>
                    <a:gd name="connsiteY3" fmla="*/ 2087856 h 2087856"/>
                    <a:gd name="connsiteX0" fmla="*/ 849722 w 3049543"/>
                    <a:gd name="connsiteY0" fmla="*/ 2222476 h 2222476"/>
                    <a:gd name="connsiteX1" fmla="*/ 3049543 w 3049543"/>
                    <a:gd name="connsiteY1" fmla="*/ 228576 h 2222476"/>
                    <a:gd name="connsiteX2" fmla="*/ 159386 w 3049543"/>
                    <a:gd name="connsiteY2" fmla="*/ 349226 h 2222476"/>
                    <a:gd name="connsiteX3" fmla="*/ 849722 w 3049543"/>
                    <a:gd name="connsiteY3" fmla="*/ 2222476 h 22224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457570 w 3179905"/>
                    <a:gd name="connsiteY0" fmla="*/ 2425676 h 2425676"/>
                    <a:gd name="connsiteX1" fmla="*/ 3179905 w 3179905"/>
                    <a:gd name="connsiteY1" fmla="*/ 228576 h 2425676"/>
                    <a:gd name="connsiteX2" fmla="*/ 289748 w 3179905"/>
                    <a:gd name="connsiteY2" fmla="*/ 349226 h 2425676"/>
                    <a:gd name="connsiteX3" fmla="*/ 457570 w 3179905"/>
                    <a:gd name="connsiteY3" fmla="*/ 2425676 h 242567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  <a:gd name="connsiteX0" fmla="*/ 250838 w 2973173"/>
                    <a:gd name="connsiteY0" fmla="*/ 2324586 h 2324586"/>
                    <a:gd name="connsiteX1" fmla="*/ 2973173 w 2973173"/>
                    <a:gd name="connsiteY1" fmla="*/ 127486 h 2324586"/>
                    <a:gd name="connsiteX2" fmla="*/ 561988 w 2973173"/>
                    <a:gd name="connsiteY2" fmla="*/ 552936 h 2324586"/>
                    <a:gd name="connsiteX3" fmla="*/ 250838 w 2973173"/>
                    <a:gd name="connsiteY3" fmla="*/ 2324586 h 232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73173" h="2324586">
                      <a:moveTo>
                        <a:pt x="250838" y="2324586"/>
                      </a:moveTo>
                      <a:cubicBezTo>
                        <a:pt x="-223597" y="1061844"/>
                        <a:pt x="764280" y="-146471"/>
                        <a:pt x="2973173" y="127486"/>
                      </a:cubicBezTo>
                      <a:cubicBezTo>
                        <a:pt x="2183959" y="-166127"/>
                        <a:pt x="1162516" y="77292"/>
                        <a:pt x="561988" y="552936"/>
                      </a:cubicBezTo>
                      <a:cubicBezTo>
                        <a:pt x="100252" y="1007414"/>
                        <a:pt x="-263512" y="1695936"/>
                        <a:pt x="250838" y="2324586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/>
                  <a:lightRig rig="threePt" dir="t">
                    <a:rot lat="0" lon="0" rev="3600000"/>
                  </a:lightRig>
                </a:scene3d>
                <a:sp3d prstMaterial="metal">
                  <a:bevelT w="23495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4" name="Полилиния 13"/>
              <p:cNvSpPr/>
              <p:nvPr/>
            </p:nvSpPr>
            <p:spPr>
              <a:xfrm rot="7992440" flipV="1">
                <a:off x="-100822" y="4987126"/>
                <a:ext cx="4907839" cy="2845755"/>
              </a:xfrm>
              <a:custGeom>
                <a:avLst/>
                <a:gdLst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0" fmla="*/ 0 w 1009650"/>
                  <a:gd name="connsiteY0" fmla="*/ 857250 h 857250"/>
                  <a:gd name="connsiteX1" fmla="*/ 1009650 w 1009650"/>
                  <a:gd name="connsiteY1" fmla="*/ 285750 h 857250"/>
                  <a:gd name="connsiteX2" fmla="*/ 209550 w 1009650"/>
                  <a:gd name="connsiteY2" fmla="*/ 0 h 857250"/>
                  <a:gd name="connsiteX3" fmla="*/ 0 w 1009650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195726 w 1205376"/>
                  <a:gd name="connsiteY0" fmla="*/ 857250 h 857250"/>
                  <a:gd name="connsiteX1" fmla="*/ 1205376 w 1205376"/>
                  <a:gd name="connsiteY1" fmla="*/ 285750 h 857250"/>
                  <a:gd name="connsiteX2" fmla="*/ 405276 w 1205376"/>
                  <a:gd name="connsiteY2" fmla="*/ 0 h 857250"/>
                  <a:gd name="connsiteX3" fmla="*/ 195726 w 1205376"/>
                  <a:gd name="connsiteY3" fmla="*/ 857250 h 857250"/>
                  <a:gd name="connsiteX0" fmla="*/ 258839 w 1268489"/>
                  <a:gd name="connsiteY0" fmla="*/ 870320 h 870320"/>
                  <a:gd name="connsiteX1" fmla="*/ 1268489 w 1268489"/>
                  <a:gd name="connsiteY1" fmla="*/ 298820 h 870320"/>
                  <a:gd name="connsiteX2" fmla="*/ 468389 w 1268489"/>
                  <a:gd name="connsiteY2" fmla="*/ 13070 h 870320"/>
                  <a:gd name="connsiteX3" fmla="*/ 258839 w 1268489"/>
                  <a:gd name="connsiteY3" fmla="*/ 870320 h 870320"/>
                  <a:gd name="connsiteX0" fmla="*/ 258839 w 2197403"/>
                  <a:gd name="connsiteY0" fmla="*/ 2197100 h 2197100"/>
                  <a:gd name="connsiteX1" fmla="*/ 2197403 w 2197403"/>
                  <a:gd name="connsiteY1" fmla="*/ 0 h 2197100"/>
                  <a:gd name="connsiteX2" fmla="*/ 468389 w 2197403"/>
                  <a:gd name="connsiteY2" fmla="*/ 1339850 h 2197100"/>
                  <a:gd name="connsiteX3" fmla="*/ 258839 w 2197403"/>
                  <a:gd name="connsiteY3" fmla="*/ 2197100 h 2197100"/>
                  <a:gd name="connsiteX0" fmla="*/ 504279 w 2442843"/>
                  <a:gd name="connsiteY0" fmla="*/ 2197100 h 2197100"/>
                  <a:gd name="connsiteX1" fmla="*/ 2442843 w 2442843"/>
                  <a:gd name="connsiteY1" fmla="*/ 0 h 2197100"/>
                  <a:gd name="connsiteX2" fmla="*/ 205829 w 2442843"/>
                  <a:gd name="connsiteY2" fmla="*/ 381907 h 2197100"/>
                  <a:gd name="connsiteX3" fmla="*/ 504279 w 2442843"/>
                  <a:gd name="connsiteY3" fmla="*/ 2197100 h 2197100"/>
                  <a:gd name="connsiteX0" fmla="*/ 504279 w 2442843"/>
                  <a:gd name="connsiteY0" fmla="*/ 2197100 h 2197100"/>
                  <a:gd name="connsiteX1" fmla="*/ 2442843 w 2442843"/>
                  <a:gd name="connsiteY1" fmla="*/ 0 h 2197100"/>
                  <a:gd name="connsiteX2" fmla="*/ 205829 w 2442843"/>
                  <a:gd name="connsiteY2" fmla="*/ 381907 h 2197100"/>
                  <a:gd name="connsiteX3" fmla="*/ 504279 w 2442843"/>
                  <a:gd name="connsiteY3" fmla="*/ 2197100 h 2197100"/>
                  <a:gd name="connsiteX0" fmla="*/ 542621 w 2481185"/>
                  <a:gd name="connsiteY0" fmla="*/ 2197100 h 2197100"/>
                  <a:gd name="connsiteX1" fmla="*/ 2481185 w 2481185"/>
                  <a:gd name="connsiteY1" fmla="*/ 0 h 2197100"/>
                  <a:gd name="connsiteX2" fmla="*/ 244171 w 2481185"/>
                  <a:gd name="connsiteY2" fmla="*/ 381907 h 2197100"/>
                  <a:gd name="connsiteX3" fmla="*/ 542621 w 2481185"/>
                  <a:gd name="connsiteY3" fmla="*/ 2197100 h 2197100"/>
                  <a:gd name="connsiteX0" fmla="*/ 542621 w 2742442"/>
                  <a:gd name="connsiteY0" fmla="*/ 2047245 h 2047245"/>
                  <a:gd name="connsiteX1" fmla="*/ 2742442 w 2742442"/>
                  <a:gd name="connsiteY1" fmla="*/ 53345 h 2047245"/>
                  <a:gd name="connsiteX2" fmla="*/ 244171 w 2742442"/>
                  <a:gd name="connsiteY2" fmla="*/ 232052 h 2047245"/>
                  <a:gd name="connsiteX3" fmla="*/ 542621 w 2742442"/>
                  <a:gd name="connsiteY3" fmla="*/ 2047245 h 2047245"/>
                  <a:gd name="connsiteX0" fmla="*/ 542621 w 2742442"/>
                  <a:gd name="connsiteY0" fmla="*/ 2047245 h 2047245"/>
                  <a:gd name="connsiteX1" fmla="*/ 2742442 w 2742442"/>
                  <a:gd name="connsiteY1" fmla="*/ 53345 h 2047245"/>
                  <a:gd name="connsiteX2" fmla="*/ 244171 w 2742442"/>
                  <a:gd name="connsiteY2" fmla="*/ 232052 h 2047245"/>
                  <a:gd name="connsiteX3" fmla="*/ 542621 w 2742442"/>
                  <a:gd name="connsiteY3" fmla="*/ 2047245 h 2047245"/>
                  <a:gd name="connsiteX0" fmla="*/ 849722 w 3049543"/>
                  <a:gd name="connsiteY0" fmla="*/ 2087856 h 2087856"/>
                  <a:gd name="connsiteX1" fmla="*/ 3049543 w 3049543"/>
                  <a:gd name="connsiteY1" fmla="*/ 93956 h 2087856"/>
                  <a:gd name="connsiteX2" fmla="*/ 159386 w 3049543"/>
                  <a:gd name="connsiteY2" fmla="*/ 214606 h 2087856"/>
                  <a:gd name="connsiteX3" fmla="*/ 849722 w 3049543"/>
                  <a:gd name="connsiteY3" fmla="*/ 2087856 h 2087856"/>
                  <a:gd name="connsiteX0" fmla="*/ 849722 w 3049543"/>
                  <a:gd name="connsiteY0" fmla="*/ 2222476 h 2222476"/>
                  <a:gd name="connsiteX1" fmla="*/ 3049543 w 3049543"/>
                  <a:gd name="connsiteY1" fmla="*/ 228576 h 2222476"/>
                  <a:gd name="connsiteX2" fmla="*/ 159386 w 3049543"/>
                  <a:gd name="connsiteY2" fmla="*/ 349226 h 2222476"/>
                  <a:gd name="connsiteX3" fmla="*/ 849722 w 3049543"/>
                  <a:gd name="connsiteY3" fmla="*/ 2222476 h 2222476"/>
                  <a:gd name="connsiteX0" fmla="*/ 457570 w 3179905"/>
                  <a:gd name="connsiteY0" fmla="*/ 2425676 h 2425676"/>
                  <a:gd name="connsiteX1" fmla="*/ 3179905 w 3179905"/>
                  <a:gd name="connsiteY1" fmla="*/ 228576 h 2425676"/>
                  <a:gd name="connsiteX2" fmla="*/ 289748 w 3179905"/>
                  <a:gd name="connsiteY2" fmla="*/ 349226 h 2425676"/>
                  <a:gd name="connsiteX3" fmla="*/ 457570 w 3179905"/>
                  <a:gd name="connsiteY3" fmla="*/ 2425676 h 2425676"/>
                  <a:gd name="connsiteX0" fmla="*/ 457570 w 3179905"/>
                  <a:gd name="connsiteY0" fmla="*/ 2425676 h 2425676"/>
                  <a:gd name="connsiteX1" fmla="*/ 3179905 w 3179905"/>
                  <a:gd name="connsiteY1" fmla="*/ 228576 h 2425676"/>
                  <a:gd name="connsiteX2" fmla="*/ 289748 w 3179905"/>
                  <a:gd name="connsiteY2" fmla="*/ 349226 h 2425676"/>
                  <a:gd name="connsiteX3" fmla="*/ 457570 w 3179905"/>
                  <a:gd name="connsiteY3" fmla="*/ 2425676 h 242567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  <a:gd name="connsiteX0" fmla="*/ 250838 w 2973173"/>
                  <a:gd name="connsiteY0" fmla="*/ 2324586 h 2324586"/>
                  <a:gd name="connsiteX1" fmla="*/ 2973173 w 2973173"/>
                  <a:gd name="connsiteY1" fmla="*/ 127486 h 2324586"/>
                  <a:gd name="connsiteX2" fmla="*/ 561988 w 2973173"/>
                  <a:gd name="connsiteY2" fmla="*/ 552936 h 2324586"/>
                  <a:gd name="connsiteX3" fmla="*/ 250838 w 2973173"/>
                  <a:gd name="connsiteY3" fmla="*/ 2324586 h 2324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73173" h="2324586">
                    <a:moveTo>
                      <a:pt x="250838" y="2324586"/>
                    </a:moveTo>
                    <a:cubicBezTo>
                      <a:pt x="237998" y="899249"/>
                      <a:pt x="764280" y="-146471"/>
                      <a:pt x="2973173" y="127486"/>
                    </a:cubicBezTo>
                    <a:cubicBezTo>
                      <a:pt x="2183959" y="-166127"/>
                      <a:pt x="1162516" y="77292"/>
                      <a:pt x="561988" y="552936"/>
                    </a:cubicBezTo>
                    <a:cubicBezTo>
                      <a:pt x="100252" y="1007414"/>
                      <a:pt x="-263512" y="1695936"/>
                      <a:pt x="250838" y="2324586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Группа 8"/>
            <p:cNvGrpSpPr/>
            <p:nvPr/>
          </p:nvGrpSpPr>
          <p:grpSpPr>
            <a:xfrm>
              <a:off x="0" y="0"/>
              <a:ext cx="1935357" cy="2630356"/>
              <a:chOff x="6804247" y="2989943"/>
              <a:chExt cx="1935357" cy="2630356"/>
            </a:xfrm>
            <a:effectLst>
              <a:outerShdw blurRad="152400" dist="889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" name="Полилиния 9"/>
              <p:cNvSpPr/>
              <p:nvPr/>
            </p:nvSpPr>
            <p:spPr>
              <a:xfrm>
                <a:off x="6804247" y="2989943"/>
                <a:ext cx="1935357" cy="1519178"/>
              </a:xfrm>
              <a:custGeom>
                <a:avLst/>
                <a:gdLst>
                  <a:gd name="connsiteX0" fmla="*/ 0 w 1262743"/>
                  <a:gd name="connsiteY0" fmla="*/ 0 h 2162628"/>
                  <a:gd name="connsiteX1" fmla="*/ 1262743 w 1262743"/>
                  <a:gd name="connsiteY1" fmla="*/ 928914 h 2162628"/>
                  <a:gd name="connsiteX2" fmla="*/ 899886 w 1262743"/>
                  <a:gd name="connsiteY2" fmla="*/ 2162628 h 2162628"/>
                  <a:gd name="connsiteX3" fmla="*/ 0 w 1262743"/>
                  <a:gd name="connsiteY3" fmla="*/ 0 h 2162628"/>
                  <a:gd name="connsiteX0" fmla="*/ 0 w 1521910"/>
                  <a:gd name="connsiteY0" fmla="*/ 0 h 2162628"/>
                  <a:gd name="connsiteX1" fmla="*/ 1262743 w 1521910"/>
                  <a:gd name="connsiteY1" fmla="*/ 928914 h 2162628"/>
                  <a:gd name="connsiteX2" fmla="*/ 899886 w 1521910"/>
                  <a:gd name="connsiteY2" fmla="*/ 2162628 h 2162628"/>
                  <a:gd name="connsiteX3" fmla="*/ 0 w 1521910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13544 w 2402547"/>
                  <a:gd name="connsiteY0" fmla="*/ 33885 h 2196513"/>
                  <a:gd name="connsiteX1" fmla="*/ 1029543 w 2402547"/>
                  <a:gd name="connsiteY1" fmla="*/ 1848171 h 2196513"/>
                  <a:gd name="connsiteX2" fmla="*/ 1276287 w 2402547"/>
                  <a:gd name="connsiteY2" fmla="*/ 962799 h 2196513"/>
                  <a:gd name="connsiteX3" fmla="*/ 913430 w 2402547"/>
                  <a:gd name="connsiteY3" fmla="*/ 2196513 h 2196513"/>
                  <a:gd name="connsiteX4" fmla="*/ 13544 w 2402547"/>
                  <a:gd name="connsiteY4" fmla="*/ 33885 h 2196513"/>
                  <a:gd name="connsiteX0" fmla="*/ 13544 w 2402547"/>
                  <a:gd name="connsiteY0" fmla="*/ 0 h 2162628"/>
                  <a:gd name="connsiteX1" fmla="*/ 1029543 w 2402547"/>
                  <a:gd name="connsiteY1" fmla="*/ 1814286 h 2162628"/>
                  <a:gd name="connsiteX2" fmla="*/ 1276287 w 2402547"/>
                  <a:gd name="connsiteY2" fmla="*/ 928914 h 2162628"/>
                  <a:gd name="connsiteX3" fmla="*/ 913430 w 2402547"/>
                  <a:gd name="connsiteY3" fmla="*/ 2162628 h 2162628"/>
                  <a:gd name="connsiteX4" fmla="*/ 13544 w 2402547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19479 w 2408482"/>
                  <a:gd name="connsiteY0" fmla="*/ 0 h 2162628"/>
                  <a:gd name="connsiteX1" fmla="*/ 962906 w 2408482"/>
                  <a:gd name="connsiteY1" fmla="*/ 2002971 h 2162628"/>
                  <a:gd name="connsiteX2" fmla="*/ 1282222 w 2408482"/>
                  <a:gd name="connsiteY2" fmla="*/ 928914 h 2162628"/>
                  <a:gd name="connsiteX3" fmla="*/ 919365 w 2408482"/>
                  <a:gd name="connsiteY3" fmla="*/ 2162628 h 2162628"/>
                  <a:gd name="connsiteX4" fmla="*/ 19479 w 2408482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86250"/>
                  <a:gd name="connsiteY0" fmla="*/ 0 h 2162628"/>
                  <a:gd name="connsiteX1" fmla="*/ 1300606 w 2486250"/>
                  <a:gd name="connsiteY1" fmla="*/ 1857828 h 2162628"/>
                  <a:gd name="connsiteX2" fmla="*/ 1286093 w 2486250"/>
                  <a:gd name="connsiteY2" fmla="*/ 928914 h 2162628"/>
                  <a:gd name="connsiteX3" fmla="*/ 923236 w 2486250"/>
                  <a:gd name="connsiteY3" fmla="*/ 2162628 h 2162628"/>
                  <a:gd name="connsiteX4" fmla="*/ 23350 w 2486250"/>
                  <a:gd name="connsiteY4" fmla="*/ 0 h 2162628"/>
                  <a:gd name="connsiteX0" fmla="*/ 14606 w 2639499"/>
                  <a:gd name="connsiteY0" fmla="*/ 0 h 2002971"/>
                  <a:gd name="connsiteX1" fmla="*/ 1291862 w 2639499"/>
                  <a:gd name="connsiteY1" fmla="*/ 1857828 h 2002971"/>
                  <a:gd name="connsiteX2" fmla="*/ 1277349 w 2639499"/>
                  <a:gd name="connsiteY2" fmla="*/ 928914 h 2002971"/>
                  <a:gd name="connsiteX3" fmla="*/ 1277349 w 2639499"/>
                  <a:gd name="connsiteY3" fmla="*/ 2002971 h 2002971"/>
                  <a:gd name="connsiteX4" fmla="*/ 14606 w 2639499"/>
                  <a:gd name="connsiteY4" fmla="*/ 0 h 2002971"/>
                  <a:gd name="connsiteX0" fmla="*/ 15519 w 2640412"/>
                  <a:gd name="connsiteY0" fmla="*/ 0 h 2002971"/>
                  <a:gd name="connsiteX1" fmla="*/ 1292775 w 2640412"/>
                  <a:gd name="connsiteY1" fmla="*/ 1857828 h 2002971"/>
                  <a:gd name="connsiteX2" fmla="*/ 1278262 w 2640412"/>
                  <a:gd name="connsiteY2" fmla="*/ 928914 h 2002971"/>
                  <a:gd name="connsiteX3" fmla="*/ 1278262 w 2640412"/>
                  <a:gd name="connsiteY3" fmla="*/ 2002971 h 2002971"/>
                  <a:gd name="connsiteX4" fmla="*/ 15519 w 2640412"/>
                  <a:gd name="connsiteY4" fmla="*/ 0 h 2002971"/>
                  <a:gd name="connsiteX0" fmla="*/ 1221 w 2626114"/>
                  <a:gd name="connsiteY0" fmla="*/ 0 h 2002971"/>
                  <a:gd name="connsiteX1" fmla="*/ 1278477 w 2626114"/>
                  <a:gd name="connsiteY1" fmla="*/ 1857828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2037 w 2674671"/>
                  <a:gd name="connsiteY0" fmla="*/ 0 h 2002987"/>
                  <a:gd name="connsiteX1" fmla="*/ 1264779 w 2674671"/>
                  <a:gd name="connsiteY1" fmla="*/ 1915885 h 2002987"/>
                  <a:gd name="connsiteX2" fmla="*/ 1264780 w 2674671"/>
                  <a:gd name="connsiteY2" fmla="*/ 928914 h 2002987"/>
                  <a:gd name="connsiteX3" fmla="*/ 1264780 w 2674671"/>
                  <a:gd name="connsiteY3" fmla="*/ 2002971 h 2002987"/>
                  <a:gd name="connsiteX4" fmla="*/ 2037 w 2674671"/>
                  <a:gd name="connsiteY4" fmla="*/ 0 h 2002987"/>
                  <a:gd name="connsiteX0" fmla="*/ 2106 w 2674740"/>
                  <a:gd name="connsiteY0" fmla="*/ 0 h 2002971"/>
                  <a:gd name="connsiteX1" fmla="*/ 1264848 w 2674740"/>
                  <a:gd name="connsiteY1" fmla="*/ 1915885 h 2002971"/>
                  <a:gd name="connsiteX2" fmla="*/ 1264849 w 2674740"/>
                  <a:gd name="connsiteY2" fmla="*/ 928914 h 2002971"/>
                  <a:gd name="connsiteX3" fmla="*/ 1264849 w 2674740"/>
                  <a:gd name="connsiteY3" fmla="*/ 2002971 h 2002971"/>
                  <a:gd name="connsiteX4" fmla="*/ 2106 w 2674740"/>
                  <a:gd name="connsiteY4" fmla="*/ 0 h 200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4740" h="2002971">
                    <a:moveTo>
                      <a:pt x="2106" y="0"/>
                    </a:moveTo>
                    <a:cubicBezTo>
                      <a:pt x="181116" y="599924"/>
                      <a:pt x="227077" y="1673980"/>
                      <a:pt x="1264848" y="1915885"/>
                    </a:cubicBezTo>
                    <a:cubicBezTo>
                      <a:pt x="3304104" y="1838477"/>
                      <a:pt x="2474373" y="-285448"/>
                      <a:pt x="1264849" y="928914"/>
                    </a:cubicBezTo>
                    <a:cubicBezTo>
                      <a:pt x="2145382" y="-503163"/>
                      <a:pt x="3940316" y="1722362"/>
                      <a:pt x="1264849" y="2002971"/>
                    </a:cubicBezTo>
                    <a:cubicBezTo>
                      <a:pt x="340774" y="1920725"/>
                      <a:pt x="-31760" y="967619"/>
                      <a:pt x="2106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Полилиния 10"/>
              <p:cNvSpPr/>
              <p:nvPr/>
            </p:nvSpPr>
            <p:spPr>
              <a:xfrm rot="16513135" flipH="1">
                <a:off x="7195453" y="4558086"/>
                <a:ext cx="1170704" cy="953721"/>
              </a:xfrm>
              <a:custGeom>
                <a:avLst/>
                <a:gdLst>
                  <a:gd name="connsiteX0" fmla="*/ 0 w 1262743"/>
                  <a:gd name="connsiteY0" fmla="*/ 0 h 2162628"/>
                  <a:gd name="connsiteX1" fmla="*/ 1262743 w 1262743"/>
                  <a:gd name="connsiteY1" fmla="*/ 928914 h 2162628"/>
                  <a:gd name="connsiteX2" fmla="*/ 899886 w 1262743"/>
                  <a:gd name="connsiteY2" fmla="*/ 2162628 h 2162628"/>
                  <a:gd name="connsiteX3" fmla="*/ 0 w 1262743"/>
                  <a:gd name="connsiteY3" fmla="*/ 0 h 2162628"/>
                  <a:gd name="connsiteX0" fmla="*/ 0 w 1521910"/>
                  <a:gd name="connsiteY0" fmla="*/ 0 h 2162628"/>
                  <a:gd name="connsiteX1" fmla="*/ 1262743 w 1521910"/>
                  <a:gd name="connsiteY1" fmla="*/ 928914 h 2162628"/>
                  <a:gd name="connsiteX2" fmla="*/ 899886 w 1521910"/>
                  <a:gd name="connsiteY2" fmla="*/ 2162628 h 2162628"/>
                  <a:gd name="connsiteX3" fmla="*/ 0 w 1521910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0 w 2389003"/>
                  <a:gd name="connsiteY0" fmla="*/ 0 h 2162628"/>
                  <a:gd name="connsiteX1" fmla="*/ 1262743 w 2389003"/>
                  <a:gd name="connsiteY1" fmla="*/ 928914 h 2162628"/>
                  <a:gd name="connsiteX2" fmla="*/ 899886 w 2389003"/>
                  <a:gd name="connsiteY2" fmla="*/ 2162628 h 2162628"/>
                  <a:gd name="connsiteX3" fmla="*/ 0 w 2389003"/>
                  <a:gd name="connsiteY3" fmla="*/ 0 h 2162628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85 w 2389088"/>
                  <a:gd name="connsiteY0" fmla="*/ 33885 h 2196513"/>
                  <a:gd name="connsiteX1" fmla="*/ 1016084 w 2389088"/>
                  <a:gd name="connsiteY1" fmla="*/ 1848171 h 2196513"/>
                  <a:gd name="connsiteX2" fmla="*/ 1262828 w 2389088"/>
                  <a:gd name="connsiteY2" fmla="*/ 962799 h 2196513"/>
                  <a:gd name="connsiteX3" fmla="*/ 899971 w 2389088"/>
                  <a:gd name="connsiteY3" fmla="*/ 2196513 h 2196513"/>
                  <a:gd name="connsiteX4" fmla="*/ 85 w 2389088"/>
                  <a:gd name="connsiteY4" fmla="*/ 33885 h 2196513"/>
                  <a:gd name="connsiteX0" fmla="*/ 13544 w 2402547"/>
                  <a:gd name="connsiteY0" fmla="*/ 33885 h 2196513"/>
                  <a:gd name="connsiteX1" fmla="*/ 1029543 w 2402547"/>
                  <a:gd name="connsiteY1" fmla="*/ 1848171 h 2196513"/>
                  <a:gd name="connsiteX2" fmla="*/ 1276287 w 2402547"/>
                  <a:gd name="connsiteY2" fmla="*/ 962799 h 2196513"/>
                  <a:gd name="connsiteX3" fmla="*/ 913430 w 2402547"/>
                  <a:gd name="connsiteY3" fmla="*/ 2196513 h 2196513"/>
                  <a:gd name="connsiteX4" fmla="*/ 13544 w 2402547"/>
                  <a:gd name="connsiteY4" fmla="*/ 33885 h 2196513"/>
                  <a:gd name="connsiteX0" fmla="*/ 13544 w 2402547"/>
                  <a:gd name="connsiteY0" fmla="*/ 0 h 2162628"/>
                  <a:gd name="connsiteX1" fmla="*/ 1029543 w 2402547"/>
                  <a:gd name="connsiteY1" fmla="*/ 1814286 h 2162628"/>
                  <a:gd name="connsiteX2" fmla="*/ 1276287 w 2402547"/>
                  <a:gd name="connsiteY2" fmla="*/ 928914 h 2162628"/>
                  <a:gd name="connsiteX3" fmla="*/ 913430 w 2402547"/>
                  <a:gd name="connsiteY3" fmla="*/ 2162628 h 2162628"/>
                  <a:gd name="connsiteX4" fmla="*/ 13544 w 2402547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1039918 w 2412922"/>
                  <a:gd name="connsiteY1" fmla="*/ 1814286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23919 w 2412922"/>
                  <a:gd name="connsiteY0" fmla="*/ 0 h 2162628"/>
                  <a:gd name="connsiteX1" fmla="*/ 967346 w 2412922"/>
                  <a:gd name="connsiteY1" fmla="*/ 2002971 h 2162628"/>
                  <a:gd name="connsiteX2" fmla="*/ 1286662 w 2412922"/>
                  <a:gd name="connsiteY2" fmla="*/ 928914 h 2162628"/>
                  <a:gd name="connsiteX3" fmla="*/ 923805 w 2412922"/>
                  <a:gd name="connsiteY3" fmla="*/ 2162628 h 2162628"/>
                  <a:gd name="connsiteX4" fmla="*/ 23919 w 2412922"/>
                  <a:gd name="connsiteY4" fmla="*/ 0 h 2162628"/>
                  <a:gd name="connsiteX0" fmla="*/ 19479 w 2408482"/>
                  <a:gd name="connsiteY0" fmla="*/ 0 h 2162628"/>
                  <a:gd name="connsiteX1" fmla="*/ 962906 w 2408482"/>
                  <a:gd name="connsiteY1" fmla="*/ 2002971 h 2162628"/>
                  <a:gd name="connsiteX2" fmla="*/ 1282222 w 2408482"/>
                  <a:gd name="connsiteY2" fmla="*/ 928914 h 2162628"/>
                  <a:gd name="connsiteX3" fmla="*/ 919365 w 2408482"/>
                  <a:gd name="connsiteY3" fmla="*/ 2162628 h 2162628"/>
                  <a:gd name="connsiteX4" fmla="*/ 19479 w 2408482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51 w 2389054"/>
                  <a:gd name="connsiteY0" fmla="*/ 0 h 2162628"/>
                  <a:gd name="connsiteX1" fmla="*/ 943478 w 2389054"/>
                  <a:gd name="connsiteY1" fmla="*/ 2002971 h 2162628"/>
                  <a:gd name="connsiteX2" fmla="*/ 1262794 w 2389054"/>
                  <a:gd name="connsiteY2" fmla="*/ 928914 h 2162628"/>
                  <a:gd name="connsiteX3" fmla="*/ 899937 w 2389054"/>
                  <a:gd name="connsiteY3" fmla="*/ 2162628 h 2162628"/>
                  <a:gd name="connsiteX4" fmla="*/ 51 w 2389054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12353"/>
                  <a:gd name="connsiteY0" fmla="*/ 0 h 2162628"/>
                  <a:gd name="connsiteX1" fmla="*/ 966777 w 2412353"/>
                  <a:gd name="connsiteY1" fmla="*/ 2002971 h 2162628"/>
                  <a:gd name="connsiteX2" fmla="*/ 1286093 w 2412353"/>
                  <a:gd name="connsiteY2" fmla="*/ 928914 h 2162628"/>
                  <a:gd name="connsiteX3" fmla="*/ 923236 w 2412353"/>
                  <a:gd name="connsiteY3" fmla="*/ 2162628 h 2162628"/>
                  <a:gd name="connsiteX4" fmla="*/ 23350 w 2412353"/>
                  <a:gd name="connsiteY4" fmla="*/ 0 h 2162628"/>
                  <a:gd name="connsiteX0" fmla="*/ 23350 w 2486250"/>
                  <a:gd name="connsiteY0" fmla="*/ 0 h 2162628"/>
                  <a:gd name="connsiteX1" fmla="*/ 1300606 w 2486250"/>
                  <a:gd name="connsiteY1" fmla="*/ 1857828 h 2162628"/>
                  <a:gd name="connsiteX2" fmla="*/ 1286093 w 2486250"/>
                  <a:gd name="connsiteY2" fmla="*/ 928914 h 2162628"/>
                  <a:gd name="connsiteX3" fmla="*/ 923236 w 2486250"/>
                  <a:gd name="connsiteY3" fmla="*/ 2162628 h 2162628"/>
                  <a:gd name="connsiteX4" fmla="*/ 23350 w 2486250"/>
                  <a:gd name="connsiteY4" fmla="*/ 0 h 2162628"/>
                  <a:gd name="connsiteX0" fmla="*/ 14606 w 2639499"/>
                  <a:gd name="connsiteY0" fmla="*/ 0 h 2002971"/>
                  <a:gd name="connsiteX1" fmla="*/ 1291862 w 2639499"/>
                  <a:gd name="connsiteY1" fmla="*/ 1857828 h 2002971"/>
                  <a:gd name="connsiteX2" fmla="*/ 1277349 w 2639499"/>
                  <a:gd name="connsiteY2" fmla="*/ 928914 h 2002971"/>
                  <a:gd name="connsiteX3" fmla="*/ 1277349 w 2639499"/>
                  <a:gd name="connsiteY3" fmla="*/ 2002971 h 2002971"/>
                  <a:gd name="connsiteX4" fmla="*/ 14606 w 2639499"/>
                  <a:gd name="connsiteY4" fmla="*/ 0 h 2002971"/>
                  <a:gd name="connsiteX0" fmla="*/ 15519 w 2640412"/>
                  <a:gd name="connsiteY0" fmla="*/ 0 h 2002971"/>
                  <a:gd name="connsiteX1" fmla="*/ 1292775 w 2640412"/>
                  <a:gd name="connsiteY1" fmla="*/ 1857828 h 2002971"/>
                  <a:gd name="connsiteX2" fmla="*/ 1278262 w 2640412"/>
                  <a:gd name="connsiteY2" fmla="*/ 928914 h 2002971"/>
                  <a:gd name="connsiteX3" fmla="*/ 1278262 w 2640412"/>
                  <a:gd name="connsiteY3" fmla="*/ 2002971 h 2002971"/>
                  <a:gd name="connsiteX4" fmla="*/ 15519 w 2640412"/>
                  <a:gd name="connsiteY4" fmla="*/ 0 h 2002971"/>
                  <a:gd name="connsiteX0" fmla="*/ 1221 w 2626114"/>
                  <a:gd name="connsiteY0" fmla="*/ 0 h 2002971"/>
                  <a:gd name="connsiteX1" fmla="*/ 1278477 w 2626114"/>
                  <a:gd name="connsiteY1" fmla="*/ 1857828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26114"/>
                  <a:gd name="connsiteY0" fmla="*/ 0 h 2002971"/>
                  <a:gd name="connsiteX1" fmla="*/ 1263963 w 2626114"/>
                  <a:gd name="connsiteY1" fmla="*/ 1915885 h 2002971"/>
                  <a:gd name="connsiteX2" fmla="*/ 1263964 w 2626114"/>
                  <a:gd name="connsiteY2" fmla="*/ 928914 h 2002971"/>
                  <a:gd name="connsiteX3" fmla="*/ 1263964 w 2626114"/>
                  <a:gd name="connsiteY3" fmla="*/ 2002971 h 2002971"/>
                  <a:gd name="connsiteX4" fmla="*/ 1221 w 2626114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1221 w 2673855"/>
                  <a:gd name="connsiteY0" fmla="*/ 0 h 2002971"/>
                  <a:gd name="connsiteX1" fmla="*/ 1263963 w 2673855"/>
                  <a:gd name="connsiteY1" fmla="*/ 1915885 h 2002971"/>
                  <a:gd name="connsiteX2" fmla="*/ 1263964 w 2673855"/>
                  <a:gd name="connsiteY2" fmla="*/ 928914 h 2002971"/>
                  <a:gd name="connsiteX3" fmla="*/ 1263964 w 2673855"/>
                  <a:gd name="connsiteY3" fmla="*/ 2002971 h 2002971"/>
                  <a:gd name="connsiteX4" fmla="*/ 1221 w 2673855"/>
                  <a:gd name="connsiteY4" fmla="*/ 0 h 2002971"/>
                  <a:gd name="connsiteX0" fmla="*/ 2037 w 2674671"/>
                  <a:gd name="connsiteY0" fmla="*/ 0 h 2002987"/>
                  <a:gd name="connsiteX1" fmla="*/ 1264779 w 2674671"/>
                  <a:gd name="connsiteY1" fmla="*/ 1915885 h 2002987"/>
                  <a:gd name="connsiteX2" fmla="*/ 1264780 w 2674671"/>
                  <a:gd name="connsiteY2" fmla="*/ 928914 h 2002987"/>
                  <a:gd name="connsiteX3" fmla="*/ 1264780 w 2674671"/>
                  <a:gd name="connsiteY3" fmla="*/ 2002971 h 2002987"/>
                  <a:gd name="connsiteX4" fmla="*/ 2037 w 2674671"/>
                  <a:gd name="connsiteY4" fmla="*/ 0 h 2002987"/>
                  <a:gd name="connsiteX0" fmla="*/ 2106 w 2674740"/>
                  <a:gd name="connsiteY0" fmla="*/ 0 h 2002971"/>
                  <a:gd name="connsiteX1" fmla="*/ 1264848 w 2674740"/>
                  <a:gd name="connsiteY1" fmla="*/ 1915885 h 2002971"/>
                  <a:gd name="connsiteX2" fmla="*/ 1264849 w 2674740"/>
                  <a:gd name="connsiteY2" fmla="*/ 928914 h 2002971"/>
                  <a:gd name="connsiteX3" fmla="*/ 1264849 w 2674740"/>
                  <a:gd name="connsiteY3" fmla="*/ 2002971 h 2002971"/>
                  <a:gd name="connsiteX4" fmla="*/ 2106 w 2674740"/>
                  <a:gd name="connsiteY4" fmla="*/ 0 h 200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4740" h="2002971">
                    <a:moveTo>
                      <a:pt x="2106" y="0"/>
                    </a:moveTo>
                    <a:cubicBezTo>
                      <a:pt x="181116" y="599924"/>
                      <a:pt x="227077" y="1673980"/>
                      <a:pt x="1264848" y="1915885"/>
                    </a:cubicBezTo>
                    <a:cubicBezTo>
                      <a:pt x="3304104" y="1838477"/>
                      <a:pt x="2474373" y="-285448"/>
                      <a:pt x="1264849" y="928914"/>
                    </a:cubicBezTo>
                    <a:cubicBezTo>
                      <a:pt x="2145382" y="-503163"/>
                      <a:pt x="3940316" y="1722362"/>
                      <a:pt x="1264849" y="2002971"/>
                    </a:cubicBezTo>
                    <a:cubicBezTo>
                      <a:pt x="340774" y="1920725"/>
                      <a:pt x="-31760" y="967619"/>
                      <a:pt x="2106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3600000"/>
                </a:lightRig>
              </a:scene3d>
              <a:sp3d prstMaterial="metal">
                <a:bevelT w="23495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9" name="Группа 20"/>
          <p:cNvGrpSpPr>
            <a:grpSpLocks/>
          </p:cNvGrpSpPr>
          <p:nvPr userDrawn="1"/>
        </p:nvGrpSpPr>
        <p:grpSpPr bwMode="auto">
          <a:xfrm rot="7987570">
            <a:off x="7840662" y="4568826"/>
            <a:ext cx="307975" cy="450850"/>
            <a:chOff x="2857488" y="4883951"/>
            <a:chExt cx="571504" cy="903297"/>
          </a:xfrm>
        </p:grpSpPr>
        <p:sp>
          <p:nvSpPr>
            <p:cNvPr id="20" name="Овал 19"/>
            <p:cNvSpPr/>
            <p:nvPr/>
          </p:nvSpPr>
          <p:spPr>
            <a:xfrm>
              <a:off x="3014916" y="4990020"/>
              <a:ext cx="285753" cy="14312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1" name="Овал 20">
              <a:hlinkClick r:id="" action="ppaction://hlinkshowjump?jump=nextslide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cxnSp>
          <p:nvCxnSpPr>
            <p:cNvPr id="22" name="Прямая соединительная линия 21"/>
            <p:cNvCxnSpPr>
              <a:stCxn id="24" idx="0"/>
              <a:endCxn id="24" idx="4"/>
            </p:cNvCxnSpPr>
            <p:nvPr/>
          </p:nvCxnSpPr>
          <p:spPr>
            <a:xfrm rot="16200000" flipH="1">
              <a:off x="2750455" y="5437987"/>
              <a:ext cx="78561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Овал 22"/>
            <p:cNvSpPr/>
            <p:nvPr/>
          </p:nvSpPr>
          <p:spPr>
            <a:xfrm>
              <a:off x="3070154" y="4897736"/>
              <a:ext cx="141403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4" name="Овал 23"/>
            <p:cNvSpPr/>
            <p:nvPr/>
          </p:nvSpPr>
          <p:spPr>
            <a:xfrm>
              <a:off x="3002106" y="5146109"/>
              <a:ext cx="70702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5" name="Овал 24"/>
            <p:cNvSpPr/>
            <p:nvPr/>
          </p:nvSpPr>
          <p:spPr>
            <a:xfrm>
              <a:off x="2928170" y="5302193"/>
              <a:ext cx="73646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6" name="Овал 25"/>
            <p:cNvSpPr/>
            <p:nvPr/>
          </p:nvSpPr>
          <p:spPr>
            <a:xfrm>
              <a:off x="2942260" y="5488996"/>
              <a:ext cx="73648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7" name="Овал 26"/>
            <p:cNvSpPr/>
            <p:nvPr/>
          </p:nvSpPr>
          <p:spPr>
            <a:xfrm>
              <a:off x="3005329" y="5622809"/>
              <a:ext cx="70702" cy="7315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8" name="Овал 27"/>
            <p:cNvSpPr/>
            <p:nvPr/>
          </p:nvSpPr>
          <p:spPr>
            <a:xfrm>
              <a:off x="3214067" y="5152524"/>
              <a:ext cx="7364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9" name="Овал 28"/>
            <p:cNvSpPr/>
            <p:nvPr/>
          </p:nvSpPr>
          <p:spPr>
            <a:xfrm>
              <a:off x="3287479" y="5288954"/>
              <a:ext cx="70702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0" name="Овал 29"/>
            <p:cNvSpPr/>
            <p:nvPr/>
          </p:nvSpPr>
          <p:spPr>
            <a:xfrm>
              <a:off x="3291093" y="5477637"/>
              <a:ext cx="70702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1" name="Овал 30"/>
            <p:cNvSpPr/>
            <p:nvPr/>
          </p:nvSpPr>
          <p:spPr>
            <a:xfrm>
              <a:off x="3227631" y="5631839"/>
              <a:ext cx="73648" cy="7315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32" name="Группа 33"/>
          <p:cNvGrpSpPr>
            <a:grpSpLocks/>
          </p:cNvGrpSpPr>
          <p:nvPr userDrawn="1"/>
        </p:nvGrpSpPr>
        <p:grpSpPr bwMode="auto">
          <a:xfrm rot="-7840260">
            <a:off x="6215062" y="5070476"/>
            <a:ext cx="307975" cy="450850"/>
            <a:chOff x="2857488" y="4883951"/>
            <a:chExt cx="571504" cy="903297"/>
          </a:xfrm>
        </p:grpSpPr>
        <p:sp>
          <p:nvSpPr>
            <p:cNvPr id="33" name="Овал 32"/>
            <p:cNvSpPr/>
            <p:nvPr/>
          </p:nvSpPr>
          <p:spPr>
            <a:xfrm>
              <a:off x="3059045" y="4938965"/>
              <a:ext cx="285751" cy="14312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4" name="Овал 33">
              <a:hlinkClick r:id="" action="ppaction://hlinkshowjump?jump=previousslide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cxnSp>
          <p:nvCxnSpPr>
            <p:cNvPr id="35" name="Прямая соединительная линия 34"/>
            <p:cNvCxnSpPr>
              <a:stCxn id="37" idx="0"/>
              <a:endCxn id="37" idx="4"/>
            </p:cNvCxnSpPr>
            <p:nvPr/>
          </p:nvCxnSpPr>
          <p:spPr>
            <a:xfrm rot="16200000" flipH="1">
              <a:off x="2757716" y="5394777"/>
              <a:ext cx="78561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Овал 35"/>
            <p:cNvSpPr/>
            <p:nvPr/>
          </p:nvSpPr>
          <p:spPr>
            <a:xfrm>
              <a:off x="3070453" y="4883524"/>
              <a:ext cx="141403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7" name="Овал 36"/>
            <p:cNvSpPr/>
            <p:nvPr/>
          </p:nvSpPr>
          <p:spPr>
            <a:xfrm>
              <a:off x="3002940" y="5144544"/>
              <a:ext cx="70702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8" name="Овал 37"/>
            <p:cNvSpPr/>
            <p:nvPr/>
          </p:nvSpPr>
          <p:spPr>
            <a:xfrm>
              <a:off x="2970792" y="5288017"/>
              <a:ext cx="73646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9" name="Овал 38"/>
            <p:cNvSpPr/>
            <p:nvPr/>
          </p:nvSpPr>
          <p:spPr>
            <a:xfrm>
              <a:off x="2986912" y="5441864"/>
              <a:ext cx="73646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0" name="Овал 39"/>
            <p:cNvSpPr/>
            <p:nvPr/>
          </p:nvSpPr>
          <p:spPr>
            <a:xfrm>
              <a:off x="3034090" y="5572331"/>
              <a:ext cx="70702" cy="7315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1" name="Овал 40"/>
            <p:cNvSpPr/>
            <p:nvPr/>
          </p:nvSpPr>
          <p:spPr>
            <a:xfrm>
              <a:off x="3259486" y="5144883"/>
              <a:ext cx="73648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2" name="Овал 41"/>
            <p:cNvSpPr/>
            <p:nvPr/>
          </p:nvSpPr>
          <p:spPr>
            <a:xfrm>
              <a:off x="3288757" y="5288089"/>
              <a:ext cx="70702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3" name="Овал 42"/>
            <p:cNvSpPr/>
            <p:nvPr/>
          </p:nvSpPr>
          <p:spPr>
            <a:xfrm>
              <a:off x="3320865" y="5431608"/>
              <a:ext cx="70702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4" name="Овал 43"/>
            <p:cNvSpPr/>
            <p:nvPr/>
          </p:nvSpPr>
          <p:spPr>
            <a:xfrm>
              <a:off x="3272413" y="5580924"/>
              <a:ext cx="73646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45" name="Группа 46"/>
          <p:cNvGrpSpPr>
            <a:grpSpLocks/>
          </p:cNvGrpSpPr>
          <p:nvPr userDrawn="1"/>
        </p:nvGrpSpPr>
        <p:grpSpPr bwMode="auto">
          <a:xfrm rot="4965394">
            <a:off x="8607425" y="6294438"/>
            <a:ext cx="307975" cy="450850"/>
            <a:chOff x="2857488" y="4883951"/>
            <a:chExt cx="571504" cy="903297"/>
          </a:xfrm>
        </p:grpSpPr>
        <p:sp>
          <p:nvSpPr>
            <p:cNvPr id="46" name="Овал 45"/>
            <p:cNvSpPr/>
            <p:nvPr/>
          </p:nvSpPr>
          <p:spPr>
            <a:xfrm>
              <a:off x="2986130" y="4968713"/>
              <a:ext cx="285753" cy="14312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7" name="Овал 46">
              <a:hlinkClick r:id="" action="ppaction://hlinkshowjump?jump=endshow"/>
            </p:cNvPr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cxnSp>
          <p:nvCxnSpPr>
            <p:cNvPr id="48" name="Прямая соединительная линия 47"/>
            <p:cNvCxnSpPr>
              <a:stCxn id="50" idx="0"/>
              <a:endCxn id="50" idx="4"/>
            </p:cNvCxnSpPr>
            <p:nvPr/>
          </p:nvCxnSpPr>
          <p:spPr>
            <a:xfrm rot="16200000" flipH="1">
              <a:off x="2734323" y="5447209"/>
              <a:ext cx="78561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Овал 48"/>
            <p:cNvSpPr/>
            <p:nvPr/>
          </p:nvSpPr>
          <p:spPr>
            <a:xfrm>
              <a:off x="3042613" y="4898935"/>
              <a:ext cx="141403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0" name="Овал 49"/>
            <p:cNvSpPr/>
            <p:nvPr/>
          </p:nvSpPr>
          <p:spPr>
            <a:xfrm>
              <a:off x="3001491" y="5144938"/>
              <a:ext cx="70702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1" name="Овал 50"/>
            <p:cNvSpPr/>
            <p:nvPr/>
          </p:nvSpPr>
          <p:spPr>
            <a:xfrm>
              <a:off x="2911286" y="5305898"/>
              <a:ext cx="73646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2" name="Овал 51"/>
            <p:cNvSpPr/>
            <p:nvPr/>
          </p:nvSpPr>
          <p:spPr>
            <a:xfrm>
              <a:off x="2907510" y="5462495"/>
              <a:ext cx="73648" cy="7315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3" name="Овал 52"/>
            <p:cNvSpPr/>
            <p:nvPr/>
          </p:nvSpPr>
          <p:spPr>
            <a:xfrm>
              <a:off x="2987248" y="5617516"/>
              <a:ext cx="70702" cy="7315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4" name="Овал 53"/>
            <p:cNvSpPr/>
            <p:nvPr/>
          </p:nvSpPr>
          <p:spPr>
            <a:xfrm>
              <a:off x="3184897" y="5151072"/>
              <a:ext cx="73646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5" name="Овал 54"/>
            <p:cNvSpPr/>
            <p:nvPr/>
          </p:nvSpPr>
          <p:spPr>
            <a:xfrm>
              <a:off x="3270847" y="5303737"/>
              <a:ext cx="70702" cy="699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6" name="Овал 55"/>
            <p:cNvSpPr/>
            <p:nvPr/>
          </p:nvSpPr>
          <p:spPr>
            <a:xfrm>
              <a:off x="3269948" y="5486379"/>
              <a:ext cx="70702" cy="7315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7" name="Овал 56"/>
            <p:cNvSpPr/>
            <p:nvPr/>
          </p:nvSpPr>
          <p:spPr>
            <a:xfrm>
              <a:off x="3192222" y="5616988"/>
              <a:ext cx="73648" cy="7315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51" y="5568676"/>
            <a:ext cx="6132883" cy="1028675"/>
          </a:xfrm>
        </p:spPr>
        <p:txBody>
          <a:bodyPr rtlCol="0">
            <a:normAutofit/>
          </a:bodyPr>
          <a:lstStyle>
            <a:lvl1pPr>
              <a:defRPr lang="ru-RU" b="1" cap="none" spc="300">
                <a:ln w="11430" cmpd="sng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defRPr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23528" y="322312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4168" y="332656"/>
            <a:ext cx="2872691" cy="4139935"/>
          </a:xfrm>
          <a:solidFill>
            <a:schemeClr val="bg1">
              <a:alpha val="64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5035459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7DF8D8-A289-41BD-8F80-D95197AB66B0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081AF-8B71-4E7A-8874-B0541023D2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71791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69666-DDEF-4AD2-9650-AE615111A9DD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34C62-3B65-4965-9BA1-AF3C4209C5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15767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85E6E-F9BE-44B9-ADD5-A88E378150BA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D93B9-C42A-4956-A62E-E3BCF8E2A8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79228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D2B25-5583-4516-97C9-C0F2D17394E1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107BC-59A5-4646-9BB9-01A3BB00C4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450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25A20A-E420-47A3-8156-FDED5B8F9F2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80778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728E8-4EDA-4F40-8CAC-689CEB4D0D97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AD89E-1AD0-4368-B6BD-E39D2C1DB6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95420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FC6C38-9C3E-4E0B-A96A-08BC082497ED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A50C6-DCAC-4866-9E05-FEE5E6C632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50553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1F64B-FF66-47E3-89F2-2E709BBBEB63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E98EB-B996-4A3F-B476-95E26B0CB4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78488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F9D63-2573-4059-AEEE-0C7749FF91AE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0DA8C-1CBE-42A1-A88C-D7F445D272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57782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50E41-3500-4B85-803B-2A36C878BF84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95061-8B60-49D8-A3CE-BEBF0BFFF6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307162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E2F14-C04A-4A50-B008-DC1B1C00597F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96629-69D2-45A8-9A72-B48A0C07F0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82744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23626-05A3-478C-AE18-D6FC8AC2EB04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46407-C7B7-4840-9BA8-C07255D874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911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B3A97E-5E36-4A1D-B551-DF5C8DDCCA0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941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image" Target="../media/image5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2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5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3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7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0.xml"/><Relationship Id="rId15" Type="http://schemas.openxmlformats.org/officeDocument/2006/relationships/image" Target="../media/image10.png"/><Relationship Id="rId10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Relationship Id="rId14" Type="http://schemas.openxmlformats.org/officeDocument/2006/relationships/image" Target="../media/image9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FB77505-5AAE-4617-A570-025586FEB3B2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252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FB77505-5AAE-4617-A570-025586FEB3B2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125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3A6D9E4-6E38-40C5-AB5B-175AF4172DE0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192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F64135-B97D-4746-9AD6-9F8853D6B8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125C27-C6FB-4A1D-B7A2-59D87E48B6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542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27185F8-5B18-42C7-BD28-E29C035AA484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7C463F0-5D0E-43A4-A474-D5CE8FAD69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79512" y="188640"/>
            <a:ext cx="8784976" cy="648072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152" name="Rectangle 1"/>
          <p:cNvSpPr>
            <a:spLocks noChangeArrowheads="1"/>
          </p:cNvSpPr>
          <p:nvPr userDrawn="1"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ru-RU" sz="800" smtClean="0">
                <a:solidFill>
                  <a:srgbClr val="7F7F7F"/>
                </a:solidFill>
                <a:latin typeface="Arial" charset="0"/>
                <a:ea typeface="Calibri" pitchFamily="34" charset="0"/>
                <a:cs typeface="Times New Roman" pitchFamily="18" charset="0"/>
              </a:rPr>
              <a:t>FokinaLida.75@mail.ru</a:t>
            </a:r>
          </a:p>
        </p:txBody>
      </p:sp>
    </p:spTree>
    <p:extLst>
      <p:ext uri="{BB962C8B-B14F-4D97-AF65-F5344CB8AC3E}">
        <p14:creationId xmlns:p14="http://schemas.microsoft.com/office/powerpoint/2010/main" val="252045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274638"/>
            <a:ext cx="757237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5019D90-6556-46EF-8BCE-3FA436E973C1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F1ACB6F-A814-4CD9-AB61-63AC29BD10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7135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ln w="10541" cmpd="sng">
            <a:solidFill>
              <a:schemeClr val="accent1">
                <a:shade val="88000"/>
                <a:satMod val="110000"/>
              </a:schemeClr>
            </a:solidFill>
            <a:prstDash val="solid"/>
          </a:ln>
          <a:gradFill>
            <a:gsLst>
              <a:gs pos="0">
                <a:schemeClr val="accent1">
                  <a:tint val="40000"/>
                  <a:satMod val="250000"/>
                </a:schemeClr>
              </a:gs>
              <a:gs pos="9000">
                <a:schemeClr val="accent1">
                  <a:tint val="52000"/>
                  <a:satMod val="300000"/>
                </a:schemeClr>
              </a:gs>
              <a:gs pos="50000">
                <a:schemeClr val="accent1">
                  <a:shade val="20000"/>
                  <a:satMod val="300000"/>
                </a:schemeClr>
              </a:gs>
              <a:gs pos="79000">
                <a:schemeClr val="accent1">
                  <a:tint val="52000"/>
                  <a:satMod val="300000"/>
                </a:schemeClr>
              </a:gs>
              <a:gs pos="100000">
                <a:schemeClr val="accent1">
                  <a:tint val="40000"/>
                  <a:satMod val="250000"/>
                </a:schemeClr>
              </a:gs>
            </a:gsLst>
            <a:lin ang="5400000"/>
          </a:gra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3200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800" i="1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FF"/>
            </a:gs>
            <a:gs pos="55000">
              <a:srgbClr val="FFFFFF"/>
            </a:gs>
            <a:gs pos="100000">
              <a:srgbClr val="72D78B"/>
            </a:gs>
          </a:gsLst>
          <a:lin ang="210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7496B50-65B5-4812-B5DC-4DDAFE587BE7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91440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91440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9EFDA20-4F5D-403A-BDF9-869FD633F1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907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</p:sldLayoutIdLst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1313" indent="-3413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48A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D71C973-3DD6-44B9-AE6F-90B4211B7676}" type="datetimeFigureOut">
              <a:rPr lang="ru-RU"/>
              <a:pPr>
                <a:defRPr/>
              </a:pPr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B1F27B8-0D1A-47E3-AA06-8FA337B263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1" name="Rectangle 1"/>
          <p:cNvSpPr>
            <a:spLocks noChangeArrowheads="1"/>
          </p:cNvSpPr>
          <p:nvPr/>
        </p:nvSpPr>
        <p:spPr bwMode="auto">
          <a:xfrm>
            <a:off x="3851275" y="6642100"/>
            <a:ext cx="12461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ru-RU" sz="800" smtClean="0">
                <a:solidFill>
                  <a:srgbClr val="BFBFBF"/>
                </a:solidFill>
                <a:latin typeface="Arial" charset="0"/>
                <a:ea typeface="Calibri" pitchFamily="34" charset="0"/>
                <a:cs typeface="Times New Roman" pitchFamily="18" charset="0"/>
              </a:rPr>
              <a:t>FokinaLida.75@mail.ru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79388" y="188913"/>
            <a:ext cx="8785225" cy="6480175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2057" name="Picture 13" descr="http://img841.imageshack.us/img841/8228/kenarlik1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48038" cy="334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3" descr="http://img841.imageshack.us/img841/8228/kenarlik14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0"/>
            <a:ext cx="3348037" cy="334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3" descr="http://img841.imageshack.us/img841/8228/kenarlik14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3509963"/>
            <a:ext cx="3348037" cy="334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13" descr="http://img841.imageshack.us/img841/8228/kenarlik14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9963"/>
            <a:ext cx="3348038" cy="334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2257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5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display?v=phhh2gpw517" TargetMode="External"/><Relationship Id="rId1" Type="http://schemas.openxmlformats.org/officeDocument/2006/relationships/slideLayout" Target="../slideLayouts/slideLayout7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display?v=pm1b1c64k17" TargetMode="External"/><Relationship Id="rId1" Type="http://schemas.openxmlformats.org/officeDocument/2006/relationships/slideLayout" Target="../slideLayouts/slideLayout8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5.xml"/><Relationship Id="rId5" Type="http://schemas.microsoft.com/office/2007/relationships/hdphoto" Target="../media/hdphoto5.wdp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19.jpeg"/><Relationship Id="rId4" Type="http://schemas.openxmlformats.org/officeDocument/2006/relationships/image" Target="../media/image14.jpeg"/><Relationship Id="rId9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qp40qfa517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kw57xsza17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8f0qwz8317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1744541"/>
            <a:ext cx="5687322" cy="175432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99"/>
                </a:solidFill>
                <a:latin typeface="Times New Roman"/>
                <a:ea typeface="Calibri"/>
                <a:cs typeface="Times New Roman"/>
              </a:rPr>
              <a:t>Урок  </a:t>
            </a:r>
            <a:r>
              <a:rPr lang="ru-RU" sz="2400" b="1" dirty="0" err="1">
                <a:solidFill>
                  <a:srgbClr val="000099"/>
                </a:solidFill>
                <a:latin typeface="Times New Roman"/>
                <a:ea typeface="Calibri"/>
                <a:cs typeface="Times New Roman"/>
              </a:rPr>
              <a:t>узагальнення</a:t>
            </a:r>
            <a:r>
              <a:rPr lang="ru-RU" sz="2400" b="1" dirty="0">
                <a:solidFill>
                  <a:srgbClr val="000099"/>
                </a:solidFill>
                <a:latin typeface="Times New Roman"/>
                <a:ea typeface="Calibri"/>
                <a:cs typeface="Times New Roman"/>
              </a:rPr>
              <a:t>   </a:t>
            </a:r>
            <a:r>
              <a:rPr lang="ru-RU" sz="2400" b="1" dirty="0" err="1">
                <a:solidFill>
                  <a:srgbClr val="000099"/>
                </a:solidFill>
                <a:latin typeface="Times New Roman"/>
                <a:ea typeface="Calibri"/>
                <a:cs typeface="Times New Roman"/>
              </a:rPr>
              <a:t>знань</a:t>
            </a:r>
            <a:r>
              <a:rPr lang="ru-RU" sz="2400" b="1" dirty="0">
                <a:solidFill>
                  <a:srgbClr val="000099"/>
                </a:solidFill>
                <a:latin typeface="Times New Roman"/>
                <a:ea typeface="Calibri"/>
                <a:cs typeface="Times New Roman"/>
              </a:rPr>
              <a:t>  за те</a:t>
            </a:r>
            <a:r>
              <a:rPr lang="uk-UA" sz="2400" b="1" dirty="0">
                <a:solidFill>
                  <a:srgbClr val="000099"/>
                </a:solidFill>
                <a:latin typeface="Times New Roman"/>
                <a:ea typeface="Calibri"/>
                <a:cs typeface="Times New Roman"/>
              </a:rPr>
              <a:t>мою</a:t>
            </a:r>
            <a:r>
              <a:rPr lang="ru-RU" sz="2400" b="1" dirty="0">
                <a:solidFill>
                  <a:srgbClr val="000099"/>
                </a:solidFill>
                <a:latin typeface="Times New Roman"/>
                <a:ea typeface="Calibri"/>
                <a:cs typeface="Times New Roman"/>
              </a:rPr>
              <a:t>: </a:t>
            </a:r>
            <a:endParaRPr lang="ru-RU" sz="2400" dirty="0">
              <a:solidFill>
                <a:srgbClr val="000099"/>
              </a:solidFill>
              <a:ea typeface="Calibri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99"/>
                </a:solidFill>
                <a:latin typeface="Times New Roman"/>
                <a:ea typeface="Calibri"/>
                <a:cs typeface="Times New Roman"/>
              </a:rPr>
              <a:t>« </a:t>
            </a:r>
            <a:r>
              <a:rPr lang="ru-RU" sz="2400" b="1" dirty="0" err="1">
                <a:solidFill>
                  <a:srgbClr val="000099"/>
                </a:solidFill>
                <a:latin typeface="Times New Roman"/>
                <a:ea typeface="Calibri"/>
                <a:cs typeface="Times New Roman"/>
              </a:rPr>
              <a:t>Україна</a:t>
            </a:r>
            <a:r>
              <a:rPr lang="ru-RU" sz="2400" b="1" dirty="0">
                <a:solidFill>
                  <a:srgbClr val="000099"/>
                </a:solidFill>
                <a:latin typeface="Times New Roman"/>
                <a:ea typeface="Calibri"/>
                <a:cs typeface="Times New Roman"/>
              </a:rPr>
              <a:t> в </a:t>
            </a:r>
            <a:r>
              <a:rPr lang="ru-RU" sz="2400" b="1" dirty="0" err="1">
                <a:solidFill>
                  <a:srgbClr val="000099"/>
                </a:solidFill>
                <a:latin typeface="Times New Roman"/>
                <a:ea typeface="Calibri"/>
                <a:cs typeface="Times New Roman"/>
              </a:rPr>
              <a:t>перші</a:t>
            </a:r>
            <a:r>
              <a:rPr lang="ru-RU" sz="2400" b="1" dirty="0">
                <a:solidFill>
                  <a:srgbClr val="000099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b="1" dirty="0" err="1">
                <a:solidFill>
                  <a:srgbClr val="000099"/>
                </a:solidFill>
                <a:latin typeface="Times New Roman"/>
                <a:ea typeface="Calibri"/>
                <a:cs typeface="Times New Roman"/>
              </a:rPr>
              <a:t>повоєнні</a:t>
            </a:r>
            <a:r>
              <a:rPr lang="ru-RU" sz="2400" b="1" dirty="0">
                <a:solidFill>
                  <a:srgbClr val="000099"/>
                </a:solidFill>
                <a:latin typeface="Times New Roman"/>
                <a:ea typeface="Calibri"/>
                <a:cs typeface="Times New Roman"/>
              </a:rPr>
              <a:t> роки </a:t>
            </a:r>
            <a:endParaRPr lang="en-US" sz="2400" b="1" dirty="0" smtClean="0">
              <a:solidFill>
                <a:srgbClr val="000099"/>
              </a:solidFill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0099"/>
                </a:solidFill>
                <a:latin typeface="Times New Roman"/>
                <a:ea typeface="Calibri"/>
                <a:cs typeface="Times New Roman"/>
              </a:rPr>
              <a:t>(</a:t>
            </a:r>
            <a:r>
              <a:rPr lang="ru-RU" sz="2400" b="1" dirty="0">
                <a:solidFill>
                  <a:srgbClr val="000099"/>
                </a:solidFill>
                <a:latin typeface="Times New Roman"/>
                <a:ea typeface="Calibri"/>
                <a:cs typeface="Times New Roman"/>
              </a:rPr>
              <a:t>1945 – початок 1950-х </a:t>
            </a:r>
            <a:r>
              <a:rPr lang="ru-RU" sz="2400" b="1" dirty="0" err="1">
                <a:solidFill>
                  <a:srgbClr val="000099"/>
                </a:solidFill>
                <a:latin typeface="Times New Roman"/>
                <a:ea typeface="Calibri"/>
                <a:cs typeface="Times New Roman"/>
              </a:rPr>
              <a:t>рр</a:t>
            </a:r>
            <a:r>
              <a:rPr lang="ru-RU" sz="2400" b="1" dirty="0">
                <a:solidFill>
                  <a:srgbClr val="000099"/>
                </a:solidFill>
                <a:latin typeface="Times New Roman"/>
                <a:ea typeface="Calibri"/>
                <a:cs typeface="Times New Roman"/>
              </a:rPr>
              <a:t>.)»</a:t>
            </a:r>
            <a:endParaRPr lang="ru-RU" sz="2400" dirty="0">
              <a:solidFill>
                <a:srgbClr val="000099"/>
              </a:solidFill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3968" y="4149080"/>
            <a:ext cx="4391713" cy="2123658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uk-UA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Виконала :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uk-UA" b="1" dirty="0" err="1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Любива</a:t>
            </a:r>
            <a:r>
              <a:rPr lang="uk-UA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Ніна Григорівна, </a:t>
            </a:r>
            <a:r>
              <a:rPr lang="uk-UA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вчитель історії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uk-UA" dirty="0" err="1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Чорнобаївської</a:t>
            </a:r>
            <a:r>
              <a:rPr lang="uk-UA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гімназії </a:t>
            </a:r>
            <a:r>
              <a:rPr lang="uk-UA" dirty="0" err="1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Чорнобаївської</a:t>
            </a:r>
            <a:r>
              <a:rPr lang="uk-UA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районної ради Черкаської області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1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7911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70145" y="1114824"/>
            <a:ext cx="432048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uk-UA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Запитання :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uk-UA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Базуючись на отримані  дані, вкажіть, яка галузь є провідною в розвитку  економіки?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uk-UA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uk-UA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чому </a:t>
            </a:r>
            <a:r>
              <a:rPr lang="uk-UA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полягала відмінність </a:t>
            </a:r>
            <a:r>
              <a:rPr lang="uk-UA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відбудови </a:t>
            </a:r>
            <a:r>
              <a:rPr lang="uk-UA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народного господарства України від відбудовчих процесів у Західній Україні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92" y="548680"/>
            <a:ext cx="3609060" cy="227697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2" descr="Картинки по запросу повоєнна відбудов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92" y="3501008"/>
            <a:ext cx="3366094" cy="245737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974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nesvizh.by/uploads/posts/2013-07/1374830541_biografi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-50031"/>
            <a:ext cx="4032448" cy="302433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455241" y="1047812"/>
            <a:ext cx="4355867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just">
              <a:defRPr/>
            </a:pPr>
            <a:r>
              <a:rPr lang="ru-RU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rial" charset="0"/>
              </a:rPr>
              <a:t>	</a:t>
            </a:r>
            <a:r>
              <a:rPr lang="ru-RU" sz="4400" b="1" dirty="0" err="1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Документи</a:t>
            </a:r>
            <a:r>
              <a:rPr lang="ru-RU" sz="3600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690531" y="1358557"/>
            <a:ext cx="1950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defRPr/>
            </a:pPr>
            <a:r>
              <a:rPr lang="ru-RU" sz="3600" b="1" dirty="0" err="1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свідчать</a:t>
            </a:r>
            <a:endParaRPr lang="ru-RU" sz="3600" b="1" dirty="0">
              <a:ln w="11430"/>
              <a:gradFill>
                <a:gsLst>
                  <a:gs pos="0">
                    <a:srgbClr val="F79646">
                      <a:tint val="90000"/>
                      <a:satMod val="120000"/>
                    </a:srgbClr>
                  </a:gs>
                  <a:gs pos="25000">
                    <a:srgbClr val="F79646">
                      <a:tint val="93000"/>
                      <a:satMod val="120000"/>
                    </a:srgbClr>
                  </a:gs>
                  <a:gs pos="50000">
                    <a:srgbClr val="F79646">
                      <a:shade val="89000"/>
                      <a:satMod val="110000"/>
                    </a:srgbClr>
                  </a:gs>
                  <a:gs pos="75000">
                    <a:srgbClr val="F79646">
                      <a:tint val="93000"/>
                      <a:satMod val="120000"/>
                    </a:srgbClr>
                  </a:gs>
                  <a:gs pos="100000">
                    <a:srgbClr val="F79646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013" name="Прямоугольник 5"/>
          <p:cNvSpPr>
            <a:spLocks noChangeArrowheads="1"/>
          </p:cNvSpPr>
          <p:nvPr/>
        </p:nvSpPr>
        <p:spPr bwMode="auto">
          <a:xfrm>
            <a:off x="966788" y="2108200"/>
            <a:ext cx="6945312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altLang="ru-RU" sz="1400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altLang="ru-RU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altLang="ru-RU" sz="1400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altLang="ru-RU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16632"/>
            <a:ext cx="4824536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just">
              <a:defRPr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 на перевірку навичок аналізу історичного документа та на встановлення причинно-наслідкових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зв’язків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ln w="11430"/>
              <a:gradFill>
                <a:gsLst>
                  <a:gs pos="0">
                    <a:srgbClr val="F79646">
                      <a:tint val="90000"/>
                      <a:satMod val="120000"/>
                    </a:srgbClr>
                  </a:gs>
                  <a:gs pos="25000">
                    <a:srgbClr val="F79646">
                      <a:tint val="93000"/>
                      <a:satMod val="120000"/>
                    </a:srgbClr>
                  </a:gs>
                  <a:gs pos="50000">
                    <a:srgbClr val="F79646">
                      <a:shade val="89000"/>
                      <a:satMod val="110000"/>
                    </a:srgbClr>
                  </a:gs>
                  <a:gs pos="75000">
                    <a:srgbClr val="F79646">
                      <a:tint val="93000"/>
                      <a:satMod val="120000"/>
                    </a:srgbClr>
                  </a:gs>
                  <a:gs pos="100000">
                    <a:srgbClr val="F79646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2028576"/>
            <a:ext cx="6504626" cy="2697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buClr>
                <a:srgbClr val="000000"/>
              </a:buClr>
              <a:buSzPts val="950"/>
              <a:tabLst>
                <a:tab pos="5810250" algn="l"/>
                <a:tab pos="430530" algn="l"/>
              </a:tabLst>
            </a:pPr>
            <a:endParaRPr lang="en-US" sz="1100" dirty="0">
              <a:solidFill>
                <a:srgbClr val="000000"/>
              </a:solidFill>
              <a:latin typeface="Times New Roman"/>
              <a:ea typeface="Bookman Old Style"/>
              <a:cs typeface="Bookman Old Style"/>
            </a:endParaRPr>
          </a:p>
          <a:p>
            <a:pPr lvl="0"/>
            <a:r>
              <a:rPr lang="ru-RU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Редакція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 </a:t>
            </a:r>
            <a:r>
              <a:rPr lang="ru-RU" sz="2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поглибила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хиби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помилки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журналу, </a:t>
            </a:r>
            <a:r>
              <a:rPr lang="ru-RU" sz="2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надаючи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місце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своїх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сторін</a:t>
            </a:r>
            <a:r>
              <a:rPr lang="ru-RU" sz="2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ках</a:t>
            </a:r>
            <a:endParaRPr lang="ru-RU" sz="240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художнім</a:t>
            </a:r>
            <a:r>
              <a:rPr lang="ru-RU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творам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статтям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 </a:t>
            </a:r>
            <a:r>
              <a:rPr lang="ru-RU" sz="2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проповідується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буржуазно-</a:t>
            </a:r>
            <a:r>
              <a:rPr lang="ru-RU" sz="2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націоналістична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ідеологія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міщансько-обивательські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погляди на </a:t>
            </a:r>
            <a:r>
              <a:rPr lang="ru-RU" sz="2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аполітичність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пошлість</a:t>
            </a:r>
            <a:r>
              <a:rPr lang="ru-RU" sz="24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40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buClr>
                <a:srgbClr val="000000"/>
              </a:buClr>
              <a:buSzPts val="950"/>
              <a:tabLst>
                <a:tab pos="5810250" algn="l"/>
                <a:tab pos="430530" algn="l"/>
              </a:tabLst>
            </a:pPr>
            <a:endParaRPr lang="ru-RU" sz="1100" dirty="0">
              <a:solidFill>
                <a:prstClr val="black"/>
              </a:solidFill>
              <a:latin typeface="Bookman Old Style"/>
              <a:ea typeface="Bookman Old Style"/>
              <a:cs typeface="Bookman Old Style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6788" y="4702039"/>
            <a:ext cx="6911123" cy="113877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457200" indent="-457200">
              <a:buAutoNum type="arabicPeriod"/>
            </a:pP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Жертвою </a:t>
            </a:r>
            <a:r>
              <a:rPr lang="ru-RU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якої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політики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став </a:t>
            </a:r>
            <a:endParaRPr lang="en-US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згаданий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джерелі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журнал</a:t>
            </a:r>
            <a:r>
              <a:rPr 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8146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466527"/>
            <a:ext cx="54006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2.У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який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період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проводилася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ця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політика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C:\TEMP\FineReader11\media\image2.jpeg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58" y="1916833"/>
            <a:ext cx="8103190" cy="228109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259632" y="4581128"/>
            <a:ext cx="61926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причини та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наслідки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цієї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політики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0036" y="1196752"/>
            <a:ext cx="728232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На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якій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ілюстрації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зображено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обкладинку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згаданого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журналу?</a:t>
            </a:r>
          </a:p>
        </p:txBody>
      </p:sp>
    </p:spTree>
    <p:extLst>
      <p:ext uri="{BB962C8B-B14F-4D97-AF65-F5344CB8AC3E}">
        <p14:creationId xmlns:p14="http://schemas.microsoft.com/office/powerpoint/2010/main" val="10710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nesvizh.by/uploads/posts/2013-07/1374830541_biografi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56707"/>
            <a:ext cx="2381249" cy="178593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156707"/>
            <a:ext cx="5184576" cy="76944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just">
              <a:defRPr/>
            </a:pPr>
            <a:r>
              <a:rPr lang="ru-RU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rial" charset="0"/>
              </a:rPr>
              <a:t>	</a:t>
            </a:r>
            <a:r>
              <a:rPr lang="ru-RU" sz="4400" b="1" dirty="0" err="1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Документи</a:t>
            </a:r>
            <a:r>
              <a:rPr lang="ru-RU" sz="3600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64209" y="750949"/>
            <a:ext cx="1950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defRPr/>
            </a:pPr>
            <a:r>
              <a:rPr lang="ru-RU" sz="3600" b="1" dirty="0" err="1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свідчать</a:t>
            </a:r>
            <a:endParaRPr lang="ru-RU" sz="3600" b="1" dirty="0">
              <a:ln w="11430"/>
              <a:gradFill>
                <a:gsLst>
                  <a:gs pos="0">
                    <a:srgbClr val="F79646">
                      <a:tint val="90000"/>
                      <a:satMod val="120000"/>
                    </a:srgbClr>
                  </a:gs>
                  <a:gs pos="25000">
                    <a:srgbClr val="F79646">
                      <a:tint val="93000"/>
                      <a:satMod val="120000"/>
                    </a:srgbClr>
                  </a:gs>
                  <a:gs pos="50000">
                    <a:srgbClr val="F79646">
                      <a:shade val="89000"/>
                      <a:satMod val="110000"/>
                    </a:srgbClr>
                  </a:gs>
                  <a:gs pos="75000">
                    <a:srgbClr val="F79646">
                      <a:tint val="93000"/>
                      <a:satMod val="120000"/>
                    </a:srgbClr>
                  </a:gs>
                  <a:gs pos="100000">
                    <a:srgbClr val="F79646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013" name="Прямоугольник 5"/>
          <p:cNvSpPr>
            <a:spLocks noChangeArrowheads="1"/>
          </p:cNvSpPr>
          <p:nvPr/>
        </p:nvSpPr>
        <p:spPr bwMode="auto">
          <a:xfrm>
            <a:off x="966788" y="2108200"/>
            <a:ext cx="6945312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altLang="ru-RU" sz="1400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altLang="ru-RU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altLang="ru-RU" sz="1400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altLang="ru-RU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5498670"/>
            <a:ext cx="5544616" cy="9541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 </a:t>
            </a:r>
            <a:r>
              <a:rPr lang="ru-RU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відбулися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події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про </a:t>
            </a:r>
            <a:r>
              <a:rPr lang="ru-RU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йдеться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фрагменті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джерела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1416887"/>
            <a:ext cx="7479077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Відкриває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засідання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собору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отець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-доктор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Гавриїл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Костельник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"Слава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Ісусу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Христу.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відкриваю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наш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святий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собор,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скликаний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заради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Ініціативною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групою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возз'єднанню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греко-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католицької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церкви з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Руською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православною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церквою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Пропоную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щоб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собор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вирішив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оці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чотири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точки. 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Перше: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скасувати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постанову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Берестейської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унії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1596 року. 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Друге: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відірватися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Римської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папської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церкви. </a:t>
            </a:r>
            <a:r>
              <a:rPr lang="ru-RU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Третє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повернутися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нашої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предківської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святої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православної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віри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Четверте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возз'єднатися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Руською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православною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церквою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Радянському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Союзі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Хто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цю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пропозицію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нехай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піднесе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руку"».</a:t>
            </a:r>
          </a:p>
        </p:txBody>
      </p:sp>
    </p:spTree>
    <p:extLst>
      <p:ext uri="{BB962C8B-B14F-4D97-AF65-F5344CB8AC3E}">
        <p14:creationId xmlns:p14="http://schemas.microsoft.com/office/powerpoint/2010/main" val="3588284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35046" y="548680"/>
            <a:ext cx="796940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2.На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фотографії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зображено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місце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endPara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.Які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наслідки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цієї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події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C:\TEMP\FineReader11\media\image1.jpeg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13" r="2930"/>
          <a:stretch/>
        </p:blipFill>
        <p:spPr bwMode="auto">
          <a:xfrm>
            <a:off x="707499" y="1920029"/>
            <a:ext cx="7753378" cy="25202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7513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nesvizh.by/uploads/posts/2013-07/1374830541_biografiy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412" y="-106582"/>
            <a:ext cx="1728051" cy="129603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5420" y="0"/>
            <a:ext cx="5184576" cy="76944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just">
              <a:defRPr/>
            </a:pPr>
            <a:r>
              <a:rPr lang="ru-RU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rial" charset="0"/>
              </a:rPr>
              <a:t>	</a:t>
            </a:r>
            <a:r>
              <a:rPr lang="ru-RU" sz="4400" b="1" dirty="0" err="1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Документи</a:t>
            </a:r>
            <a:r>
              <a:rPr lang="ru-RU" sz="3600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25828" y="365632"/>
            <a:ext cx="1950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defRPr/>
            </a:pPr>
            <a:r>
              <a:rPr lang="ru-RU" sz="3600" b="1" dirty="0" err="1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свідчать</a:t>
            </a:r>
            <a:endParaRPr lang="ru-RU" sz="3600" b="1" dirty="0">
              <a:ln w="11430"/>
              <a:gradFill>
                <a:gsLst>
                  <a:gs pos="0">
                    <a:srgbClr val="F79646">
                      <a:tint val="90000"/>
                      <a:satMod val="120000"/>
                    </a:srgbClr>
                  </a:gs>
                  <a:gs pos="25000">
                    <a:srgbClr val="F79646">
                      <a:tint val="93000"/>
                      <a:satMod val="120000"/>
                    </a:srgbClr>
                  </a:gs>
                  <a:gs pos="50000">
                    <a:srgbClr val="F79646">
                      <a:shade val="89000"/>
                      <a:satMod val="110000"/>
                    </a:srgbClr>
                  </a:gs>
                  <a:gs pos="75000">
                    <a:srgbClr val="F79646">
                      <a:tint val="93000"/>
                      <a:satMod val="120000"/>
                    </a:srgbClr>
                  </a:gs>
                  <a:gs pos="100000">
                    <a:srgbClr val="F79646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013" name="Прямоугольник 5"/>
          <p:cNvSpPr>
            <a:spLocks noChangeArrowheads="1"/>
          </p:cNvSpPr>
          <p:nvPr/>
        </p:nvSpPr>
        <p:spPr bwMode="auto">
          <a:xfrm>
            <a:off x="966788" y="2108200"/>
            <a:ext cx="6945312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altLang="ru-RU" sz="1400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altLang="ru-RU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altLang="ru-RU" sz="1400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altLang="ru-RU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15646" y="1868904"/>
            <a:ext cx="5784546" cy="640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buClr>
                <a:srgbClr val="000000"/>
              </a:buClr>
              <a:buSzPts val="950"/>
              <a:tabLst>
                <a:tab pos="5810250" algn="l"/>
                <a:tab pos="430530" algn="l"/>
              </a:tabLst>
            </a:pPr>
            <a:endParaRPr lang="en-US" sz="2000" dirty="0">
              <a:solidFill>
                <a:srgbClr val="000000"/>
              </a:solidFill>
              <a:latin typeface="Times New Roman"/>
              <a:ea typeface="Bookman Old Style"/>
              <a:cs typeface="Bookman Old Style"/>
            </a:endParaRPr>
          </a:p>
          <a:p>
            <a:pPr algn="ctr">
              <a:lnSpc>
                <a:spcPct val="115000"/>
              </a:lnSpc>
              <a:buClr>
                <a:srgbClr val="000000"/>
              </a:buClr>
              <a:buSzPts val="950"/>
              <a:tabLst>
                <a:tab pos="5810250" algn="l"/>
                <a:tab pos="430530" algn="l"/>
              </a:tabLst>
            </a:pPr>
            <a:endParaRPr lang="ru-RU" sz="1100" dirty="0">
              <a:solidFill>
                <a:prstClr val="black"/>
              </a:solidFill>
              <a:latin typeface="Bookman Old Style"/>
              <a:ea typeface="Bookman Old Style"/>
              <a:cs typeface="Bookman Old Style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1744" y="1412775"/>
            <a:ext cx="779898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Шість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дивізій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Війська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Польського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розпочали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виселення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західних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окраїн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українських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етнічних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земель,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кінцевій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фазі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Другої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світової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війни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опинилися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межах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Польщі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Кількамісячна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операція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проводилася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великими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знущаннями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над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українцями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з особливою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брутальністю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депортовано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захід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північ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Польщі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близько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150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тисяч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одночасно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арештовано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ув'язнено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післягітлерівському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таборі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Явожно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також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вбито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кілька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тисяч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українців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(у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Явожно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опинилися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3873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в’язнів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Українців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виселяли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… За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повернення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рідні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місця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арештовували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етнічна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чистка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проводилася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приводом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боротьби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УПА».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10086" y="4890650"/>
            <a:ext cx="5544616" cy="9541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 </a:t>
            </a:r>
            <a:r>
              <a:rPr lang="ru-RU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відбулися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події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про </a:t>
            </a:r>
            <a:r>
              <a:rPr lang="ru-RU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йдеться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фрагменті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джерела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27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операція Вісла, інфографі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операція Вісла, інфографік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операція Вісла, інфографіка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58880"/>
            <a:ext cx="8808913" cy="655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174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63888" y="1700808"/>
            <a:ext cx="5256584" cy="2376264"/>
          </a:xfrm>
          <a:extLst/>
        </p:spPr>
        <p:txBody>
          <a:bodyPr/>
          <a:lstStyle/>
          <a:p>
            <a:pPr>
              <a:defRPr/>
            </a:pPr>
            <a:r>
              <a:rPr lang="ru-RU" dirty="0"/>
              <a:t>	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66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В</a:t>
            </a:r>
            <a:r>
              <a:rPr lang="ru-RU" sz="66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права</a:t>
            </a:r>
            <a:r>
              <a:rPr lang="ru-RU" sz="6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 </a:t>
            </a:r>
            <a:r>
              <a:rPr lang="ru-RU" sz="6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«Портретна галерея»</a:t>
            </a:r>
            <a:r>
              <a:rPr lang="ru-RU" sz="6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4211960" cy="70788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latin typeface="Times New Roman"/>
                <a:ea typeface="Calibri"/>
              </a:rPr>
              <a:t>Завдання </a:t>
            </a:r>
            <a:r>
              <a:rPr lang="uk-UA" sz="2000" b="1" dirty="0">
                <a:latin typeface="Times New Roman"/>
                <a:ea typeface="Calibri"/>
              </a:rPr>
              <a:t>на знання історичних особистостей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25101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211902"/>
            <a:ext cx="7344816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Вправа </a:t>
            </a:r>
            <a:endParaRPr lang="uk-UA" sz="40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ХРОНОЛОГІЧНІ ПАРИ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830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116632"/>
            <a:ext cx="8327857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/>
              <a:t>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«Доля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моєї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родини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долі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581"/>
          <a:stretch/>
        </p:blipFill>
        <p:spPr bwMode="auto">
          <a:xfrm>
            <a:off x="-63848" y="858976"/>
            <a:ext cx="4961451" cy="38906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IMG_20171122_030559"/>
          <p:cNvPicPr>
            <a:picLocks noChangeAspect="1" noChangeArrowheads="1"/>
          </p:cNvPicPr>
          <p:nvPr/>
        </p:nvPicPr>
        <p:blipFill>
          <a:blip r:embed="rId4" cstate="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588" y="2069620"/>
            <a:ext cx="4234565" cy="38977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922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>
          <a:xfrm>
            <a:off x="460375" y="160338"/>
            <a:ext cx="8229600" cy="1482525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altLang="ru-RU" b="1" dirty="0" err="1">
                <a:ln w="11430"/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Україна</a:t>
            </a:r>
            <a:r>
              <a:rPr lang="ru-RU" altLang="ru-RU" b="1" dirty="0">
                <a:ln w="11430"/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altLang="ru-RU" b="1" dirty="0" err="1">
                <a:ln w="11430"/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перші</a:t>
            </a:r>
            <a:r>
              <a:rPr lang="ru-RU" altLang="ru-RU" b="1" dirty="0">
                <a:ln w="11430"/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dirty="0" err="1">
                <a:ln w="11430"/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повоєнні</a:t>
            </a:r>
            <a:r>
              <a:rPr lang="ru-RU" altLang="ru-RU" b="1" dirty="0">
                <a:ln w="11430"/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роки (1945 – початок 1950-х </a:t>
            </a:r>
            <a:r>
              <a:rPr lang="ru-RU" altLang="ru-RU" b="1" dirty="0" err="1">
                <a:ln w="11430"/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рр</a:t>
            </a:r>
            <a:r>
              <a:rPr lang="ru-RU" altLang="ru-RU" b="1" dirty="0">
                <a:ln w="11430"/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6" y="2556420"/>
            <a:ext cx="3080150" cy="20497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360" y="4841661"/>
            <a:ext cx="3103877" cy="195825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5" descr="операція Вісла, інфографі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Картинки по запросу операція вісл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8517" y="4904384"/>
            <a:ext cx="3774167" cy="188170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2697" y="1815181"/>
            <a:ext cx="1809750" cy="28575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HeroicExtremeLeftFacing"/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0255" y="4869161"/>
            <a:ext cx="1992369" cy="1614830"/>
          </a:xfrm>
          <a:prstGeom prst="rect">
            <a:avLst/>
          </a:prstGeom>
          <a:noFill/>
          <a:ln>
            <a:noFill/>
          </a:ln>
          <a:scene3d>
            <a:camera prst="perspectiveHeroicExtremeLef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252"/>
          <a:stretch/>
        </p:blipFill>
        <p:spPr bwMode="auto">
          <a:xfrm>
            <a:off x="3049192" y="1682157"/>
            <a:ext cx="3727038" cy="192237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3" name="AutoShape 13" descr="Картинки по запросу радянська україна в оон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4" t="7810" r="13898" b="11024"/>
          <a:stretch/>
        </p:blipFill>
        <p:spPr bwMode="auto">
          <a:xfrm>
            <a:off x="0" y="1595601"/>
            <a:ext cx="1842655" cy="139930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Картинки по запросу радянізація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158" y="3543964"/>
            <a:ext cx="3899072" cy="140817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824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95736" y="120165"/>
            <a:ext cx="5108643" cy="76944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Свято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пісні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1949 р.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4" descr="IMG_20171122_031633_846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79910"/>
            <a:ext cx="8029575" cy="45259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3240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53244"/>
            <a:ext cx="7525478" cy="47800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883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404663"/>
            <a:ext cx="6768752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2400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/>
                <a:ea typeface="Calibri"/>
                <a:cs typeface="Arial" charset="0"/>
              </a:rPr>
              <a:t>Тестування за програмою </a:t>
            </a:r>
            <a:r>
              <a:rPr lang="en-US" sz="2400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/>
                <a:ea typeface="Calibri"/>
                <a:cs typeface="Arial" charset="0"/>
              </a:rPr>
              <a:t>My </a:t>
            </a:r>
            <a:r>
              <a:rPr lang="uk-UA" sz="2400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/>
                <a:ea typeface="Calibri"/>
                <a:cs typeface="Arial" charset="0"/>
              </a:rPr>
              <a:t>Т</a:t>
            </a:r>
            <a:r>
              <a:rPr lang="en-US" sz="2400" b="1" cap="all" dirty="0" err="1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/>
                <a:ea typeface="Calibri"/>
                <a:cs typeface="Arial" charset="0"/>
              </a:rPr>
              <a:t>est</a:t>
            </a:r>
            <a:r>
              <a:rPr lang="uk-UA" sz="2400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/>
                <a:ea typeface="Calibri"/>
                <a:cs typeface="Arial" charset="0"/>
              </a:rPr>
              <a:t>. </a:t>
            </a:r>
            <a:endParaRPr lang="ru-RU" sz="2400" b="1" cap="all" dirty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cs typeface="Arial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1323791"/>
            <a:ext cx="7488832" cy="1200329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Перевірка</a:t>
            </a:r>
            <a:r>
              <a:rPr lang="ru-RU" sz="2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знання</a:t>
            </a:r>
            <a:r>
              <a:rPr lang="ru-RU" sz="2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історичних</a:t>
            </a:r>
            <a:r>
              <a:rPr lang="ru-RU" sz="2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понять, на </a:t>
            </a:r>
            <a:r>
              <a:rPr lang="ru-RU" sz="24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встановлення</a:t>
            </a:r>
            <a:r>
              <a:rPr lang="ru-RU" sz="2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логічної</a:t>
            </a:r>
            <a:r>
              <a:rPr lang="ru-RU" sz="2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хронологічної</a:t>
            </a:r>
            <a:r>
              <a:rPr lang="ru-RU" sz="2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послідовності</a:t>
            </a:r>
            <a:r>
              <a:rPr lang="ru-RU" sz="2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подій</a:t>
            </a:r>
            <a:r>
              <a:rPr lang="ru-RU" sz="2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4821" name="AutoShape 4" descr="https://encrypted-tbn1.gstatic.com/images?q=tbn:ANd9GcQBA1k26qFlhn7RtPdtlsiebLmM-Nmdz8MIEMDjryTyVozucI77p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4822" name="AutoShape 6" descr="https://encrypted-tbn1.gstatic.com/images?q=tbn:ANd9GcQBA1k26qFlhn7RtPdtlsiebLmM-Nmdz8MIEMDjryTyVozucI77pA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359" y="2708920"/>
            <a:ext cx="5280587" cy="3960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534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артинки по запросу шаблони для презентацій українська мо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3" y="159264"/>
            <a:ext cx="9001000" cy="652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0" y="1772816"/>
            <a:ext cx="748883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>
                <a:solidFill>
                  <a:srgbClr val="2D2D8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Вправа  </a:t>
            </a:r>
            <a:r>
              <a:rPr lang="uk-UA" sz="3600" b="1" dirty="0" smtClean="0">
                <a:solidFill>
                  <a:srgbClr val="2D2D8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uk-UA" sz="3600" b="1" dirty="0">
              <a:solidFill>
                <a:srgbClr val="2D2D8A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3600" b="1" dirty="0" smtClean="0">
                <a:solidFill>
                  <a:srgbClr val="2D2D8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ПАЗЛИ</a:t>
            </a:r>
            <a:endParaRPr lang="uk-UA" sz="3600" b="1" dirty="0">
              <a:solidFill>
                <a:srgbClr val="2D2D8A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3600" b="1" dirty="0">
              <a:solidFill>
                <a:srgbClr val="2D2D8A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b="1" dirty="0">
                <a:solidFill>
                  <a:srgbClr val="2D2D8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3600" b="1" dirty="0">
              <a:solidFill>
                <a:srgbClr val="2D2D8A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25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3538"/>
            <a:ext cx="914400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Times New Roman"/>
                <a:ea typeface="Calibri"/>
              </a:rPr>
              <a:t>Робота з візуальними джерелами</a:t>
            </a:r>
            <a:r>
              <a:rPr lang="uk-UA" b="1" dirty="0" smtClean="0">
                <a:effectLst/>
                <a:latin typeface="Times New Roman"/>
                <a:ea typeface="Calibri"/>
              </a:rPr>
              <a:t>         </a:t>
            </a:r>
            <a:r>
              <a:rPr lang="uk-UA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/>
                <a:ea typeface="Calibri"/>
              </a:rPr>
              <a:t>О</a:t>
            </a:r>
            <a:r>
              <a:rPr lang="uk-UA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Times New Roman"/>
                <a:ea typeface="Calibri"/>
              </a:rPr>
              <a:t>статочне  формування території України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098" name="Picture 2" descr="C:\Users\Acer\Desktop\до уроку 11-А\осостості\карт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2870"/>
            <a:ext cx="9252520" cy="6445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281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43538"/>
            <a:ext cx="914400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Times New Roman"/>
                <a:ea typeface="Calibri"/>
              </a:rPr>
              <a:t>Робота з візуальними джерелами</a:t>
            </a:r>
            <a:r>
              <a:rPr lang="uk-UA" b="1" dirty="0" smtClean="0">
                <a:effectLst/>
                <a:latin typeface="Times New Roman"/>
                <a:ea typeface="Calibri"/>
              </a:rPr>
              <a:t>         </a:t>
            </a:r>
            <a:r>
              <a:rPr lang="uk-UA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/>
                <a:ea typeface="Calibri"/>
              </a:rPr>
              <a:t>О</a:t>
            </a:r>
            <a:r>
              <a:rPr lang="uk-UA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Times New Roman"/>
                <a:ea typeface="Calibri"/>
              </a:rPr>
              <a:t>статочне  формування території України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2870"/>
            <a:ext cx="9144000" cy="6445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0542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артинки по запросу шаблони для презентацій українська мо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3" y="159264"/>
            <a:ext cx="9001000" cy="652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1772816"/>
            <a:ext cx="806489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Вправа  </a:t>
            </a:r>
          </a:p>
          <a:p>
            <a:endParaRPr lang="uk-UA" sz="3600" b="1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36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«</a:t>
            </a:r>
            <a:r>
              <a:rPr lang="uk-UA" sz="3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УКРАЇНА В ООН  </a:t>
            </a:r>
            <a:r>
              <a:rPr lang="uk-UA" sz="3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 МІЖНАРОДНИХ ОРГАНІЗАЦІЯХ»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84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075240" cy="974619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uk-UA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Оцінка зовнішньополітичної діяльності України</a:t>
            </a:r>
            <a:endParaRPr lang="ru-RU" alt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75717" y="1340768"/>
            <a:ext cx="8064127" cy="3951287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pPr marL="0" indent="0" algn="just">
              <a:buNone/>
              <a:defRPr/>
            </a:pPr>
            <a:r>
              <a:rPr lang="uk-UA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«Західні вчені дійшли висновку, що функції українського міністерства закордонних справ є чисто «церемоніальні, декоративні та символічні»</a:t>
            </a:r>
          </a:p>
          <a:p>
            <a:pPr marL="0" indent="0" algn="r">
              <a:buFont typeface="Arial" charset="0"/>
              <a:buNone/>
              <a:defRPr/>
            </a:pP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О.Субтельний</a:t>
            </a:r>
          </a:p>
          <a:p>
            <a:pPr marL="0" indent="0" algn="r">
              <a:buFont typeface="Arial" charset="0"/>
              <a:buNone/>
              <a:defRPr/>
            </a:pP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charset="0"/>
              <a:buNone/>
            </a:pPr>
            <a:r>
              <a:rPr lang="uk-UA" altLang="ru-RU" b="1" i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«… вихід України наприкінці Другої світової війни на міжнародну арену, її вступ до ООН мав велике значення для подальшої розбудови української державності»</a:t>
            </a:r>
          </a:p>
          <a:p>
            <a:pPr marL="0" indent="0" algn="r">
              <a:buFont typeface="Arial" charset="0"/>
              <a:buNone/>
            </a:pPr>
            <a:r>
              <a:rPr lang="uk-UA" alt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О.Бойко</a:t>
            </a:r>
            <a:endParaRPr lang="uk-UA" alt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Font typeface="Arial" charset="0"/>
              <a:buNone/>
              <a:defRPr/>
            </a:pPr>
            <a:endParaRPr lang="ru-RU" b="1" dirty="0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49246" y="5589240"/>
            <a:ext cx="8856538" cy="58477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uk-UA" altLang="ru-RU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Яка ваша думка? Відповідь аргументуйте</a:t>
            </a:r>
            <a:r>
              <a:rPr lang="uk-UA" alt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635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артинки по запросу шаблони для презентацій українська мо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3" y="159264"/>
            <a:ext cx="9001000" cy="652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0" y="1772816"/>
            <a:ext cx="7488831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Вправа  </a:t>
            </a:r>
            <a:r>
              <a:rPr lang="uk-UA" sz="3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класифікація</a:t>
            </a:r>
            <a:r>
              <a:rPr lang="uk-UA" sz="3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endParaRPr lang="uk-UA" sz="3600" b="1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36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uk-UA" sz="4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«ХАРАКТЕРНІ РИСИ РОЗВИТКУ ЕКОНОМІКИ»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02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Презентация c кнопками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S102023626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Фокина Л. П. Шаблон (фон) презентации 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</TotalTime>
  <Words>527</Words>
  <Application>Microsoft Office PowerPoint</Application>
  <PresentationFormat>Экран (4:3)</PresentationFormat>
  <Paragraphs>80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Оформление по умолчанию</vt:lpstr>
      <vt:lpstr>1_Оформление по умолчанию</vt:lpstr>
      <vt:lpstr>2_Оформление по умолчанию</vt:lpstr>
      <vt:lpstr>1_Тема Office</vt:lpstr>
      <vt:lpstr>5_Тема Office</vt:lpstr>
      <vt:lpstr>Презентация c кнопками</vt:lpstr>
      <vt:lpstr>TS102023626</vt:lpstr>
      <vt:lpstr>1_Фокина Л. П. Шаблон (фон) презентации 6</vt:lpstr>
      <vt:lpstr>Презентация PowerPoint</vt:lpstr>
      <vt:lpstr>Україна в перші повоєнні роки (1945 – початок 1950-х рр.)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Оцінка зовнішньополітичної діяльності України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Вправа «Портретна галерея»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Acer</dc:creator>
  <cp:lastModifiedBy>Acer</cp:lastModifiedBy>
  <cp:revision>52</cp:revision>
  <dcterms:created xsi:type="dcterms:W3CDTF">2017-11-21T16:38:55Z</dcterms:created>
  <dcterms:modified xsi:type="dcterms:W3CDTF">2019-02-25T22:11:24Z</dcterms:modified>
</cp:coreProperties>
</file>