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layout13.xml" ContentType="application/vnd.openxmlformats-officedocument.drawingml.diagramLayout+xml"/>
  <Override PartName="/ppt/diagrams/drawing12.xml" ContentType="application/vnd.ms-office.drawingml.diagramDrawing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drawing5.xml" ContentType="application/vnd.ms-office.drawingml.diagramDrawing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8.xml" ContentType="application/vnd.ms-office.drawingml.diagramDrawing+xml"/>
  <Override PartName="/ppt/diagrams/drawing13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drawing6.xml" ContentType="application/vnd.ms-office.drawingml.diagramDrawing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93" r:id="rId7"/>
    <p:sldId id="259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9" r:id="rId33"/>
    <p:sldId id="287" r:id="rId34"/>
    <p:sldId id="288" r:id="rId35"/>
    <p:sldId id="294" r:id="rId36"/>
    <p:sldId id="290" r:id="rId37"/>
    <p:sldId id="291" r:id="rId38"/>
    <p:sldId id="292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99FF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6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image" Target="../media/image53.jpeg"/></Relationships>
</file>

<file path=ppt/diagrams/_rels/data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image" Target="../media/image56.jpeg"/></Relationships>
</file>

<file path=ppt/diagrams/_rels/data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image" Target="../media/image58.jpe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0.jpeg"/><Relationship Id="rId2" Type="http://schemas.openxmlformats.org/officeDocument/2006/relationships/image" Target="../media/image310.jpeg"/><Relationship Id="rId1" Type="http://schemas.openxmlformats.org/officeDocument/2006/relationships/image" Target="../media/image210.jpe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1.jpeg"/><Relationship Id="rId2" Type="http://schemas.openxmlformats.org/officeDocument/2006/relationships/image" Target="../media/image501.jpeg"/><Relationship Id="rId1" Type="http://schemas.openxmlformats.org/officeDocument/2006/relationships/image" Target="../media/image491.jpe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1.jpeg"/><Relationship Id="rId2" Type="http://schemas.openxmlformats.org/officeDocument/2006/relationships/image" Target="../media/image541.jpeg"/><Relationship Id="rId1" Type="http://schemas.openxmlformats.org/officeDocument/2006/relationships/image" Target="../media/image531.jpeg"/></Relationships>
</file>

<file path=ppt/diagrams/_rels/drawing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1.jpeg"/><Relationship Id="rId1" Type="http://schemas.openxmlformats.org/officeDocument/2006/relationships/image" Target="../media/image561.jpeg"/></Relationships>
</file>

<file path=ppt/diagrams/_rels/drawing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1.jpeg"/><Relationship Id="rId2" Type="http://schemas.openxmlformats.org/officeDocument/2006/relationships/image" Target="../media/image591.jpeg"/><Relationship Id="rId1" Type="http://schemas.openxmlformats.org/officeDocument/2006/relationships/image" Target="../media/image581.jpe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1.jpeg"/><Relationship Id="rId1" Type="http://schemas.openxmlformats.org/officeDocument/2006/relationships/image" Target="../media/image321.jpe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1.jpeg"/><Relationship Id="rId2" Type="http://schemas.openxmlformats.org/officeDocument/2006/relationships/image" Target="../media/image351.jpeg"/><Relationship Id="rId1" Type="http://schemas.openxmlformats.org/officeDocument/2006/relationships/image" Target="../media/image341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1.jpeg"/><Relationship Id="rId2" Type="http://schemas.openxmlformats.org/officeDocument/2006/relationships/image" Target="../media/image381.jpeg"/><Relationship Id="rId1" Type="http://schemas.openxmlformats.org/officeDocument/2006/relationships/image" Target="../media/image371.jpe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1.jpeg"/><Relationship Id="rId2" Type="http://schemas.openxmlformats.org/officeDocument/2006/relationships/image" Target="../media/image411.jpeg"/><Relationship Id="rId1" Type="http://schemas.openxmlformats.org/officeDocument/2006/relationships/image" Target="../media/image401.jpe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1.jpeg"/><Relationship Id="rId2" Type="http://schemas.openxmlformats.org/officeDocument/2006/relationships/image" Target="../media/image441.jpeg"/><Relationship Id="rId1" Type="http://schemas.openxmlformats.org/officeDocument/2006/relationships/image" Target="../media/image431.jpe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1.jpeg"/><Relationship Id="rId2" Type="http://schemas.openxmlformats.org/officeDocument/2006/relationships/image" Target="../media/image471.jpeg"/><Relationship Id="rId1" Type="http://schemas.openxmlformats.org/officeDocument/2006/relationships/image" Target="../media/image46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B6B99B-42F7-43B1-9DB2-373FB63EDB98}" type="doc">
      <dgm:prSet loTypeId="urn:microsoft.com/office/officeart/2005/8/layout/hList3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65D577C-63B1-475D-9C59-E6DDFBFA0C2C}">
      <dgm:prSet phldrT="[Текст]"/>
      <dgm:spPr/>
      <dgm:t>
        <a:bodyPr/>
        <a:lstStyle/>
        <a:p>
          <a:r>
            <a:rPr lang="uk-UA" b="1" dirty="0" smtClean="0"/>
            <a:t>Гриби – це царство живої природи, представники якого поєднують в собі ознаки рослин і тварин</a:t>
          </a:r>
          <a:endParaRPr lang="ru-RU" b="1" dirty="0"/>
        </a:p>
      </dgm:t>
    </dgm:pt>
    <dgm:pt modelId="{23001F43-A073-42C7-8F27-53BD2622D322}" type="parTrans" cxnId="{CA2D0E41-FC61-43B1-AE5B-CCC620947AA4}">
      <dgm:prSet/>
      <dgm:spPr/>
      <dgm:t>
        <a:bodyPr/>
        <a:lstStyle/>
        <a:p>
          <a:endParaRPr lang="ru-RU"/>
        </a:p>
      </dgm:t>
    </dgm:pt>
    <dgm:pt modelId="{DA01C3EB-F810-45DC-B2F6-C7621C2DE852}" type="sibTrans" cxnId="{CA2D0E41-FC61-43B1-AE5B-CCC620947AA4}">
      <dgm:prSet/>
      <dgm:spPr/>
      <dgm:t>
        <a:bodyPr/>
        <a:lstStyle/>
        <a:p>
          <a:endParaRPr lang="ru-RU"/>
        </a:p>
      </dgm:t>
    </dgm:pt>
    <dgm:pt modelId="{4D16B149-E45B-49FE-B68D-2DB7163CD795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44EA6AE2-1CFC-4B67-BE85-6F09832B7B33}" type="parTrans" cxnId="{55B8F38E-5881-4C3C-9DA1-CFCF40AF42AE}">
      <dgm:prSet/>
      <dgm:spPr/>
      <dgm:t>
        <a:bodyPr/>
        <a:lstStyle/>
        <a:p>
          <a:endParaRPr lang="ru-RU"/>
        </a:p>
      </dgm:t>
    </dgm:pt>
    <dgm:pt modelId="{17C5DBAF-C08D-4F2E-AB24-66413428413F}" type="sibTrans" cxnId="{55B8F38E-5881-4C3C-9DA1-CFCF40AF42AE}">
      <dgm:prSet/>
      <dgm:spPr/>
      <dgm:t>
        <a:bodyPr/>
        <a:lstStyle/>
        <a:p>
          <a:endParaRPr lang="ru-RU"/>
        </a:p>
      </dgm:t>
    </dgm:pt>
    <dgm:pt modelId="{13FD8CD6-C58B-4DC6-9535-52FE95030E63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108834A8-C50D-451B-99DB-2651769B2568}" type="parTrans" cxnId="{55C6CDC5-7B67-4B0C-86A3-55C257C7F195}">
      <dgm:prSet/>
      <dgm:spPr/>
      <dgm:t>
        <a:bodyPr/>
        <a:lstStyle/>
        <a:p>
          <a:endParaRPr lang="ru-RU"/>
        </a:p>
      </dgm:t>
    </dgm:pt>
    <dgm:pt modelId="{861A0051-A495-4778-BFB5-AD7291AF2BDE}" type="sibTrans" cxnId="{55C6CDC5-7B67-4B0C-86A3-55C257C7F195}">
      <dgm:prSet/>
      <dgm:spPr/>
      <dgm:t>
        <a:bodyPr/>
        <a:lstStyle/>
        <a:p>
          <a:endParaRPr lang="ru-RU"/>
        </a:p>
      </dgm:t>
    </dgm:pt>
    <dgm:pt modelId="{47217880-2C86-49AF-B1C9-21845419F9AB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08307EDA-F3B5-477B-B132-41DA0E79DB97}" type="parTrans" cxnId="{23B0A3F5-B635-49E8-9687-9FB662F60F88}">
      <dgm:prSet/>
      <dgm:spPr/>
      <dgm:t>
        <a:bodyPr/>
        <a:lstStyle/>
        <a:p>
          <a:endParaRPr lang="ru-RU"/>
        </a:p>
      </dgm:t>
    </dgm:pt>
    <dgm:pt modelId="{7CB4AD6C-4F79-4F6D-940F-49981B8BB824}" type="sibTrans" cxnId="{23B0A3F5-B635-49E8-9687-9FB662F60F88}">
      <dgm:prSet/>
      <dgm:spPr/>
      <dgm:t>
        <a:bodyPr/>
        <a:lstStyle/>
        <a:p>
          <a:endParaRPr lang="ru-RU"/>
        </a:p>
      </dgm:t>
    </dgm:pt>
    <dgm:pt modelId="{1C3CD02F-CCF7-4A01-B547-F3DBB0D02991}" type="pres">
      <dgm:prSet presAssocID="{A8B6B99B-42F7-43B1-9DB2-373FB63EDB98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726AE05-4C36-4144-B34E-22A4DE53BF68}" type="pres">
      <dgm:prSet presAssocID="{865D577C-63B1-475D-9C59-E6DDFBFA0C2C}" presName="roof" presStyleLbl="dkBgShp" presStyleIdx="0" presStyleCnt="2"/>
      <dgm:spPr/>
      <dgm:t>
        <a:bodyPr/>
        <a:lstStyle/>
        <a:p>
          <a:endParaRPr lang="ru-RU"/>
        </a:p>
      </dgm:t>
    </dgm:pt>
    <dgm:pt modelId="{B85217D3-8350-4616-ADC6-E50683AF4745}" type="pres">
      <dgm:prSet presAssocID="{865D577C-63B1-475D-9C59-E6DDFBFA0C2C}" presName="pillars" presStyleCnt="0"/>
      <dgm:spPr/>
    </dgm:pt>
    <dgm:pt modelId="{1A0FE8AC-C1B8-4E39-863B-DD8E77EC80CA}" type="pres">
      <dgm:prSet presAssocID="{865D577C-63B1-475D-9C59-E6DDFBFA0C2C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90D3CE-B1F3-433B-B1D9-0C532F48E1C1}" type="pres">
      <dgm:prSet presAssocID="{13FD8CD6-C58B-4DC6-9535-52FE95030E63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E320E5-9C63-4330-A5F7-1C467B07279D}" type="pres">
      <dgm:prSet presAssocID="{47217880-2C86-49AF-B1C9-21845419F9AB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BCE721-AC78-4C6B-BCFC-8253A3C19399}" type="pres">
      <dgm:prSet presAssocID="{865D577C-63B1-475D-9C59-E6DDFBFA0C2C}" presName="base" presStyleLbl="dkBgShp" presStyleIdx="1" presStyleCnt="2"/>
      <dgm:spPr/>
    </dgm:pt>
  </dgm:ptLst>
  <dgm:cxnLst>
    <dgm:cxn modelId="{E98100D3-D255-4274-9B8F-CF9469C06604}" type="presOf" srcId="{A8B6B99B-42F7-43B1-9DB2-373FB63EDB98}" destId="{1C3CD02F-CCF7-4A01-B547-F3DBB0D02991}" srcOrd="0" destOrd="0" presId="urn:microsoft.com/office/officeart/2005/8/layout/hList3"/>
    <dgm:cxn modelId="{A3715215-A684-4771-B66A-4C5FBD3D8696}" type="presOf" srcId="{47217880-2C86-49AF-B1C9-21845419F9AB}" destId="{48E320E5-9C63-4330-A5F7-1C467B07279D}" srcOrd="0" destOrd="0" presId="urn:microsoft.com/office/officeart/2005/8/layout/hList3"/>
    <dgm:cxn modelId="{103BB3A0-F0E3-4630-98A4-E597BEAF7283}" type="presOf" srcId="{4D16B149-E45B-49FE-B68D-2DB7163CD795}" destId="{1A0FE8AC-C1B8-4E39-863B-DD8E77EC80CA}" srcOrd="0" destOrd="0" presId="urn:microsoft.com/office/officeart/2005/8/layout/hList3"/>
    <dgm:cxn modelId="{CA2D0E41-FC61-43B1-AE5B-CCC620947AA4}" srcId="{A8B6B99B-42F7-43B1-9DB2-373FB63EDB98}" destId="{865D577C-63B1-475D-9C59-E6DDFBFA0C2C}" srcOrd="0" destOrd="0" parTransId="{23001F43-A073-42C7-8F27-53BD2622D322}" sibTransId="{DA01C3EB-F810-45DC-B2F6-C7621C2DE852}"/>
    <dgm:cxn modelId="{BDE0EFCB-AD2F-4577-AC8E-C3EA5CAE261B}" type="presOf" srcId="{13FD8CD6-C58B-4DC6-9535-52FE95030E63}" destId="{8D90D3CE-B1F3-433B-B1D9-0C532F48E1C1}" srcOrd="0" destOrd="0" presId="urn:microsoft.com/office/officeart/2005/8/layout/hList3"/>
    <dgm:cxn modelId="{55C6CDC5-7B67-4B0C-86A3-55C257C7F195}" srcId="{865D577C-63B1-475D-9C59-E6DDFBFA0C2C}" destId="{13FD8CD6-C58B-4DC6-9535-52FE95030E63}" srcOrd="1" destOrd="0" parTransId="{108834A8-C50D-451B-99DB-2651769B2568}" sibTransId="{861A0051-A495-4778-BFB5-AD7291AF2BDE}"/>
    <dgm:cxn modelId="{55B8F38E-5881-4C3C-9DA1-CFCF40AF42AE}" srcId="{865D577C-63B1-475D-9C59-E6DDFBFA0C2C}" destId="{4D16B149-E45B-49FE-B68D-2DB7163CD795}" srcOrd="0" destOrd="0" parTransId="{44EA6AE2-1CFC-4B67-BE85-6F09832B7B33}" sibTransId="{17C5DBAF-C08D-4F2E-AB24-66413428413F}"/>
    <dgm:cxn modelId="{1E5525C2-801E-4D1D-BFC0-33DBCBD270BB}" type="presOf" srcId="{865D577C-63B1-475D-9C59-E6DDFBFA0C2C}" destId="{6726AE05-4C36-4144-B34E-22A4DE53BF68}" srcOrd="0" destOrd="0" presId="urn:microsoft.com/office/officeart/2005/8/layout/hList3"/>
    <dgm:cxn modelId="{23B0A3F5-B635-49E8-9687-9FB662F60F88}" srcId="{865D577C-63B1-475D-9C59-E6DDFBFA0C2C}" destId="{47217880-2C86-49AF-B1C9-21845419F9AB}" srcOrd="2" destOrd="0" parTransId="{08307EDA-F3B5-477B-B132-41DA0E79DB97}" sibTransId="{7CB4AD6C-4F79-4F6D-940F-49981B8BB824}"/>
    <dgm:cxn modelId="{30C654EF-74A1-412B-B7B7-784C03CE702C}" type="presParOf" srcId="{1C3CD02F-CCF7-4A01-B547-F3DBB0D02991}" destId="{6726AE05-4C36-4144-B34E-22A4DE53BF68}" srcOrd="0" destOrd="0" presId="urn:microsoft.com/office/officeart/2005/8/layout/hList3"/>
    <dgm:cxn modelId="{9B9E9B9C-98AC-4156-A98C-1591792C0968}" type="presParOf" srcId="{1C3CD02F-CCF7-4A01-B547-F3DBB0D02991}" destId="{B85217D3-8350-4616-ADC6-E50683AF4745}" srcOrd="1" destOrd="0" presId="urn:microsoft.com/office/officeart/2005/8/layout/hList3"/>
    <dgm:cxn modelId="{C2BDBCE1-CE51-426C-8342-41DE8905BA89}" type="presParOf" srcId="{B85217D3-8350-4616-ADC6-E50683AF4745}" destId="{1A0FE8AC-C1B8-4E39-863B-DD8E77EC80CA}" srcOrd="0" destOrd="0" presId="urn:microsoft.com/office/officeart/2005/8/layout/hList3"/>
    <dgm:cxn modelId="{75F8CB3F-7C41-4E07-9073-83EDA9F20F3E}" type="presParOf" srcId="{B85217D3-8350-4616-ADC6-E50683AF4745}" destId="{8D90D3CE-B1F3-433B-B1D9-0C532F48E1C1}" srcOrd="1" destOrd="0" presId="urn:microsoft.com/office/officeart/2005/8/layout/hList3"/>
    <dgm:cxn modelId="{0AC46C6B-B94B-4DB8-9F17-E6724156F69D}" type="presParOf" srcId="{B85217D3-8350-4616-ADC6-E50683AF4745}" destId="{48E320E5-9C63-4330-A5F7-1C467B07279D}" srcOrd="2" destOrd="0" presId="urn:microsoft.com/office/officeart/2005/8/layout/hList3"/>
    <dgm:cxn modelId="{92E55865-EECD-4E59-8F27-893F726B1C04}" type="presParOf" srcId="{1C3CD02F-CCF7-4A01-B547-F3DBB0D02991}" destId="{7DBCE721-AC78-4C6B-BCFC-8253A3C19399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AD4D83E-2D22-4605-9ADC-D21D32FBB863}" type="doc">
      <dgm:prSet loTypeId="urn:microsoft.com/office/officeart/2005/8/layout/hList3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1A4233F-E980-43F0-B746-BE9D6F72F96E}">
      <dgm:prSet phldrT="[Текст]"/>
      <dgm:spPr/>
      <dgm:t>
        <a:bodyPr/>
        <a:lstStyle/>
        <a:p>
          <a:r>
            <a:rPr lang="uk-UA" b="1" dirty="0" smtClean="0"/>
            <a:t>На продуктах  харчування</a:t>
          </a:r>
          <a:endParaRPr lang="ru-RU" b="1" dirty="0"/>
        </a:p>
      </dgm:t>
    </dgm:pt>
    <dgm:pt modelId="{287B2C29-FCF9-4F6E-9BD5-47E24CF0336E}" type="parTrans" cxnId="{FEF97C78-21AE-4909-81A2-A2A0A6A7FB4C}">
      <dgm:prSet/>
      <dgm:spPr/>
      <dgm:t>
        <a:bodyPr/>
        <a:lstStyle/>
        <a:p>
          <a:endParaRPr lang="ru-RU"/>
        </a:p>
      </dgm:t>
    </dgm:pt>
    <dgm:pt modelId="{9C7E0F7A-38B2-4F32-A70A-1FB007828657}" type="sibTrans" cxnId="{FEF97C78-21AE-4909-81A2-A2A0A6A7FB4C}">
      <dgm:prSet/>
      <dgm:spPr/>
      <dgm:t>
        <a:bodyPr/>
        <a:lstStyle/>
        <a:p>
          <a:endParaRPr lang="ru-RU"/>
        </a:p>
      </dgm:t>
    </dgm:pt>
    <dgm:pt modelId="{080B4E7B-1B64-412F-9253-315FC7AA5D35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6BF59AA2-CD35-492F-BD63-8D719D637973}" type="parTrans" cxnId="{16B4A6D9-9B4C-4355-A03D-5BEB082E54FD}">
      <dgm:prSet/>
      <dgm:spPr/>
      <dgm:t>
        <a:bodyPr/>
        <a:lstStyle/>
        <a:p>
          <a:endParaRPr lang="ru-RU"/>
        </a:p>
      </dgm:t>
    </dgm:pt>
    <dgm:pt modelId="{E9039F47-07F0-48C9-B516-127A3C82FB2F}" type="sibTrans" cxnId="{16B4A6D9-9B4C-4355-A03D-5BEB082E54FD}">
      <dgm:prSet/>
      <dgm:spPr/>
      <dgm:t>
        <a:bodyPr/>
        <a:lstStyle/>
        <a:p>
          <a:endParaRPr lang="ru-RU"/>
        </a:p>
      </dgm:t>
    </dgm:pt>
    <dgm:pt modelId="{5D7AB862-C994-4C6C-B641-DC912A9D9602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F3D7F56B-6AE6-41AB-84F8-7B6BB1D8D0E9}" type="parTrans" cxnId="{5EF1D60F-726E-4F88-A7E2-A0FCBF060B5B}">
      <dgm:prSet/>
      <dgm:spPr/>
      <dgm:t>
        <a:bodyPr/>
        <a:lstStyle/>
        <a:p>
          <a:endParaRPr lang="ru-RU"/>
        </a:p>
      </dgm:t>
    </dgm:pt>
    <dgm:pt modelId="{7EFC3AC7-2732-49EF-A5D1-AAB689FE7181}" type="sibTrans" cxnId="{5EF1D60F-726E-4F88-A7E2-A0FCBF060B5B}">
      <dgm:prSet/>
      <dgm:spPr/>
      <dgm:t>
        <a:bodyPr/>
        <a:lstStyle/>
        <a:p>
          <a:endParaRPr lang="ru-RU"/>
        </a:p>
      </dgm:t>
    </dgm:pt>
    <dgm:pt modelId="{0C056D87-87EF-471D-8368-440314090CE9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4217D8C8-5D3B-4855-865C-65821E6B0E97}" type="parTrans" cxnId="{8F40F0D4-5B56-40A6-B555-DBD66E4950D1}">
      <dgm:prSet/>
      <dgm:spPr/>
      <dgm:t>
        <a:bodyPr/>
        <a:lstStyle/>
        <a:p>
          <a:endParaRPr lang="ru-RU"/>
        </a:p>
      </dgm:t>
    </dgm:pt>
    <dgm:pt modelId="{208E4C9F-2A19-4812-AE1E-158EC3634D65}" type="sibTrans" cxnId="{8F40F0D4-5B56-40A6-B555-DBD66E4950D1}">
      <dgm:prSet/>
      <dgm:spPr/>
      <dgm:t>
        <a:bodyPr/>
        <a:lstStyle/>
        <a:p>
          <a:endParaRPr lang="ru-RU"/>
        </a:p>
      </dgm:t>
    </dgm:pt>
    <dgm:pt modelId="{5760F31D-A52A-474B-BFBA-35C157DED6AA}" type="pres">
      <dgm:prSet presAssocID="{5AD4D83E-2D22-4605-9ADC-D21D32FBB86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06E138-BDBD-4211-8D8B-8F6D13306092}" type="pres">
      <dgm:prSet presAssocID="{81A4233F-E980-43F0-B746-BE9D6F72F96E}" presName="roof" presStyleLbl="dkBgShp" presStyleIdx="0" presStyleCnt="2"/>
      <dgm:spPr/>
      <dgm:t>
        <a:bodyPr/>
        <a:lstStyle/>
        <a:p>
          <a:endParaRPr lang="ru-RU"/>
        </a:p>
      </dgm:t>
    </dgm:pt>
    <dgm:pt modelId="{16BE2D2E-4353-415D-8D25-477F48E7D9FD}" type="pres">
      <dgm:prSet presAssocID="{81A4233F-E980-43F0-B746-BE9D6F72F96E}" presName="pillars" presStyleCnt="0"/>
      <dgm:spPr/>
    </dgm:pt>
    <dgm:pt modelId="{BE03CF19-C301-46E7-A242-D73A04998EAC}" type="pres">
      <dgm:prSet presAssocID="{81A4233F-E980-43F0-B746-BE9D6F72F96E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8D519C-B814-4CC8-AB17-4EB9C2885B3E}" type="pres">
      <dgm:prSet presAssocID="{5D7AB862-C994-4C6C-B641-DC912A9D9602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BBF532-B012-4B05-95B0-3FAF4A8DD86E}" type="pres">
      <dgm:prSet presAssocID="{0C056D87-87EF-471D-8368-440314090CE9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0C59E8-AA2E-4680-9822-E1A5D6BCE4CF}" type="pres">
      <dgm:prSet presAssocID="{81A4233F-E980-43F0-B746-BE9D6F72F96E}" presName="base" presStyleLbl="dkBgShp" presStyleIdx="1" presStyleCnt="2"/>
      <dgm:spPr/>
    </dgm:pt>
  </dgm:ptLst>
  <dgm:cxnLst>
    <dgm:cxn modelId="{FEF97C78-21AE-4909-81A2-A2A0A6A7FB4C}" srcId="{5AD4D83E-2D22-4605-9ADC-D21D32FBB863}" destId="{81A4233F-E980-43F0-B746-BE9D6F72F96E}" srcOrd="0" destOrd="0" parTransId="{287B2C29-FCF9-4F6E-9BD5-47E24CF0336E}" sibTransId="{9C7E0F7A-38B2-4F32-A70A-1FB007828657}"/>
    <dgm:cxn modelId="{5598A05D-7B7B-4816-8799-E79421CA833F}" type="presOf" srcId="{5D7AB862-C994-4C6C-B641-DC912A9D9602}" destId="{3A8D519C-B814-4CC8-AB17-4EB9C2885B3E}" srcOrd="0" destOrd="0" presId="urn:microsoft.com/office/officeart/2005/8/layout/hList3"/>
    <dgm:cxn modelId="{5EF1D60F-726E-4F88-A7E2-A0FCBF060B5B}" srcId="{81A4233F-E980-43F0-B746-BE9D6F72F96E}" destId="{5D7AB862-C994-4C6C-B641-DC912A9D9602}" srcOrd="1" destOrd="0" parTransId="{F3D7F56B-6AE6-41AB-84F8-7B6BB1D8D0E9}" sibTransId="{7EFC3AC7-2732-49EF-A5D1-AAB689FE7181}"/>
    <dgm:cxn modelId="{C1ADCD1D-83A8-4A0F-96DC-A7ADB0EA0969}" type="presOf" srcId="{5AD4D83E-2D22-4605-9ADC-D21D32FBB863}" destId="{5760F31D-A52A-474B-BFBA-35C157DED6AA}" srcOrd="0" destOrd="0" presId="urn:microsoft.com/office/officeart/2005/8/layout/hList3"/>
    <dgm:cxn modelId="{16B4A6D9-9B4C-4355-A03D-5BEB082E54FD}" srcId="{81A4233F-E980-43F0-B746-BE9D6F72F96E}" destId="{080B4E7B-1B64-412F-9253-315FC7AA5D35}" srcOrd="0" destOrd="0" parTransId="{6BF59AA2-CD35-492F-BD63-8D719D637973}" sibTransId="{E9039F47-07F0-48C9-B516-127A3C82FB2F}"/>
    <dgm:cxn modelId="{8F40F0D4-5B56-40A6-B555-DBD66E4950D1}" srcId="{81A4233F-E980-43F0-B746-BE9D6F72F96E}" destId="{0C056D87-87EF-471D-8368-440314090CE9}" srcOrd="2" destOrd="0" parTransId="{4217D8C8-5D3B-4855-865C-65821E6B0E97}" sibTransId="{208E4C9F-2A19-4812-AE1E-158EC3634D65}"/>
    <dgm:cxn modelId="{B30C9B68-06E2-467C-A117-7D281B582261}" type="presOf" srcId="{81A4233F-E980-43F0-B746-BE9D6F72F96E}" destId="{5A06E138-BDBD-4211-8D8B-8F6D13306092}" srcOrd="0" destOrd="0" presId="urn:microsoft.com/office/officeart/2005/8/layout/hList3"/>
    <dgm:cxn modelId="{E719B954-F1F8-4F86-A519-EED1F67BBB63}" type="presOf" srcId="{0C056D87-87EF-471D-8368-440314090CE9}" destId="{AFBBF532-B012-4B05-95B0-3FAF4A8DD86E}" srcOrd="0" destOrd="0" presId="urn:microsoft.com/office/officeart/2005/8/layout/hList3"/>
    <dgm:cxn modelId="{9C048965-303E-4223-A63F-631D195F10DD}" type="presOf" srcId="{080B4E7B-1B64-412F-9253-315FC7AA5D35}" destId="{BE03CF19-C301-46E7-A242-D73A04998EAC}" srcOrd="0" destOrd="0" presId="urn:microsoft.com/office/officeart/2005/8/layout/hList3"/>
    <dgm:cxn modelId="{A5F78994-379A-471E-9378-435A6C97218A}" type="presParOf" srcId="{5760F31D-A52A-474B-BFBA-35C157DED6AA}" destId="{5A06E138-BDBD-4211-8D8B-8F6D13306092}" srcOrd="0" destOrd="0" presId="urn:microsoft.com/office/officeart/2005/8/layout/hList3"/>
    <dgm:cxn modelId="{CBA4FDD7-7CFF-4FE1-8095-9A718E88AE5E}" type="presParOf" srcId="{5760F31D-A52A-474B-BFBA-35C157DED6AA}" destId="{16BE2D2E-4353-415D-8D25-477F48E7D9FD}" srcOrd="1" destOrd="0" presId="urn:microsoft.com/office/officeart/2005/8/layout/hList3"/>
    <dgm:cxn modelId="{572CE32C-EE80-42D8-8014-327479FC701E}" type="presParOf" srcId="{16BE2D2E-4353-415D-8D25-477F48E7D9FD}" destId="{BE03CF19-C301-46E7-A242-D73A04998EAC}" srcOrd="0" destOrd="0" presId="urn:microsoft.com/office/officeart/2005/8/layout/hList3"/>
    <dgm:cxn modelId="{180AE1A9-0097-42C8-975D-38B8361FA329}" type="presParOf" srcId="{16BE2D2E-4353-415D-8D25-477F48E7D9FD}" destId="{3A8D519C-B814-4CC8-AB17-4EB9C2885B3E}" srcOrd="1" destOrd="0" presId="urn:microsoft.com/office/officeart/2005/8/layout/hList3"/>
    <dgm:cxn modelId="{04231A7B-5FC1-4F75-A69D-0CF03DFBD26C}" type="presParOf" srcId="{16BE2D2E-4353-415D-8D25-477F48E7D9FD}" destId="{AFBBF532-B012-4B05-95B0-3FAF4A8DD86E}" srcOrd="2" destOrd="0" presId="urn:microsoft.com/office/officeart/2005/8/layout/hList3"/>
    <dgm:cxn modelId="{2AD5AEA4-8B54-4F26-AB2E-88083650B84A}" type="presParOf" srcId="{5760F31D-A52A-474B-BFBA-35C157DED6AA}" destId="{330C59E8-AA2E-4680-9822-E1A5D6BCE4CF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D7FDBD7-0F01-469C-BDAD-F1F62D617AB2}" type="doc">
      <dgm:prSet loTypeId="urn:microsoft.com/office/officeart/2005/8/layout/vList4#1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06BAB5D4-9853-4A12-B5DF-93F1B7432D23}">
      <dgm:prSet phldrT="[Текст]"/>
      <dgm:spPr/>
      <dgm:t>
        <a:bodyPr/>
        <a:lstStyle/>
        <a:p>
          <a:r>
            <a:rPr lang="uk-UA" b="1" dirty="0" smtClean="0"/>
            <a:t>Трутовик справжній: діаметр – 80 см, товщина – 30 см</a:t>
          </a:r>
          <a:endParaRPr lang="ru-RU" b="1" dirty="0"/>
        </a:p>
      </dgm:t>
    </dgm:pt>
    <dgm:pt modelId="{4F7D1EE1-45E0-484E-AD65-54269E032C71}" type="parTrans" cxnId="{9221601F-2747-43EC-B8C1-4220CF818214}">
      <dgm:prSet/>
      <dgm:spPr/>
      <dgm:t>
        <a:bodyPr/>
        <a:lstStyle/>
        <a:p>
          <a:endParaRPr lang="ru-RU"/>
        </a:p>
      </dgm:t>
    </dgm:pt>
    <dgm:pt modelId="{BE874B1A-A499-4C7C-9D39-681885E2F054}" type="sibTrans" cxnId="{9221601F-2747-43EC-B8C1-4220CF818214}">
      <dgm:prSet/>
      <dgm:spPr/>
      <dgm:t>
        <a:bodyPr/>
        <a:lstStyle/>
        <a:p>
          <a:endParaRPr lang="ru-RU"/>
        </a:p>
      </dgm:t>
    </dgm:pt>
    <dgm:pt modelId="{B806CAF9-6B83-46FE-9116-FF2A5063337D}">
      <dgm:prSet phldrT="[Текст]"/>
      <dgm:spPr/>
      <dgm:t>
        <a:bodyPr/>
        <a:lstStyle/>
        <a:p>
          <a:r>
            <a:rPr lang="uk-UA" b="1" dirty="0" smtClean="0"/>
            <a:t>Гриб-пістряк строкатий: висота - 40 см, діаметр шапки - 50 см</a:t>
          </a:r>
          <a:endParaRPr lang="ru-RU" b="1" dirty="0"/>
        </a:p>
      </dgm:t>
    </dgm:pt>
    <dgm:pt modelId="{1EB03CA6-5E36-4F8C-A12F-83D8247EFADC}" type="parTrans" cxnId="{A33CE1C6-7F3F-4D2B-951E-571C45BDA72A}">
      <dgm:prSet/>
      <dgm:spPr/>
      <dgm:t>
        <a:bodyPr/>
        <a:lstStyle/>
        <a:p>
          <a:endParaRPr lang="ru-RU"/>
        </a:p>
      </dgm:t>
    </dgm:pt>
    <dgm:pt modelId="{96E4DD65-A9CF-459B-B2CF-67C07ECF1672}" type="sibTrans" cxnId="{A33CE1C6-7F3F-4D2B-951E-571C45BDA72A}">
      <dgm:prSet/>
      <dgm:spPr/>
      <dgm:t>
        <a:bodyPr/>
        <a:lstStyle/>
        <a:p>
          <a:endParaRPr lang="ru-RU"/>
        </a:p>
      </dgm:t>
    </dgm:pt>
    <dgm:pt modelId="{B931CBC0-214A-4BAE-A6AF-99E0C96A4D10}">
      <dgm:prSet phldrT="[Текст]"/>
      <dgm:spPr/>
      <dgm:t>
        <a:bodyPr/>
        <a:lstStyle/>
        <a:p>
          <a:r>
            <a:rPr lang="uk-UA" b="1" dirty="0" smtClean="0"/>
            <a:t>Порхавка гігантська: діаметр плодового тіла – 152 см, маса – 12,5 кг</a:t>
          </a:r>
          <a:endParaRPr lang="ru-RU" b="1" dirty="0"/>
        </a:p>
      </dgm:t>
    </dgm:pt>
    <dgm:pt modelId="{004543D7-EDD7-4E43-BB7E-A04DB238D013}" type="parTrans" cxnId="{5A99A616-75ED-4F44-BDD2-656D1F0D49D2}">
      <dgm:prSet/>
      <dgm:spPr/>
      <dgm:t>
        <a:bodyPr/>
        <a:lstStyle/>
        <a:p>
          <a:endParaRPr lang="ru-RU"/>
        </a:p>
      </dgm:t>
    </dgm:pt>
    <dgm:pt modelId="{3123AB5B-E309-44A6-810C-63E60D1C95B5}" type="sibTrans" cxnId="{5A99A616-75ED-4F44-BDD2-656D1F0D49D2}">
      <dgm:prSet/>
      <dgm:spPr/>
      <dgm:t>
        <a:bodyPr/>
        <a:lstStyle/>
        <a:p>
          <a:endParaRPr lang="ru-RU"/>
        </a:p>
      </dgm:t>
    </dgm:pt>
    <dgm:pt modelId="{C14BB84E-D55D-4C62-B60B-B27288C9E0DF}" type="pres">
      <dgm:prSet presAssocID="{0D7FDBD7-0F01-469C-BDAD-F1F62D617AB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BCD873-BEBB-4B08-B950-608B56A9FD73}" type="pres">
      <dgm:prSet presAssocID="{06BAB5D4-9853-4A12-B5DF-93F1B7432D23}" presName="comp" presStyleCnt="0"/>
      <dgm:spPr/>
    </dgm:pt>
    <dgm:pt modelId="{121DD871-4355-4A5C-9D90-8FF058F30A64}" type="pres">
      <dgm:prSet presAssocID="{06BAB5D4-9853-4A12-B5DF-93F1B7432D23}" presName="box" presStyleLbl="node1" presStyleIdx="0" presStyleCnt="3"/>
      <dgm:spPr/>
      <dgm:t>
        <a:bodyPr/>
        <a:lstStyle/>
        <a:p>
          <a:endParaRPr lang="ru-RU"/>
        </a:p>
      </dgm:t>
    </dgm:pt>
    <dgm:pt modelId="{70B1107E-0FAE-42D8-8CD7-A790BE0B9E9D}" type="pres">
      <dgm:prSet presAssocID="{06BAB5D4-9853-4A12-B5DF-93F1B7432D23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F0A1323-0BDB-4A66-BE5E-00B2D4846BCC}" type="pres">
      <dgm:prSet presAssocID="{06BAB5D4-9853-4A12-B5DF-93F1B7432D23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DF2EDA-7392-44DA-A066-D938E376EBC2}" type="pres">
      <dgm:prSet presAssocID="{BE874B1A-A499-4C7C-9D39-681885E2F054}" presName="spacer" presStyleCnt="0"/>
      <dgm:spPr/>
    </dgm:pt>
    <dgm:pt modelId="{75AD0866-49D8-410B-9F6F-F499B7E4738B}" type="pres">
      <dgm:prSet presAssocID="{B806CAF9-6B83-46FE-9116-FF2A5063337D}" presName="comp" presStyleCnt="0"/>
      <dgm:spPr/>
    </dgm:pt>
    <dgm:pt modelId="{1CC23C76-957A-4A4A-AC84-FB62D817940C}" type="pres">
      <dgm:prSet presAssocID="{B806CAF9-6B83-46FE-9116-FF2A5063337D}" presName="box" presStyleLbl="node1" presStyleIdx="1" presStyleCnt="3"/>
      <dgm:spPr/>
      <dgm:t>
        <a:bodyPr/>
        <a:lstStyle/>
        <a:p>
          <a:endParaRPr lang="ru-RU"/>
        </a:p>
      </dgm:t>
    </dgm:pt>
    <dgm:pt modelId="{6F5AE490-193F-4DF0-8209-CCBFDBDDC271}" type="pres">
      <dgm:prSet presAssocID="{B806CAF9-6B83-46FE-9116-FF2A5063337D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B412991-D7F0-405B-BB26-F2CEA4CBCE27}" type="pres">
      <dgm:prSet presAssocID="{B806CAF9-6B83-46FE-9116-FF2A5063337D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6803DC-6B3F-4A25-8175-FBFB93823C71}" type="pres">
      <dgm:prSet presAssocID="{96E4DD65-A9CF-459B-B2CF-67C07ECF1672}" presName="spacer" presStyleCnt="0"/>
      <dgm:spPr/>
    </dgm:pt>
    <dgm:pt modelId="{5C5259BB-AB86-4A46-8FFA-874228D16741}" type="pres">
      <dgm:prSet presAssocID="{B931CBC0-214A-4BAE-A6AF-99E0C96A4D10}" presName="comp" presStyleCnt="0"/>
      <dgm:spPr/>
    </dgm:pt>
    <dgm:pt modelId="{942F0D29-1A04-4242-9389-CBD24E885EBA}" type="pres">
      <dgm:prSet presAssocID="{B931CBC0-214A-4BAE-A6AF-99E0C96A4D10}" presName="box" presStyleLbl="node1" presStyleIdx="2" presStyleCnt="3"/>
      <dgm:spPr/>
      <dgm:t>
        <a:bodyPr/>
        <a:lstStyle/>
        <a:p>
          <a:endParaRPr lang="ru-RU"/>
        </a:p>
      </dgm:t>
    </dgm:pt>
    <dgm:pt modelId="{1057FF2C-8E59-4025-8BE0-9070FD0D770A}" type="pres">
      <dgm:prSet presAssocID="{B931CBC0-214A-4BAE-A6AF-99E0C96A4D10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2587ACE-B916-4935-BA7B-6F0B0E202077}" type="pres">
      <dgm:prSet presAssocID="{B931CBC0-214A-4BAE-A6AF-99E0C96A4D10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B1DE76-F428-4F0A-8DBB-915C2419345C}" type="presOf" srcId="{0D7FDBD7-0F01-469C-BDAD-F1F62D617AB2}" destId="{C14BB84E-D55D-4C62-B60B-B27288C9E0DF}" srcOrd="0" destOrd="0" presId="urn:microsoft.com/office/officeart/2005/8/layout/vList4#1"/>
    <dgm:cxn modelId="{5E02E404-15AE-40D4-A27D-D2CEA112A01E}" type="presOf" srcId="{06BAB5D4-9853-4A12-B5DF-93F1B7432D23}" destId="{4F0A1323-0BDB-4A66-BE5E-00B2D4846BCC}" srcOrd="1" destOrd="0" presId="urn:microsoft.com/office/officeart/2005/8/layout/vList4#1"/>
    <dgm:cxn modelId="{5A99A616-75ED-4F44-BDD2-656D1F0D49D2}" srcId="{0D7FDBD7-0F01-469C-BDAD-F1F62D617AB2}" destId="{B931CBC0-214A-4BAE-A6AF-99E0C96A4D10}" srcOrd="2" destOrd="0" parTransId="{004543D7-EDD7-4E43-BB7E-A04DB238D013}" sibTransId="{3123AB5B-E309-44A6-810C-63E60D1C95B5}"/>
    <dgm:cxn modelId="{CAA936D7-35A1-4647-8669-9F12172FEFC7}" type="presOf" srcId="{06BAB5D4-9853-4A12-B5DF-93F1B7432D23}" destId="{121DD871-4355-4A5C-9D90-8FF058F30A64}" srcOrd="0" destOrd="0" presId="urn:microsoft.com/office/officeart/2005/8/layout/vList4#1"/>
    <dgm:cxn modelId="{D5583807-4ACE-4E7D-8152-EA5AEAA7CBF0}" type="presOf" srcId="{B931CBC0-214A-4BAE-A6AF-99E0C96A4D10}" destId="{12587ACE-B916-4935-BA7B-6F0B0E202077}" srcOrd="1" destOrd="0" presId="urn:microsoft.com/office/officeart/2005/8/layout/vList4#1"/>
    <dgm:cxn modelId="{9221601F-2747-43EC-B8C1-4220CF818214}" srcId="{0D7FDBD7-0F01-469C-BDAD-F1F62D617AB2}" destId="{06BAB5D4-9853-4A12-B5DF-93F1B7432D23}" srcOrd="0" destOrd="0" parTransId="{4F7D1EE1-45E0-484E-AD65-54269E032C71}" sibTransId="{BE874B1A-A499-4C7C-9D39-681885E2F054}"/>
    <dgm:cxn modelId="{DB533A41-A9FE-493B-9B91-49ACC346C91A}" type="presOf" srcId="{B806CAF9-6B83-46FE-9116-FF2A5063337D}" destId="{7B412991-D7F0-405B-BB26-F2CEA4CBCE27}" srcOrd="1" destOrd="0" presId="urn:microsoft.com/office/officeart/2005/8/layout/vList4#1"/>
    <dgm:cxn modelId="{590161C6-FE01-4FD6-A01D-FBEA7AC33958}" type="presOf" srcId="{B931CBC0-214A-4BAE-A6AF-99E0C96A4D10}" destId="{942F0D29-1A04-4242-9389-CBD24E885EBA}" srcOrd="0" destOrd="0" presId="urn:microsoft.com/office/officeart/2005/8/layout/vList4#1"/>
    <dgm:cxn modelId="{A33CE1C6-7F3F-4D2B-951E-571C45BDA72A}" srcId="{0D7FDBD7-0F01-469C-BDAD-F1F62D617AB2}" destId="{B806CAF9-6B83-46FE-9116-FF2A5063337D}" srcOrd="1" destOrd="0" parTransId="{1EB03CA6-5E36-4F8C-A12F-83D8247EFADC}" sibTransId="{96E4DD65-A9CF-459B-B2CF-67C07ECF1672}"/>
    <dgm:cxn modelId="{45D4CFFE-CA60-43FF-9979-5396B8BBA937}" type="presOf" srcId="{B806CAF9-6B83-46FE-9116-FF2A5063337D}" destId="{1CC23C76-957A-4A4A-AC84-FB62D817940C}" srcOrd="0" destOrd="0" presId="urn:microsoft.com/office/officeart/2005/8/layout/vList4#1"/>
    <dgm:cxn modelId="{4B95FFD0-3A2C-4213-A141-1BED8C5936AF}" type="presParOf" srcId="{C14BB84E-D55D-4C62-B60B-B27288C9E0DF}" destId="{0DBCD873-BEBB-4B08-B950-608B56A9FD73}" srcOrd="0" destOrd="0" presId="urn:microsoft.com/office/officeart/2005/8/layout/vList4#1"/>
    <dgm:cxn modelId="{EED8CDC1-5ED9-446E-974D-69601B00B009}" type="presParOf" srcId="{0DBCD873-BEBB-4B08-B950-608B56A9FD73}" destId="{121DD871-4355-4A5C-9D90-8FF058F30A64}" srcOrd="0" destOrd="0" presId="urn:microsoft.com/office/officeart/2005/8/layout/vList4#1"/>
    <dgm:cxn modelId="{6D29243F-13CE-4974-8484-1610C9A9701C}" type="presParOf" srcId="{0DBCD873-BEBB-4B08-B950-608B56A9FD73}" destId="{70B1107E-0FAE-42D8-8CD7-A790BE0B9E9D}" srcOrd="1" destOrd="0" presId="urn:microsoft.com/office/officeart/2005/8/layout/vList4#1"/>
    <dgm:cxn modelId="{54B8E430-E568-4044-926D-0E4EBACCF4FB}" type="presParOf" srcId="{0DBCD873-BEBB-4B08-B950-608B56A9FD73}" destId="{4F0A1323-0BDB-4A66-BE5E-00B2D4846BCC}" srcOrd="2" destOrd="0" presId="urn:microsoft.com/office/officeart/2005/8/layout/vList4#1"/>
    <dgm:cxn modelId="{74A6EADC-EC79-4214-B26E-04186B7C9332}" type="presParOf" srcId="{C14BB84E-D55D-4C62-B60B-B27288C9E0DF}" destId="{4FDF2EDA-7392-44DA-A066-D938E376EBC2}" srcOrd="1" destOrd="0" presId="urn:microsoft.com/office/officeart/2005/8/layout/vList4#1"/>
    <dgm:cxn modelId="{1AA2C116-C76A-4490-8DD8-750CDD9EC0D1}" type="presParOf" srcId="{C14BB84E-D55D-4C62-B60B-B27288C9E0DF}" destId="{75AD0866-49D8-410B-9F6F-F499B7E4738B}" srcOrd="2" destOrd="0" presId="urn:microsoft.com/office/officeart/2005/8/layout/vList4#1"/>
    <dgm:cxn modelId="{95199F8A-3722-46B8-A778-CB367EFBD479}" type="presParOf" srcId="{75AD0866-49D8-410B-9F6F-F499B7E4738B}" destId="{1CC23C76-957A-4A4A-AC84-FB62D817940C}" srcOrd="0" destOrd="0" presId="urn:microsoft.com/office/officeart/2005/8/layout/vList4#1"/>
    <dgm:cxn modelId="{3D3A6B0B-01C0-4383-A94B-69D41E4E0132}" type="presParOf" srcId="{75AD0866-49D8-410B-9F6F-F499B7E4738B}" destId="{6F5AE490-193F-4DF0-8209-CCBFDBDDC271}" srcOrd="1" destOrd="0" presId="urn:microsoft.com/office/officeart/2005/8/layout/vList4#1"/>
    <dgm:cxn modelId="{3BF4779C-946A-4A7B-8627-F494E0924904}" type="presParOf" srcId="{75AD0866-49D8-410B-9F6F-F499B7E4738B}" destId="{7B412991-D7F0-405B-BB26-F2CEA4CBCE27}" srcOrd="2" destOrd="0" presId="urn:microsoft.com/office/officeart/2005/8/layout/vList4#1"/>
    <dgm:cxn modelId="{E4442D3A-A4C7-4CBB-ADF5-4B6EC5157648}" type="presParOf" srcId="{C14BB84E-D55D-4C62-B60B-B27288C9E0DF}" destId="{B06803DC-6B3F-4A25-8175-FBFB93823C71}" srcOrd="3" destOrd="0" presId="urn:microsoft.com/office/officeart/2005/8/layout/vList4#1"/>
    <dgm:cxn modelId="{07FA716A-1AD3-4A61-89A4-D2FA3E707D35}" type="presParOf" srcId="{C14BB84E-D55D-4C62-B60B-B27288C9E0DF}" destId="{5C5259BB-AB86-4A46-8FFA-874228D16741}" srcOrd="4" destOrd="0" presId="urn:microsoft.com/office/officeart/2005/8/layout/vList4#1"/>
    <dgm:cxn modelId="{A93E599D-EF87-4AEF-91CD-E6323719AA40}" type="presParOf" srcId="{5C5259BB-AB86-4A46-8FFA-874228D16741}" destId="{942F0D29-1A04-4242-9389-CBD24E885EBA}" srcOrd="0" destOrd="0" presId="urn:microsoft.com/office/officeart/2005/8/layout/vList4#1"/>
    <dgm:cxn modelId="{553F7014-1401-4C24-A7EE-05C139D89B71}" type="presParOf" srcId="{5C5259BB-AB86-4A46-8FFA-874228D16741}" destId="{1057FF2C-8E59-4025-8BE0-9070FD0D770A}" srcOrd="1" destOrd="0" presId="urn:microsoft.com/office/officeart/2005/8/layout/vList4#1"/>
    <dgm:cxn modelId="{14735C67-38D1-4008-9F7C-8F6DC78E88B0}" type="presParOf" srcId="{5C5259BB-AB86-4A46-8FFA-874228D16741}" destId="{12587ACE-B916-4935-BA7B-6F0B0E202077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022CD94-E13E-4A52-BB5A-D4D31E46C235}" type="doc">
      <dgm:prSet loTypeId="urn:microsoft.com/office/officeart/2005/8/layout/vList6" loCatId="list" qsTypeId="urn:microsoft.com/office/officeart/2005/8/quickstyle/simple5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E8C9ABA8-F2C9-4F17-A366-8EEE6AF92829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D8204F90-2A65-44AD-9F57-C51639283CCC}" type="parTrans" cxnId="{77E42189-B97E-4F4D-B04C-E8762D9496A4}">
      <dgm:prSet/>
      <dgm:spPr/>
      <dgm:t>
        <a:bodyPr/>
        <a:lstStyle/>
        <a:p>
          <a:endParaRPr lang="ru-RU"/>
        </a:p>
      </dgm:t>
    </dgm:pt>
    <dgm:pt modelId="{D1DBF462-7C60-4BED-8ABC-E2E4D38A7770}" type="sibTrans" cxnId="{77E42189-B97E-4F4D-B04C-E8762D9496A4}">
      <dgm:prSet/>
      <dgm:spPr/>
      <dgm:t>
        <a:bodyPr/>
        <a:lstStyle/>
        <a:p>
          <a:endParaRPr lang="ru-RU"/>
        </a:p>
      </dgm:t>
    </dgm:pt>
    <dgm:pt modelId="{3E6280C9-D651-4654-8070-2D69DD723A90}">
      <dgm:prSet phldrT="[Текст]"/>
      <dgm:spPr/>
      <dgm:t>
        <a:bodyPr/>
        <a:lstStyle/>
        <a:p>
          <a:r>
            <a:rPr lang="uk-UA" b="1" dirty="0" err="1" smtClean="0"/>
            <a:t>Найраніший</a:t>
          </a:r>
          <a:r>
            <a:rPr lang="uk-UA" b="1" dirty="0" smtClean="0"/>
            <a:t> їстівний гриб-зморшок, появляється у квітні</a:t>
          </a:r>
          <a:endParaRPr lang="ru-RU" b="1" dirty="0"/>
        </a:p>
      </dgm:t>
    </dgm:pt>
    <dgm:pt modelId="{567D5829-689D-472F-B017-96A16741056D}" type="parTrans" cxnId="{6B0DE00A-0284-4A12-BCCA-1DDDA3D013BC}">
      <dgm:prSet/>
      <dgm:spPr/>
      <dgm:t>
        <a:bodyPr/>
        <a:lstStyle/>
        <a:p>
          <a:endParaRPr lang="ru-RU"/>
        </a:p>
      </dgm:t>
    </dgm:pt>
    <dgm:pt modelId="{E4D6324E-224A-4CD2-B5F6-6E916C056A55}" type="sibTrans" cxnId="{6B0DE00A-0284-4A12-BCCA-1DDDA3D013BC}">
      <dgm:prSet/>
      <dgm:spPr/>
      <dgm:t>
        <a:bodyPr/>
        <a:lstStyle/>
        <a:p>
          <a:endParaRPr lang="ru-RU"/>
        </a:p>
      </dgm:t>
    </dgm:pt>
    <dgm:pt modelId="{833B6881-286E-4846-A215-2DA36379452E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207B3EB-BA3D-4546-953D-479AE03B189D}" type="parTrans" cxnId="{7EC59C46-89EA-4D93-826E-BCF404A656E9}">
      <dgm:prSet/>
      <dgm:spPr/>
      <dgm:t>
        <a:bodyPr/>
        <a:lstStyle/>
        <a:p>
          <a:endParaRPr lang="ru-RU"/>
        </a:p>
      </dgm:t>
    </dgm:pt>
    <dgm:pt modelId="{50776418-FF42-4058-A8CD-45F9AA988022}" type="sibTrans" cxnId="{7EC59C46-89EA-4D93-826E-BCF404A656E9}">
      <dgm:prSet/>
      <dgm:spPr/>
      <dgm:t>
        <a:bodyPr/>
        <a:lstStyle/>
        <a:p>
          <a:endParaRPr lang="ru-RU"/>
        </a:p>
      </dgm:t>
    </dgm:pt>
    <dgm:pt modelId="{F1DC0DA0-DC5B-4CAB-8DA5-29D071F4A207}">
      <dgm:prSet phldrT="[Текст]"/>
      <dgm:spPr/>
      <dgm:t>
        <a:bodyPr/>
        <a:lstStyle/>
        <a:p>
          <a:r>
            <a:rPr lang="uk-UA" b="1" dirty="0" smtClean="0"/>
            <a:t>Найпізніший </a:t>
          </a:r>
          <a:r>
            <a:rPr lang="uk-UA" b="1" dirty="0" err="1" smtClean="0"/>
            <a:t>гриб-</a:t>
          </a:r>
          <a:r>
            <a:rPr lang="uk-UA" b="1" dirty="0" smtClean="0"/>
            <a:t> зимній опеньок, росте у грудні</a:t>
          </a:r>
          <a:endParaRPr lang="ru-RU" b="1" dirty="0"/>
        </a:p>
      </dgm:t>
    </dgm:pt>
    <dgm:pt modelId="{C2F73A9E-C324-4E6C-9150-4A8062C1F788}" type="parTrans" cxnId="{E75C020D-6CA2-477C-BC46-9383305F4D89}">
      <dgm:prSet/>
      <dgm:spPr/>
      <dgm:t>
        <a:bodyPr/>
        <a:lstStyle/>
        <a:p>
          <a:endParaRPr lang="ru-RU"/>
        </a:p>
      </dgm:t>
    </dgm:pt>
    <dgm:pt modelId="{4FB4798B-77DC-4050-8B2C-267FD78C9E80}" type="sibTrans" cxnId="{E75C020D-6CA2-477C-BC46-9383305F4D89}">
      <dgm:prSet/>
      <dgm:spPr/>
      <dgm:t>
        <a:bodyPr/>
        <a:lstStyle/>
        <a:p>
          <a:endParaRPr lang="ru-RU"/>
        </a:p>
      </dgm:t>
    </dgm:pt>
    <dgm:pt modelId="{2A32EFDC-E86D-4A88-8FBD-F5139EADCDC5}" type="pres">
      <dgm:prSet presAssocID="{4022CD94-E13E-4A52-BB5A-D4D31E46C235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30A11F3-1E29-454C-BB54-3D0C3F82D266}" type="pres">
      <dgm:prSet presAssocID="{E8C9ABA8-F2C9-4F17-A366-8EEE6AF92829}" presName="linNode" presStyleCnt="0"/>
      <dgm:spPr/>
    </dgm:pt>
    <dgm:pt modelId="{6887591D-08DC-445A-9D50-19FEADBE6D76}" type="pres">
      <dgm:prSet presAssocID="{E8C9ABA8-F2C9-4F17-A366-8EEE6AF92829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5B056B-9249-4FFA-BCB3-920D8218CE85}" type="pres">
      <dgm:prSet presAssocID="{E8C9ABA8-F2C9-4F17-A366-8EEE6AF92829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B3F305-0A1E-46C7-8BA8-1E9D0FBC98C0}" type="pres">
      <dgm:prSet presAssocID="{D1DBF462-7C60-4BED-8ABC-E2E4D38A7770}" presName="spacing" presStyleCnt="0"/>
      <dgm:spPr/>
    </dgm:pt>
    <dgm:pt modelId="{38A628F5-4A2A-4A85-AEBF-8A3EE65EAE84}" type="pres">
      <dgm:prSet presAssocID="{833B6881-286E-4846-A215-2DA36379452E}" presName="linNode" presStyleCnt="0"/>
      <dgm:spPr/>
    </dgm:pt>
    <dgm:pt modelId="{1DB56CDA-1ECB-4310-A67E-4FD399339C38}" type="pres">
      <dgm:prSet presAssocID="{833B6881-286E-4846-A215-2DA36379452E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247548-FC1D-47EA-A817-99C342606128}" type="pres">
      <dgm:prSet presAssocID="{833B6881-286E-4846-A215-2DA36379452E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5C020D-6CA2-477C-BC46-9383305F4D89}" srcId="{833B6881-286E-4846-A215-2DA36379452E}" destId="{F1DC0DA0-DC5B-4CAB-8DA5-29D071F4A207}" srcOrd="0" destOrd="0" parTransId="{C2F73A9E-C324-4E6C-9150-4A8062C1F788}" sibTransId="{4FB4798B-77DC-4050-8B2C-267FD78C9E80}"/>
    <dgm:cxn modelId="{6E6DFA3C-72DE-41B1-9862-249183D4253E}" type="presOf" srcId="{3E6280C9-D651-4654-8070-2D69DD723A90}" destId="{215B056B-9249-4FFA-BCB3-920D8218CE85}" srcOrd="0" destOrd="0" presId="urn:microsoft.com/office/officeart/2005/8/layout/vList6"/>
    <dgm:cxn modelId="{77E42189-B97E-4F4D-B04C-E8762D9496A4}" srcId="{4022CD94-E13E-4A52-BB5A-D4D31E46C235}" destId="{E8C9ABA8-F2C9-4F17-A366-8EEE6AF92829}" srcOrd="0" destOrd="0" parTransId="{D8204F90-2A65-44AD-9F57-C51639283CCC}" sibTransId="{D1DBF462-7C60-4BED-8ABC-E2E4D38A7770}"/>
    <dgm:cxn modelId="{BDDACDAA-C4DD-43AA-BE73-D3334F0B6E68}" type="presOf" srcId="{F1DC0DA0-DC5B-4CAB-8DA5-29D071F4A207}" destId="{7A247548-FC1D-47EA-A817-99C342606128}" srcOrd="0" destOrd="0" presId="urn:microsoft.com/office/officeart/2005/8/layout/vList6"/>
    <dgm:cxn modelId="{6B0DE00A-0284-4A12-BCCA-1DDDA3D013BC}" srcId="{E8C9ABA8-F2C9-4F17-A366-8EEE6AF92829}" destId="{3E6280C9-D651-4654-8070-2D69DD723A90}" srcOrd="0" destOrd="0" parTransId="{567D5829-689D-472F-B017-96A16741056D}" sibTransId="{E4D6324E-224A-4CD2-B5F6-6E916C056A55}"/>
    <dgm:cxn modelId="{7EC59C46-89EA-4D93-826E-BCF404A656E9}" srcId="{4022CD94-E13E-4A52-BB5A-D4D31E46C235}" destId="{833B6881-286E-4846-A215-2DA36379452E}" srcOrd="1" destOrd="0" parTransId="{C207B3EB-BA3D-4546-953D-479AE03B189D}" sibTransId="{50776418-FF42-4058-A8CD-45F9AA988022}"/>
    <dgm:cxn modelId="{D5BB0AE9-EC9A-4AC6-B042-73A79411F380}" type="presOf" srcId="{4022CD94-E13E-4A52-BB5A-D4D31E46C235}" destId="{2A32EFDC-E86D-4A88-8FBD-F5139EADCDC5}" srcOrd="0" destOrd="0" presId="urn:microsoft.com/office/officeart/2005/8/layout/vList6"/>
    <dgm:cxn modelId="{C0E763FD-57CE-4B4F-A2C2-5A9B55B54A52}" type="presOf" srcId="{833B6881-286E-4846-A215-2DA36379452E}" destId="{1DB56CDA-1ECB-4310-A67E-4FD399339C38}" srcOrd="0" destOrd="0" presId="urn:microsoft.com/office/officeart/2005/8/layout/vList6"/>
    <dgm:cxn modelId="{CB1C3289-15C1-4A72-A0E6-0CA004530C4D}" type="presOf" srcId="{E8C9ABA8-F2C9-4F17-A366-8EEE6AF92829}" destId="{6887591D-08DC-445A-9D50-19FEADBE6D76}" srcOrd="0" destOrd="0" presId="urn:microsoft.com/office/officeart/2005/8/layout/vList6"/>
    <dgm:cxn modelId="{486FE707-8DEF-44C1-9548-18B9D0170AD4}" type="presParOf" srcId="{2A32EFDC-E86D-4A88-8FBD-F5139EADCDC5}" destId="{D30A11F3-1E29-454C-BB54-3D0C3F82D266}" srcOrd="0" destOrd="0" presId="urn:microsoft.com/office/officeart/2005/8/layout/vList6"/>
    <dgm:cxn modelId="{3A36B98C-B0F0-4633-B7CE-F0B311143203}" type="presParOf" srcId="{D30A11F3-1E29-454C-BB54-3D0C3F82D266}" destId="{6887591D-08DC-445A-9D50-19FEADBE6D76}" srcOrd="0" destOrd="0" presId="urn:microsoft.com/office/officeart/2005/8/layout/vList6"/>
    <dgm:cxn modelId="{41914686-136D-4385-A2B7-8C1A0B3528DF}" type="presParOf" srcId="{D30A11F3-1E29-454C-BB54-3D0C3F82D266}" destId="{215B056B-9249-4FFA-BCB3-920D8218CE85}" srcOrd="1" destOrd="0" presId="urn:microsoft.com/office/officeart/2005/8/layout/vList6"/>
    <dgm:cxn modelId="{7FD4FFEB-E2FF-4AD7-85ED-DA6E4A9BAC88}" type="presParOf" srcId="{2A32EFDC-E86D-4A88-8FBD-F5139EADCDC5}" destId="{F8B3F305-0A1E-46C7-8BA8-1E9D0FBC98C0}" srcOrd="1" destOrd="0" presId="urn:microsoft.com/office/officeart/2005/8/layout/vList6"/>
    <dgm:cxn modelId="{4CAE60F0-0036-466D-BFE1-FA3526808BF0}" type="presParOf" srcId="{2A32EFDC-E86D-4A88-8FBD-F5139EADCDC5}" destId="{38A628F5-4A2A-4A85-AEBF-8A3EE65EAE84}" srcOrd="2" destOrd="0" presId="urn:microsoft.com/office/officeart/2005/8/layout/vList6"/>
    <dgm:cxn modelId="{A7540384-1D5B-4497-96DD-900BC4A7D801}" type="presParOf" srcId="{38A628F5-4A2A-4A85-AEBF-8A3EE65EAE84}" destId="{1DB56CDA-1ECB-4310-A67E-4FD399339C38}" srcOrd="0" destOrd="0" presId="urn:microsoft.com/office/officeart/2005/8/layout/vList6"/>
    <dgm:cxn modelId="{0CCE97DD-9B43-4503-860E-77ADE370CA33}" type="presParOf" srcId="{38A628F5-4A2A-4A85-AEBF-8A3EE65EAE84}" destId="{7A247548-FC1D-47EA-A817-99C34260612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93C3E58-74E4-464B-BFC5-7C1461239958}" type="doc">
      <dgm:prSet loTypeId="urn:microsoft.com/office/officeart/2005/8/layout/vList5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8234AA3-D7CA-42AE-B7A7-C252FBFB301C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9FF07F2D-5122-4E45-AD95-08177AB988ED}" type="parTrans" cxnId="{6097DEE0-DA1C-4EFB-A870-741F2BC6DDE3}">
      <dgm:prSet/>
      <dgm:spPr/>
      <dgm:t>
        <a:bodyPr/>
        <a:lstStyle/>
        <a:p>
          <a:endParaRPr lang="ru-RU"/>
        </a:p>
      </dgm:t>
    </dgm:pt>
    <dgm:pt modelId="{98E5C735-69F7-44F4-9597-B25395FB54EA}" type="sibTrans" cxnId="{6097DEE0-DA1C-4EFB-A870-741F2BC6DDE3}">
      <dgm:prSet/>
      <dgm:spPr/>
      <dgm:t>
        <a:bodyPr/>
        <a:lstStyle/>
        <a:p>
          <a:endParaRPr lang="ru-RU"/>
        </a:p>
      </dgm:t>
    </dgm:pt>
    <dgm:pt modelId="{7A005A3F-4E2C-497A-8409-6866AC2D6E38}">
      <dgm:prSet phldrT="[Текст]"/>
      <dgm:spPr/>
      <dgm:t>
        <a:bodyPr/>
        <a:lstStyle/>
        <a:p>
          <a:r>
            <a:rPr lang="uk-UA" b="1" dirty="0" smtClean="0"/>
            <a:t>Білий гриб – найцінніший їстівний гриб</a:t>
          </a:r>
          <a:endParaRPr lang="ru-RU" b="1" dirty="0"/>
        </a:p>
      </dgm:t>
    </dgm:pt>
    <dgm:pt modelId="{EA26BC7F-640A-4639-BAAD-B77593AFA0F2}" type="parTrans" cxnId="{C022C6AF-2132-43ED-86D5-7687313BF356}">
      <dgm:prSet/>
      <dgm:spPr/>
      <dgm:t>
        <a:bodyPr/>
        <a:lstStyle/>
        <a:p>
          <a:endParaRPr lang="ru-RU"/>
        </a:p>
      </dgm:t>
    </dgm:pt>
    <dgm:pt modelId="{BDD080FF-7579-4EA2-A389-FAE1A2004B05}" type="sibTrans" cxnId="{C022C6AF-2132-43ED-86D5-7687313BF356}">
      <dgm:prSet/>
      <dgm:spPr/>
      <dgm:t>
        <a:bodyPr/>
        <a:lstStyle/>
        <a:p>
          <a:endParaRPr lang="ru-RU"/>
        </a:p>
      </dgm:t>
    </dgm:pt>
    <dgm:pt modelId="{E5BD956D-50F6-4AEA-99DC-7F3793531B34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13440FE-8513-4581-92DF-BC8C561FEBD5}" type="parTrans" cxnId="{283DAB31-C768-405E-8417-A2B8CC9EAE7E}">
      <dgm:prSet/>
      <dgm:spPr/>
      <dgm:t>
        <a:bodyPr/>
        <a:lstStyle/>
        <a:p>
          <a:endParaRPr lang="ru-RU"/>
        </a:p>
      </dgm:t>
    </dgm:pt>
    <dgm:pt modelId="{C64D37E5-E8B3-46D8-A2A3-B85EAB9D7BA4}" type="sibTrans" cxnId="{283DAB31-C768-405E-8417-A2B8CC9EAE7E}">
      <dgm:prSet/>
      <dgm:spPr/>
      <dgm:t>
        <a:bodyPr/>
        <a:lstStyle/>
        <a:p>
          <a:endParaRPr lang="ru-RU"/>
        </a:p>
      </dgm:t>
    </dgm:pt>
    <dgm:pt modelId="{76225A6B-082F-4A56-95E2-32833B92CE96}">
      <dgm:prSet phldrT="[Текст]"/>
      <dgm:spPr/>
      <dgm:t>
        <a:bodyPr/>
        <a:lstStyle/>
        <a:p>
          <a:r>
            <a:rPr lang="uk-UA" b="1" dirty="0" err="1" smtClean="0"/>
            <a:t>Підберезовик</a:t>
          </a:r>
          <a:r>
            <a:rPr lang="uk-UA" b="1" dirty="0" smtClean="0"/>
            <a:t> – найкалорійніший  гриб</a:t>
          </a:r>
          <a:endParaRPr lang="ru-RU" b="1" dirty="0"/>
        </a:p>
      </dgm:t>
    </dgm:pt>
    <dgm:pt modelId="{C2C3D697-F58A-4376-BBD5-C627CAD4E610}" type="parTrans" cxnId="{8255E73F-5F49-4709-A39C-147C0FC27D96}">
      <dgm:prSet/>
      <dgm:spPr/>
      <dgm:t>
        <a:bodyPr/>
        <a:lstStyle/>
        <a:p>
          <a:endParaRPr lang="ru-RU"/>
        </a:p>
      </dgm:t>
    </dgm:pt>
    <dgm:pt modelId="{01A57EB8-99D8-411F-A33B-8704F4C7084F}" type="sibTrans" cxnId="{8255E73F-5F49-4709-A39C-147C0FC27D96}">
      <dgm:prSet/>
      <dgm:spPr/>
      <dgm:t>
        <a:bodyPr/>
        <a:lstStyle/>
        <a:p>
          <a:endParaRPr lang="ru-RU"/>
        </a:p>
      </dgm:t>
    </dgm:pt>
    <dgm:pt modelId="{1CF6C078-B3DB-4012-8D87-8E286E1318F5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3D399EF-670F-4062-B117-C6B64BBDB3CB}" type="parTrans" cxnId="{E28752B1-2B98-41BC-9AC8-7450A5328401}">
      <dgm:prSet/>
      <dgm:spPr/>
      <dgm:t>
        <a:bodyPr/>
        <a:lstStyle/>
        <a:p>
          <a:endParaRPr lang="ru-RU"/>
        </a:p>
      </dgm:t>
    </dgm:pt>
    <dgm:pt modelId="{161D9416-23B6-45EB-840F-8A7DE0985036}" type="sibTrans" cxnId="{E28752B1-2B98-41BC-9AC8-7450A5328401}">
      <dgm:prSet/>
      <dgm:spPr/>
      <dgm:t>
        <a:bodyPr/>
        <a:lstStyle/>
        <a:p>
          <a:endParaRPr lang="ru-RU"/>
        </a:p>
      </dgm:t>
    </dgm:pt>
    <dgm:pt modelId="{9ED5A25F-90E5-430D-9BAF-34D81B796A86}">
      <dgm:prSet phldrT="[Текст]"/>
      <dgm:spPr/>
      <dgm:t>
        <a:bodyPr/>
        <a:lstStyle/>
        <a:p>
          <a:r>
            <a:rPr lang="uk-UA" b="1" dirty="0" smtClean="0"/>
            <a:t>Сироїжки – найменш калорійні  гриби</a:t>
          </a:r>
          <a:endParaRPr lang="ru-RU" b="1" dirty="0"/>
        </a:p>
      </dgm:t>
    </dgm:pt>
    <dgm:pt modelId="{AB59EF45-F0AF-4FED-81B8-C7E0C5300414}" type="parTrans" cxnId="{FA62FCDE-45D2-4175-BB6A-726F6D8C5925}">
      <dgm:prSet/>
      <dgm:spPr/>
      <dgm:t>
        <a:bodyPr/>
        <a:lstStyle/>
        <a:p>
          <a:endParaRPr lang="ru-RU"/>
        </a:p>
      </dgm:t>
    </dgm:pt>
    <dgm:pt modelId="{CD50D62E-F60D-46FD-94A0-EC832DDA68EA}" type="sibTrans" cxnId="{FA62FCDE-45D2-4175-BB6A-726F6D8C5925}">
      <dgm:prSet/>
      <dgm:spPr/>
      <dgm:t>
        <a:bodyPr/>
        <a:lstStyle/>
        <a:p>
          <a:endParaRPr lang="ru-RU"/>
        </a:p>
      </dgm:t>
    </dgm:pt>
    <dgm:pt modelId="{AF3733ED-73CC-4955-9354-EF1A9AF78361}" type="pres">
      <dgm:prSet presAssocID="{093C3E58-74E4-464B-BFC5-7C146123995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64149F-498E-46BC-9F72-52CA725D3F9E}" type="pres">
      <dgm:prSet presAssocID="{D8234AA3-D7CA-42AE-B7A7-C252FBFB301C}" presName="linNode" presStyleCnt="0"/>
      <dgm:spPr/>
    </dgm:pt>
    <dgm:pt modelId="{5D49B0C9-2F8A-473B-820A-5B01E4BDDBB5}" type="pres">
      <dgm:prSet presAssocID="{D8234AA3-D7CA-42AE-B7A7-C252FBFB301C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6672E5-674A-4AF3-B89A-0741349D069F}" type="pres">
      <dgm:prSet presAssocID="{D8234AA3-D7CA-42AE-B7A7-C252FBFB301C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C0FC1A-959E-40B2-B5E0-B9436C2F26B6}" type="pres">
      <dgm:prSet presAssocID="{98E5C735-69F7-44F4-9597-B25395FB54EA}" presName="sp" presStyleCnt="0"/>
      <dgm:spPr/>
    </dgm:pt>
    <dgm:pt modelId="{1D8EDEC6-FA7F-4206-A569-3398FE1298F3}" type="pres">
      <dgm:prSet presAssocID="{E5BD956D-50F6-4AEA-99DC-7F3793531B34}" presName="linNode" presStyleCnt="0"/>
      <dgm:spPr/>
    </dgm:pt>
    <dgm:pt modelId="{6AFF3F62-ECA6-4CEE-A037-0FD2894CAF2D}" type="pres">
      <dgm:prSet presAssocID="{E5BD956D-50F6-4AEA-99DC-7F3793531B34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207D3A-6E8F-48ED-B81E-B59C189E22CA}" type="pres">
      <dgm:prSet presAssocID="{E5BD956D-50F6-4AEA-99DC-7F3793531B34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7D3DE7-D09C-47EE-8C83-5238BE9388B7}" type="pres">
      <dgm:prSet presAssocID="{C64D37E5-E8B3-46D8-A2A3-B85EAB9D7BA4}" presName="sp" presStyleCnt="0"/>
      <dgm:spPr/>
    </dgm:pt>
    <dgm:pt modelId="{CFA98038-8EEF-4CA3-B83B-F32CFD338120}" type="pres">
      <dgm:prSet presAssocID="{1CF6C078-B3DB-4012-8D87-8E286E1318F5}" presName="linNode" presStyleCnt="0"/>
      <dgm:spPr/>
    </dgm:pt>
    <dgm:pt modelId="{8634B81B-2C47-4259-8886-615CB9550126}" type="pres">
      <dgm:prSet presAssocID="{1CF6C078-B3DB-4012-8D87-8E286E1318F5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CCA6EB-29EA-4B05-9EF3-15EEB5CAF804}" type="pres">
      <dgm:prSet presAssocID="{1CF6C078-B3DB-4012-8D87-8E286E1318F5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D9E6D8-10AD-48EE-95EB-CA947E02DD7D}" type="presOf" srcId="{9ED5A25F-90E5-430D-9BAF-34D81B796A86}" destId="{04CCA6EB-29EA-4B05-9EF3-15EEB5CAF804}" srcOrd="0" destOrd="0" presId="urn:microsoft.com/office/officeart/2005/8/layout/vList5"/>
    <dgm:cxn modelId="{77E08495-2F91-4957-9BD5-68320A698455}" type="presOf" srcId="{D8234AA3-D7CA-42AE-B7A7-C252FBFB301C}" destId="{5D49B0C9-2F8A-473B-820A-5B01E4BDDBB5}" srcOrd="0" destOrd="0" presId="urn:microsoft.com/office/officeart/2005/8/layout/vList5"/>
    <dgm:cxn modelId="{C022C6AF-2132-43ED-86D5-7687313BF356}" srcId="{D8234AA3-D7CA-42AE-B7A7-C252FBFB301C}" destId="{7A005A3F-4E2C-497A-8409-6866AC2D6E38}" srcOrd="0" destOrd="0" parTransId="{EA26BC7F-640A-4639-BAAD-B77593AFA0F2}" sibTransId="{BDD080FF-7579-4EA2-A389-FAE1A2004B05}"/>
    <dgm:cxn modelId="{283DAB31-C768-405E-8417-A2B8CC9EAE7E}" srcId="{093C3E58-74E4-464B-BFC5-7C1461239958}" destId="{E5BD956D-50F6-4AEA-99DC-7F3793531B34}" srcOrd="1" destOrd="0" parTransId="{113440FE-8513-4581-92DF-BC8C561FEBD5}" sibTransId="{C64D37E5-E8B3-46D8-A2A3-B85EAB9D7BA4}"/>
    <dgm:cxn modelId="{65CA94AA-385E-4CEB-A643-81DB4A9FF489}" type="presOf" srcId="{7A005A3F-4E2C-497A-8409-6866AC2D6E38}" destId="{406672E5-674A-4AF3-B89A-0741349D069F}" srcOrd="0" destOrd="0" presId="urn:microsoft.com/office/officeart/2005/8/layout/vList5"/>
    <dgm:cxn modelId="{D42E159A-3192-4B7E-9612-30F76AAB71E7}" type="presOf" srcId="{E5BD956D-50F6-4AEA-99DC-7F3793531B34}" destId="{6AFF3F62-ECA6-4CEE-A037-0FD2894CAF2D}" srcOrd="0" destOrd="0" presId="urn:microsoft.com/office/officeart/2005/8/layout/vList5"/>
    <dgm:cxn modelId="{FA62FCDE-45D2-4175-BB6A-726F6D8C5925}" srcId="{1CF6C078-B3DB-4012-8D87-8E286E1318F5}" destId="{9ED5A25F-90E5-430D-9BAF-34D81B796A86}" srcOrd="0" destOrd="0" parTransId="{AB59EF45-F0AF-4FED-81B8-C7E0C5300414}" sibTransId="{CD50D62E-F60D-46FD-94A0-EC832DDA68EA}"/>
    <dgm:cxn modelId="{F7D1A886-43F1-4DA9-BFEA-172A601A3D92}" type="presOf" srcId="{1CF6C078-B3DB-4012-8D87-8E286E1318F5}" destId="{8634B81B-2C47-4259-8886-615CB9550126}" srcOrd="0" destOrd="0" presId="urn:microsoft.com/office/officeart/2005/8/layout/vList5"/>
    <dgm:cxn modelId="{6097DEE0-DA1C-4EFB-A870-741F2BC6DDE3}" srcId="{093C3E58-74E4-464B-BFC5-7C1461239958}" destId="{D8234AA3-D7CA-42AE-B7A7-C252FBFB301C}" srcOrd="0" destOrd="0" parTransId="{9FF07F2D-5122-4E45-AD95-08177AB988ED}" sibTransId="{98E5C735-69F7-44F4-9597-B25395FB54EA}"/>
    <dgm:cxn modelId="{E28752B1-2B98-41BC-9AC8-7450A5328401}" srcId="{093C3E58-74E4-464B-BFC5-7C1461239958}" destId="{1CF6C078-B3DB-4012-8D87-8E286E1318F5}" srcOrd="2" destOrd="0" parTransId="{93D399EF-670F-4062-B117-C6B64BBDB3CB}" sibTransId="{161D9416-23B6-45EB-840F-8A7DE0985036}"/>
    <dgm:cxn modelId="{015AED21-F381-48B6-BD10-68BFB3775FF3}" type="presOf" srcId="{093C3E58-74E4-464B-BFC5-7C1461239958}" destId="{AF3733ED-73CC-4955-9354-EF1A9AF78361}" srcOrd="0" destOrd="0" presId="urn:microsoft.com/office/officeart/2005/8/layout/vList5"/>
    <dgm:cxn modelId="{8255E73F-5F49-4709-A39C-147C0FC27D96}" srcId="{E5BD956D-50F6-4AEA-99DC-7F3793531B34}" destId="{76225A6B-082F-4A56-95E2-32833B92CE96}" srcOrd="0" destOrd="0" parTransId="{C2C3D697-F58A-4376-BBD5-C627CAD4E610}" sibTransId="{01A57EB8-99D8-411F-A33B-8704F4C7084F}"/>
    <dgm:cxn modelId="{3835D1A4-ECDE-4B21-9BB6-7843A6421DD0}" type="presOf" srcId="{76225A6B-082F-4A56-95E2-32833B92CE96}" destId="{E2207D3A-6E8F-48ED-B81E-B59C189E22CA}" srcOrd="0" destOrd="0" presId="urn:microsoft.com/office/officeart/2005/8/layout/vList5"/>
    <dgm:cxn modelId="{8DFA3812-22EF-456F-97B6-162D91EA827F}" type="presParOf" srcId="{AF3733ED-73CC-4955-9354-EF1A9AF78361}" destId="{6664149F-498E-46BC-9F72-52CA725D3F9E}" srcOrd="0" destOrd="0" presId="urn:microsoft.com/office/officeart/2005/8/layout/vList5"/>
    <dgm:cxn modelId="{ABA12C12-DB57-4C8D-A082-F5D0EF544E00}" type="presParOf" srcId="{6664149F-498E-46BC-9F72-52CA725D3F9E}" destId="{5D49B0C9-2F8A-473B-820A-5B01E4BDDBB5}" srcOrd="0" destOrd="0" presId="urn:microsoft.com/office/officeart/2005/8/layout/vList5"/>
    <dgm:cxn modelId="{E830FF35-921D-4B9F-A9DD-116EDA09924E}" type="presParOf" srcId="{6664149F-498E-46BC-9F72-52CA725D3F9E}" destId="{406672E5-674A-4AF3-B89A-0741349D069F}" srcOrd="1" destOrd="0" presId="urn:microsoft.com/office/officeart/2005/8/layout/vList5"/>
    <dgm:cxn modelId="{C0C0486C-066B-49A6-8C96-9FF2BEF05ECA}" type="presParOf" srcId="{AF3733ED-73CC-4955-9354-EF1A9AF78361}" destId="{D4C0FC1A-959E-40B2-B5E0-B9436C2F26B6}" srcOrd="1" destOrd="0" presId="urn:microsoft.com/office/officeart/2005/8/layout/vList5"/>
    <dgm:cxn modelId="{58F259B7-896A-4BA3-B4AC-D474EC31D83D}" type="presParOf" srcId="{AF3733ED-73CC-4955-9354-EF1A9AF78361}" destId="{1D8EDEC6-FA7F-4206-A569-3398FE1298F3}" srcOrd="2" destOrd="0" presId="urn:microsoft.com/office/officeart/2005/8/layout/vList5"/>
    <dgm:cxn modelId="{96D78E66-369D-43FD-AD51-251CC42FBEB5}" type="presParOf" srcId="{1D8EDEC6-FA7F-4206-A569-3398FE1298F3}" destId="{6AFF3F62-ECA6-4CEE-A037-0FD2894CAF2D}" srcOrd="0" destOrd="0" presId="urn:microsoft.com/office/officeart/2005/8/layout/vList5"/>
    <dgm:cxn modelId="{C25E9588-186A-44B3-BED4-FF61DE6F464E}" type="presParOf" srcId="{1D8EDEC6-FA7F-4206-A569-3398FE1298F3}" destId="{E2207D3A-6E8F-48ED-B81E-B59C189E22CA}" srcOrd="1" destOrd="0" presId="urn:microsoft.com/office/officeart/2005/8/layout/vList5"/>
    <dgm:cxn modelId="{0A1F9674-8C3B-48EA-8F87-488904637222}" type="presParOf" srcId="{AF3733ED-73CC-4955-9354-EF1A9AF78361}" destId="{B87D3DE7-D09C-47EE-8C83-5238BE9388B7}" srcOrd="3" destOrd="0" presId="urn:microsoft.com/office/officeart/2005/8/layout/vList5"/>
    <dgm:cxn modelId="{DDC36A90-515B-4A34-9771-2BD54365374C}" type="presParOf" srcId="{AF3733ED-73CC-4955-9354-EF1A9AF78361}" destId="{CFA98038-8EEF-4CA3-B83B-F32CFD338120}" srcOrd="4" destOrd="0" presId="urn:microsoft.com/office/officeart/2005/8/layout/vList5"/>
    <dgm:cxn modelId="{B2DCDAD8-8F5B-4343-8D96-61835FB6BCEE}" type="presParOf" srcId="{CFA98038-8EEF-4CA3-B83B-F32CFD338120}" destId="{8634B81B-2C47-4259-8886-615CB9550126}" srcOrd="0" destOrd="0" presId="urn:microsoft.com/office/officeart/2005/8/layout/vList5"/>
    <dgm:cxn modelId="{2D110DED-2822-4323-9C0F-8FB4A1DDF5D8}" type="presParOf" srcId="{CFA98038-8EEF-4CA3-B83B-F32CFD338120}" destId="{04CCA6EB-29EA-4B05-9EF3-15EEB5CAF80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7AC6A4C-3D77-4397-8ED0-EC15B3B77EEE}" type="doc">
      <dgm:prSet loTypeId="urn:microsoft.com/office/officeart/2005/8/layout/radial5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35EE2DB-CDF3-43EE-8DE6-AEC9BCFB551D}">
      <dgm:prSet phldrT="[Текст]"/>
      <dgm:spPr/>
      <dgm:t>
        <a:bodyPr/>
        <a:lstStyle/>
        <a:p>
          <a:r>
            <a:rPr lang="uk-UA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Ознаки</a:t>
          </a:r>
          <a:endParaRPr lang="ru-RU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30B0F363-4AD9-489F-82F4-B80E4B8A9CF2}" type="parTrans" cxnId="{2CBD0CEE-11BC-4512-9849-EE8FCB0EDD81}">
      <dgm:prSet/>
      <dgm:spPr/>
      <dgm:t>
        <a:bodyPr/>
        <a:lstStyle/>
        <a:p>
          <a:endParaRPr lang="ru-RU"/>
        </a:p>
      </dgm:t>
    </dgm:pt>
    <dgm:pt modelId="{0263A1CC-36B2-4EB8-8582-C6EE7F6FB666}" type="sibTrans" cxnId="{2CBD0CEE-11BC-4512-9849-EE8FCB0EDD81}">
      <dgm:prSet/>
      <dgm:spPr/>
      <dgm:t>
        <a:bodyPr/>
        <a:lstStyle/>
        <a:p>
          <a:endParaRPr lang="ru-RU"/>
        </a:p>
      </dgm:t>
    </dgm:pt>
    <dgm:pt modelId="{6ACED4C4-B150-4CE3-BEC2-B4C814D7975F}">
      <dgm:prSet phldrT="[Текст]" custT="1"/>
      <dgm:spPr/>
      <dgm:t>
        <a:bodyPr/>
        <a:lstStyle/>
        <a:p>
          <a:r>
            <a:rPr lang="uk-UA" sz="1600" b="0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Гетеротроф-ність</a:t>
          </a:r>
          <a:endParaRPr lang="ru-RU" sz="1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C111A4B2-792A-44BF-ADE5-8C38F3C480CA}" type="parTrans" cxnId="{455F505D-D300-4D96-A63E-72F997A334ED}">
      <dgm:prSet/>
      <dgm:spPr/>
      <dgm:t>
        <a:bodyPr/>
        <a:lstStyle/>
        <a:p>
          <a:endParaRPr lang="ru-RU"/>
        </a:p>
      </dgm:t>
    </dgm:pt>
    <dgm:pt modelId="{43E89EF0-BFAB-47A5-B01C-F33EC983209D}" type="sibTrans" cxnId="{455F505D-D300-4D96-A63E-72F997A334ED}">
      <dgm:prSet/>
      <dgm:spPr/>
      <dgm:t>
        <a:bodyPr/>
        <a:lstStyle/>
        <a:p>
          <a:endParaRPr lang="ru-RU"/>
        </a:p>
      </dgm:t>
    </dgm:pt>
    <dgm:pt modelId="{AA889DDE-7526-40E0-9A1D-B3C2EDE88C09}">
      <dgm:prSet phldrT="[Текст]"/>
      <dgm:spPr/>
      <dgm:t>
        <a:bodyPr/>
        <a:lstStyle/>
        <a:p>
          <a:r>
            <a:rPr lang="uk-UA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Активний  спосіб життя</a:t>
          </a:r>
          <a:endParaRPr lang="ru-RU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2058CAB6-4DBE-4270-9EE7-584F0C8F42C8}" type="parTrans" cxnId="{A12FABD0-8E8D-46EE-8743-6ED7BAC05A54}">
      <dgm:prSet/>
      <dgm:spPr/>
      <dgm:t>
        <a:bodyPr/>
        <a:lstStyle/>
        <a:p>
          <a:endParaRPr lang="ru-RU"/>
        </a:p>
      </dgm:t>
    </dgm:pt>
    <dgm:pt modelId="{4F36CD42-1C80-4541-BFF8-2AAACCD04F5C}" type="sibTrans" cxnId="{A12FABD0-8E8D-46EE-8743-6ED7BAC05A54}">
      <dgm:prSet/>
      <dgm:spPr/>
      <dgm:t>
        <a:bodyPr/>
        <a:lstStyle/>
        <a:p>
          <a:endParaRPr lang="ru-RU"/>
        </a:p>
      </dgm:t>
    </dgm:pt>
    <dgm:pt modelId="{B4525A62-9D59-4F89-AF27-0A5407E5AFFA}">
      <dgm:prSet phldrT="[Текст]"/>
      <dgm:spPr/>
      <dgm:t>
        <a:bodyPr/>
        <a:lstStyle/>
        <a:p>
          <a:r>
            <a:rPr lang="uk-UA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Наявність </a:t>
          </a:r>
          <a:r>
            <a:rPr lang="uk-UA" b="0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вакуолей</a:t>
          </a:r>
          <a:endParaRPr lang="ru-RU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A0FE9065-17EB-42D1-9E9D-F46F5837AB39}" type="parTrans" cxnId="{0D04E9E4-7E5A-4B63-B483-32AA4653A46C}">
      <dgm:prSet/>
      <dgm:spPr/>
      <dgm:t>
        <a:bodyPr/>
        <a:lstStyle/>
        <a:p>
          <a:endParaRPr lang="ru-RU"/>
        </a:p>
      </dgm:t>
    </dgm:pt>
    <dgm:pt modelId="{01EA2200-2440-4693-9316-3D3762C464F6}" type="sibTrans" cxnId="{0D04E9E4-7E5A-4B63-B483-32AA4653A46C}">
      <dgm:prSet/>
      <dgm:spPr/>
      <dgm:t>
        <a:bodyPr/>
        <a:lstStyle/>
        <a:p>
          <a:endParaRPr lang="ru-RU"/>
        </a:p>
      </dgm:t>
    </dgm:pt>
    <dgm:pt modelId="{7D840048-9C7E-48C1-99DA-E4ACF9E0A60B}">
      <dgm:prSet phldrT="[Текст]"/>
      <dgm:spPr/>
      <dgm:t>
        <a:bodyPr/>
        <a:lstStyle/>
        <a:p>
          <a:r>
            <a:rPr lang="uk-UA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Основна запасна поживна речовина - крохмаль</a:t>
          </a:r>
          <a:endParaRPr lang="ru-RU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B22AF80-2DFE-4B4B-A202-DAC595380692}" type="parTrans" cxnId="{056771A2-4DD1-417A-9BEF-DE49EB665C76}">
      <dgm:prSet/>
      <dgm:spPr/>
      <dgm:t>
        <a:bodyPr/>
        <a:lstStyle/>
        <a:p>
          <a:endParaRPr lang="ru-RU"/>
        </a:p>
      </dgm:t>
    </dgm:pt>
    <dgm:pt modelId="{1817E95D-63D7-4F18-9869-8C658497F8E2}" type="sibTrans" cxnId="{056771A2-4DD1-417A-9BEF-DE49EB665C76}">
      <dgm:prSet/>
      <dgm:spPr/>
      <dgm:t>
        <a:bodyPr/>
        <a:lstStyle/>
        <a:p>
          <a:endParaRPr lang="ru-RU"/>
        </a:p>
      </dgm:t>
    </dgm:pt>
    <dgm:pt modelId="{67AB00CE-C2D4-48DB-9673-CA6B09E48241}">
      <dgm:prSet/>
      <dgm:spPr/>
      <dgm:t>
        <a:bodyPr/>
        <a:lstStyle/>
        <a:p>
          <a:r>
            <a:rPr lang="uk-UA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Фотосинтез</a:t>
          </a:r>
          <a:endParaRPr lang="ru-RU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13D27F6-C29C-4048-AF01-A8B7EA7AB4D0}" type="parTrans" cxnId="{CBEAAB5D-DDCE-4A31-974D-45B14B84B580}">
      <dgm:prSet/>
      <dgm:spPr/>
      <dgm:t>
        <a:bodyPr/>
        <a:lstStyle/>
        <a:p>
          <a:endParaRPr lang="ru-RU"/>
        </a:p>
      </dgm:t>
    </dgm:pt>
    <dgm:pt modelId="{68200149-7B30-414F-9E72-5190ED44245A}" type="sibTrans" cxnId="{CBEAAB5D-DDCE-4A31-974D-45B14B84B580}">
      <dgm:prSet/>
      <dgm:spPr/>
      <dgm:t>
        <a:bodyPr/>
        <a:lstStyle/>
        <a:p>
          <a:endParaRPr lang="ru-RU"/>
        </a:p>
      </dgm:t>
    </dgm:pt>
    <dgm:pt modelId="{8C9D4D50-2288-496E-BA13-41FA70CFF12B}">
      <dgm:prSet/>
      <dgm:spPr/>
      <dgm:t>
        <a:bodyPr/>
        <a:lstStyle/>
        <a:p>
          <a:r>
            <a:rPr lang="uk-UA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Здатність до вегетативного розмноження</a:t>
          </a:r>
          <a:endParaRPr lang="ru-RU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A1D4620A-0DCD-4ECD-B5F3-023D551514CD}" type="parTrans" cxnId="{201DC451-A881-43BF-915B-EC2EEA1650CC}">
      <dgm:prSet/>
      <dgm:spPr/>
      <dgm:t>
        <a:bodyPr/>
        <a:lstStyle/>
        <a:p>
          <a:endParaRPr lang="ru-RU"/>
        </a:p>
      </dgm:t>
    </dgm:pt>
    <dgm:pt modelId="{3C004829-7062-48CB-BB9F-6318971AEEF4}" type="sibTrans" cxnId="{201DC451-A881-43BF-915B-EC2EEA1650CC}">
      <dgm:prSet/>
      <dgm:spPr/>
      <dgm:t>
        <a:bodyPr/>
        <a:lstStyle/>
        <a:p>
          <a:endParaRPr lang="ru-RU"/>
        </a:p>
      </dgm:t>
    </dgm:pt>
    <dgm:pt modelId="{9EE36453-9BF5-45C5-A647-3985F0D5133A}">
      <dgm:prSet/>
      <dgm:spPr/>
      <dgm:t>
        <a:bodyPr/>
        <a:lstStyle/>
        <a:p>
          <a:r>
            <a:rPr lang="uk-UA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Клітина містить хітин</a:t>
          </a:r>
          <a:endParaRPr lang="ru-RU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7C8CB8E-94E8-412D-B29B-45303B12903E}" type="parTrans" cxnId="{F92DBC0B-73CC-42AE-BACE-1DA3AB54A977}">
      <dgm:prSet/>
      <dgm:spPr/>
      <dgm:t>
        <a:bodyPr/>
        <a:lstStyle/>
        <a:p>
          <a:endParaRPr lang="ru-RU"/>
        </a:p>
      </dgm:t>
    </dgm:pt>
    <dgm:pt modelId="{1B6C9910-275D-4C97-86F0-E4E54AA69484}" type="sibTrans" cxnId="{F92DBC0B-73CC-42AE-BACE-1DA3AB54A977}">
      <dgm:prSet/>
      <dgm:spPr/>
      <dgm:t>
        <a:bodyPr/>
        <a:lstStyle/>
        <a:p>
          <a:endParaRPr lang="ru-RU"/>
        </a:p>
      </dgm:t>
    </dgm:pt>
    <dgm:pt modelId="{BA2ED9F4-BDDA-4EF8-8674-AC5E051AA35C}" type="pres">
      <dgm:prSet presAssocID="{A7AC6A4C-3D77-4397-8ED0-EC15B3B77EE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9C5843-366F-4EBD-8321-F25A7E5F51CF}" type="pres">
      <dgm:prSet presAssocID="{835EE2DB-CDF3-43EE-8DE6-AEC9BCFB551D}" presName="centerShape" presStyleLbl="node0" presStyleIdx="0" presStyleCnt="1"/>
      <dgm:spPr/>
      <dgm:t>
        <a:bodyPr/>
        <a:lstStyle/>
        <a:p>
          <a:endParaRPr lang="ru-RU"/>
        </a:p>
      </dgm:t>
    </dgm:pt>
    <dgm:pt modelId="{17C386E6-FD8F-4D48-80B9-D9B6A0FB133E}" type="pres">
      <dgm:prSet presAssocID="{C111A4B2-792A-44BF-ADE5-8C38F3C480CA}" presName="parTrans" presStyleLbl="sibTrans2D1" presStyleIdx="0" presStyleCnt="7" custScaleX="147129"/>
      <dgm:spPr/>
      <dgm:t>
        <a:bodyPr/>
        <a:lstStyle/>
        <a:p>
          <a:endParaRPr lang="ru-RU"/>
        </a:p>
      </dgm:t>
    </dgm:pt>
    <dgm:pt modelId="{88445FD4-0B13-4959-B994-DE88FF390CB2}" type="pres">
      <dgm:prSet presAssocID="{C111A4B2-792A-44BF-ADE5-8C38F3C480CA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5BCA1483-1DB6-498A-9D6F-376A09EEBBFF}" type="pres">
      <dgm:prSet presAssocID="{6ACED4C4-B150-4CE3-BEC2-B4C814D7975F}" presName="node" presStyleLbl="node1" presStyleIdx="0" presStyleCnt="7" custScaleX="116216" custScaleY="1133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6AF1BA-CD9A-4458-A38C-DF0388605C98}" type="pres">
      <dgm:prSet presAssocID="{2058CAB6-4DBE-4270-9EE7-584F0C8F42C8}" presName="parTrans" presStyleLbl="sibTrans2D1" presStyleIdx="1" presStyleCnt="7" custScaleX="138432"/>
      <dgm:spPr/>
      <dgm:t>
        <a:bodyPr/>
        <a:lstStyle/>
        <a:p>
          <a:endParaRPr lang="ru-RU"/>
        </a:p>
      </dgm:t>
    </dgm:pt>
    <dgm:pt modelId="{B45EA398-191D-41DA-BF0F-2F644732BC51}" type="pres">
      <dgm:prSet presAssocID="{2058CAB6-4DBE-4270-9EE7-584F0C8F42C8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5B1E894A-1675-4E1A-8FA8-ED9D6BC89157}" type="pres">
      <dgm:prSet presAssocID="{AA889DDE-7526-40E0-9A1D-B3C2EDE88C09}" presName="node" presStyleLbl="node1" presStyleIdx="1" presStyleCnt="7" custScaleX="113934" custScaleY="111254" custRadScaleRad="132458" custRadScaleInc="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705D14-8D97-4C0F-9178-30AC96AB6504}" type="pres">
      <dgm:prSet presAssocID="{A0FE9065-17EB-42D1-9E9D-F46F5837AB39}" presName="parTrans" presStyleLbl="sibTrans2D1" presStyleIdx="2" presStyleCnt="7" custScaleX="173502"/>
      <dgm:spPr/>
      <dgm:t>
        <a:bodyPr/>
        <a:lstStyle/>
        <a:p>
          <a:endParaRPr lang="ru-RU"/>
        </a:p>
      </dgm:t>
    </dgm:pt>
    <dgm:pt modelId="{2F0F01B8-E006-46B0-869E-CE1A7B587A03}" type="pres">
      <dgm:prSet presAssocID="{A0FE9065-17EB-42D1-9E9D-F46F5837AB39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C00EC81B-11B4-4944-BCAD-E22FF3B26717}" type="pres">
      <dgm:prSet presAssocID="{B4525A62-9D59-4F89-AF27-0A5407E5AFFA}" presName="node" presStyleLbl="node1" presStyleIdx="2" presStyleCnt="7" custScaleX="121046" custScaleY="120848" custRadScaleRad="117800" custRadScaleInc="-156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8A8574-046F-4794-94A5-791766B4EF32}" type="pres">
      <dgm:prSet presAssocID="{8B22AF80-2DFE-4B4B-A202-DAC595380692}" presName="parTrans" presStyleLbl="sibTrans2D1" presStyleIdx="3" presStyleCnt="7" custScaleX="156314"/>
      <dgm:spPr/>
      <dgm:t>
        <a:bodyPr/>
        <a:lstStyle/>
        <a:p>
          <a:endParaRPr lang="ru-RU"/>
        </a:p>
      </dgm:t>
    </dgm:pt>
    <dgm:pt modelId="{63B9FB4E-DD27-4FAF-B69C-E4CEF68A4372}" type="pres">
      <dgm:prSet presAssocID="{8B22AF80-2DFE-4B4B-A202-DAC595380692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693F57C0-732D-424C-8B07-9073859F3286}" type="pres">
      <dgm:prSet presAssocID="{7D840048-9C7E-48C1-99DA-E4ACF9E0A60B}" presName="node" presStyleLbl="node1" presStyleIdx="3" presStyleCnt="7" custScaleX="126032" custScaleY="123108" custRadScaleRad="98144" custRadScaleInc="-271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86DB5E-1259-49C2-8620-7605D41FB253}" type="pres">
      <dgm:prSet presAssocID="{113D27F6-C29C-4048-AF01-A8B7EA7AB4D0}" presName="parTrans" presStyleLbl="sibTrans2D1" presStyleIdx="4" presStyleCnt="7" custScaleX="144770" custLinFactNeighborX="-18524" custLinFactNeighborY="-9774"/>
      <dgm:spPr/>
      <dgm:t>
        <a:bodyPr/>
        <a:lstStyle/>
        <a:p>
          <a:endParaRPr lang="ru-RU"/>
        </a:p>
      </dgm:t>
    </dgm:pt>
    <dgm:pt modelId="{0E5CEB14-1813-4F35-A174-34951CB26151}" type="pres">
      <dgm:prSet presAssocID="{113D27F6-C29C-4048-AF01-A8B7EA7AB4D0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F4CF8A1C-BDE0-45CA-B6C2-054A41184CFD}" type="pres">
      <dgm:prSet presAssocID="{67AB00CE-C2D4-48DB-9673-CA6B09E48241}" presName="node" presStyleLbl="node1" presStyleIdx="4" presStyleCnt="7" custScaleX="134103" custScaleY="125365" custRadScaleRad="102117" custRadScaleInc="369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63900F-613A-4B3C-99C9-0A6A66824CF1}" type="pres">
      <dgm:prSet presAssocID="{A1D4620A-0DCD-4ECD-B5F3-023D551514CD}" presName="parTrans" presStyleLbl="sibTrans2D1" presStyleIdx="5" presStyleCnt="7" custScaleX="173926"/>
      <dgm:spPr/>
      <dgm:t>
        <a:bodyPr/>
        <a:lstStyle/>
        <a:p>
          <a:endParaRPr lang="ru-RU"/>
        </a:p>
      </dgm:t>
    </dgm:pt>
    <dgm:pt modelId="{E1A44257-D9AF-4EEB-B0A1-0CEA0A11B969}" type="pres">
      <dgm:prSet presAssocID="{A1D4620A-0DCD-4ECD-B5F3-023D551514CD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BC91A93F-AB2A-4CAC-A272-B1BA9DC2C48E}" type="pres">
      <dgm:prSet presAssocID="{8C9D4D50-2288-496E-BA13-41FA70CFF12B}" presName="node" presStyleLbl="node1" presStyleIdx="5" presStyleCnt="7" custScaleX="119820" custScaleY="120848" custRadScaleRad="119701" custRadScaleInc="335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823C9A-5D8F-4EFA-A5DD-64D618F44443}" type="pres">
      <dgm:prSet presAssocID="{07C8CB8E-94E8-412D-B29B-45303B12903E}" presName="parTrans" presStyleLbl="sibTrans2D1" presStyleIdx="6" presStyleCnt="7" custScaleX="149108"/>
      <dgm:spPr/>
      <dgm:t>
        <a:bodyPr/>
        <a:lstStyle/>
        <a:p>
          <a:endParaRPr lang="ru-RU"/>
        </a:p>
      </dgm:t>
    </dgm:pt>
    <dgm:pt modelId="{7E05244F-D290-486B-BF57-F3767850D1AC}" type="pres">
      <dgm:prSet presAssocID="{07C8CB8E-94E8-412D-B29B-45303B12903E}" presName="connectorText" presStyleLbl="sibTrans2D1" presStyleIdx="6" presStyleCnt="7"/>
      <dgm:spPr/>
      <dgm:t>
        <a:bodyPr/>
        <a:lstStyle/>
        <a:p>
          <a:endParaRPr lang="ru-RU"/>
        </a:p>
      </dgm:t>
    </dgm:pt>
    <dgm:pt modelId="{AEC31A69-BDE3-4AB6-B2E4-003CAA0AFE3F}" type="pres">
      <dgm:prSet presAssocID="{9EE36453-9BF5-45C5-A647-3985F0D5133A}" presName="node" presStyleLbl="node1" presStyleIdx="6" presStyleCnt="7" custScaleX="123231" custScaleY="120551" custRadScaleRad="135245" custRadScaleInc="-2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996F17-71A6-4779-A5EF-EC692E99E685}" type="presOf" srcId="{113D27F6-C29C-4048-AF01-A8B7EA7AB4D0}" destId="{8586DB5E-1259-49C2-8620-7605D41FB253}" srcOrd="0" destOrd="0" presId="urn:microsoft.com/office/officeart/2005/8/layout/radial5"/>
    <dgm:cxn modelId="{9603027A-0272-4B05-917B-724F4AACF54A}" type="presOf" srcId="{A0FE9065-17EB-42D1-9E9D-F46F5837AB39}" destId="{76705D14-8D97-4C0F-9178-30AC96AB6504}" srcOrd="0" destOrd="0" presId="urn:microsoft.com/office/officeart/2005/8/layout/radial5"/>
    <dgm:cxn modelId="{ECC4A5C5-EA6C-495C-9BB6-0C392A6ADCC6}" type="presOf" srcId="{8B22AF80-2DFE-4B4B-A202-DAC595380692}" destId="{63B9FB4E-DD27-4FAF-B69C-E4CEF68A4372}" srcOrd="1" destOrd="0" presId="urn:microsoft.com/office/officeart/2005/8/layout/radial5"/>
    <dgm:cxn modelId="{62F118AF-1F60-4478-9C9F-5FF8A744C65C}" type="presOf" srcId="{07C8CB8E-94E8-412D-B29B-45303B12903E}" destId="{7E05244F-D290-486B-BF57-F3767850D1AC}" srcOrd="1" destOrd="0" presId="urn:microsoft.com/office/officeart/2005/8/layout/radial5"/>
    <dgm:cxn modelId="{201B0C7B-9430-4C71-84C3-6452267DC205}" type="presOf" srcId="{67AB00CE-C2D4-48DB-9673-CA6B09E48241}" destId="{F4CF8A1C-BDE0-45CA-B6C2-054A41184CFD}" srcOrd="0" destOrd="0" presId="urn:microsoft.com/office/officeart/2005/8/layout/radial5"/>
    <dgm:cxn modelId="{B036D72F-2D05-4CBF-A6C5-863028745199}" type="presOf" srcId="{B4525A62-9D59-4F89-AF27-0A5407E5AFFA}" destId="{C00EC81B-11B4-4944-BCAD-E22FF3B26717}" srcOrd="0" destOrd="0" presId="urn:microsoft.com/office/officeart/2005/8/layout/radial5"/>
    <dgm:cxn modelId="{0D055DB6-C9B4-4177-8B32-9C2F1DDD9753}" type="presOf" srcId="{A1D4620A-0DCD-4ECD-B5F3-023D551514CD}" destId="{E1A44257-D9AF-4EEB-B0A1-0CEA0A11B969}" srcOrd="1" destOrd="0" presId="urn:microsoft.com/office/officeart/2005/8/layout/radial5"/>
    <dgm:cxn modelId="{149F4876-F75F-46B9-B06E-7B899FFC82DE}" type="presOf" srcId="{C111A4B2-792A-44BF-ADE5-8C38F3C480CA}" destId="{88445FD4-0B13-4959-B994-DE88FF390CB2}" srcOrd="1" destOrd="0" presId="urn:microsoft.com/office/officeart/2005/8/layout/radial5"/>
    <dgm:cxn modelId="{264FC03C-1A2E-4934-8B2A-9F3170DAD16A}" type="presOf" srcId="{8B22AF80-2DFE-4B4B-A202-DAC595380692}" destId="{288A8574-046F-4794-94A5-791766B4EF32}" srcOrd="0" destOrd="0" presId="urn:microsoft.com/office/officeart/2005/8/layout/radial5"/>
    <dgm:cxn modelId="{2430B27F-EA18-4516-A6CF-45B90FB3126D}" type="presOf" srcId="{7D840048-9C7E-48C1-99DA-E4ACF9E0A60B}" destId="{693F57C0-732D-424C-8B07-9073859F3286}" srcOrd="0" destOrd="0" presId="urn:microsoft.com/office/officeart/2005/8/layout/radial5"/>
    <dgm:cxn modelId="{0E63A781-16FF-4AF4-A6DC-4D4C3C7F7B10}" type="presOf" srcId="{07C8CB8E-94E8-412D-B29B-45303B12903E}" destId="{4D823C9A-5D8F-4EFA-A5DD-64D618F44443}" srcOrd="0" destOrd="0" presId="urn:microsoft.com/office/officeart/2005/8/layout/radial5"/>
    <dgm:cxn modelId="{056771A2-4DD1-417A-9BEF-DE49EB665C76}" srcId="{835EE2DB-CDF3-43EE-8DE6-AEC9BCFB551D}" destId="{7D840048-9C7E-48C1-99DA-E4ACF9E0A60B}" srcOrd="3" destOrd="0" parTransId="{8B22AF80-2DFE-4B4B-A202-DAC595380692}" sibTransId="{1817E95D-63D7-4F18-9869-8C658497F8E2}"/>
    <dgm:cxn modelId="{31B17C85-DE9D-4831-A0E9-217982A1380D}" type="presOf" srcId="{2058CAB6-4DBE-4270-9EE7-584F0C8F42C8}" destId="{B45EA398-191D-41DA-BF0F-2F644732BC51}" srcOrd="1" destOrd="0" presId="urn:microsoft.com/office/officeart/2005/8/layout/radial5"/>
    <dgm:cxn modelId="{836F9225-C9F2-41DA-B144-A712B7D4AA07}" type="presOf" srcId="{835EE2DB-CDF3-43EE-8DE6-AEC9BCFB551D}" destId="{DA9C5843-366F-4EBD-8321-F25A7E5F51CF}" srcOrd="0" destOrd="0" presId="urn:microsoft.com/office/officeart/2005/8/layout/radial5"/>
    <dgm:cxn modelId="{201DC451-A881-43BF-915B-EC2EEA1650CC}" srcId="{835EE2DB-CDF3-43EE-8DE6-AEC9BCFB551D}" destId="{8C9D4D50-2288-496E-BA13-41FA70CFF12B}" srcOrd="5" destOrd="0" parTransId="{A1D4620A-0DCD-4ECD-B5F3-023D551514CD}" sibTransId="{3C004829-7062-48CB-BB9F-6318971AEEF4}"/>
    <dgm:cxn modelId="{CBEAAB5D-DDCE-4A31-974D-45B14B84B580}" srcId="{835EE2DB-CDF3-43EE-8DE6-AEC9BCFB551D}" destId="{67AB00CE-C2D4-48DB-9673-CA6B09E48241}" srcOrd="4" destOrd="0" parTransId="{113D27F6-C29C-4048-AF01-A8B7EA7AB4D0}" sibTransId="{68200149-7B30-414F-9E72-5190ED44245A}"/>
    <dgm:cxn modelId="{107624A0-DF7E-4967-9958-51D72AC77B0D}" type="presOf" srcId="{6ACED4C4-B150-4CE3-BEC2-B4C814D7975F}" destId="{5BCA1483-1DB6-498A-9D6F-376A09EEBBFF}" srcOrd="0" destOrd="0" presId="urn:microsoft.com/office/officeart/2005/8/layout/radial5"/>
    <dgm:cxn modelId="{D4071C68-C2B2-4E82-9B8C-E56EC9F0C711}" type="presOf" srcId="{2058CAB6-4DBE-4270-9EE7-584F0C8F42C8}" destId="{B16AF1BA-CD9A-4458-A38C-DF0388605C98}" srcOrd="0" destOrd="0" presId="urn:microsoft.com/office/officeart/2005/8/layout/radial5"/>
    <dgm:cxn modelId="{2CBD0CEE-11BC-4512-9849-EE8FCB0EDD81}" srcId="{A7AC6A4C-3D77-4397-8ED0-EC15B3B77EEE}" destId="{835EE2DB-CDF3-43EE-8DE6-AEC9BCFB551D}" srcOrd="0" destOrd="0" parTransId="{30B0F363-4AD9-489F-82F4-B80E4B8A9CF2}" sibTransId="{0263A1CC-36B2-4EB8-8582-C6EE7F6FB666}"/>
    <dgm:cxn modelId="{1144A3BF-A6C2-4222-AB35-52D3B4E43EEB}" type="presOf" srcId="{A7AC6A4C-3D77-4397-8ED0-EC15B3B77EEE}" destId="{BA2ED9F4-BDDA-4EF8-8674-AC5E051AA35C}" srcOrd="0" destOrd="0" presId="urn:microsoft.com/office/officeart/2005/8/layout/radial5"/>
    <dgm:cxn modelId="{A12FABD0-8E8D-46EE-8743-6ED7BAC05A54}" srcId="{835EE2DB-CDF3-43EE-8DE6-AEC9BCFB551D}" destId="{AA889DDE-7526-40E0-9A1D-B3C2EDE88C09}" srcOrd="1" destOrd="0" parTransId="{2058CAB6-4DBE-4270-9EE7-584F0C8F42C8}" sibTransId="{4F36CD42-1C80-4541-BFF8-2AAACCD04F5C}"/>
    <dgm:cxn modelId="{0D04E9E4-7E5A-4B63-B483-32AA4653A46C}" srcId="{835EE2DB-CDF3-43EE-8DE6-AEC9BCFB551D}" destId="{B4525A62-9D59-4F89-AF27-0A5407E5AFFA}" srcOrd="2" destOrd="0" parTransId="{A0FE9065-17EB-42D1-9E9D-F46F5837AB39}" sibTransId="{01EA2200-2440-4693-9316-3D3762C464F6}"/>
    <dgm:cxn modelId="{C6BC0A4B-A4B4-4F35-AB8E-1D6A66A6FA00}" type="presOf" srcId="{9EE36453-9BF5-45C5-A647-3985F0D5133A}" destId="{AEC31A69-BDE3-4AB6-B2E4-003CAA0AFE3F}" srcOrd="0" destOrd="0" presId="urn:microsoft.com/office/officeart/2005/8/layout/radial5"/>
    <dgm:cxn modelId="{455F505D-D300-4D96-A63E-72F997A334ED}" srcId="{835EE2DB-CDF3-43EE-8DE6-AEC9BCFB551D}" destId="{6ACED4C4-B150-4CE3-BEC2-B4C814D7975F}" srcOrd="0" destOrd="0" parTransId="{C111A4B2-792A-44BF-ADE5-8C38F3C480CA}" sibTransId="{43E89EF0-BFAB-47A5-B01C-F33EC983209D}"/>
    <dgm:cxn modelId="{F92DBC0B-73CC-42AE-BACE-1DA3AB54A977}" srcId="{835EE2DB-CDF3-43EE-8DE6-AEC9BCFB551D}" destId="{9EE36453-9BF5-45C5-A647-3985F0D5133A}" srcOrd="6" destOrd="0" parTransId="{07C8CB8E-94E8-412D-B29B-45303B12903E}" sibTransId="{1B6C9910-275D-4C97-86F0-E4E54AA69484}"/>
    <dgm:cxn modelId="{F6F7A9E7-E084-4FCA-853D-1C673D41E328}" type="presOf" srcId="{AA889DDE-7526-40E0-9A1D-B3C2EDE88C09}" destId="{5B1E894A-1675-4E1A-8FA8-ED9D6BC89157}" srcOrd="0" destOrd="0" presId="urn:microsoft.com/office/officeart/2005/8/layout/radial5"/>
    <dgm:cxn modelId="{44AEF73E-A206-44CD-9F70-62A2A5133640}" type="presOf" srcId="{C111A4B2-792A-44BF-ADE5-8C38F3C480CA}" destId="{17C386E6-FD8F-4D48-80B9-D9B6A0FB133E}" srcOrd="0" destOrd="0" presId="urn:microsoft.com/office/officeart/2005/8/layout/radial5"/>
    <dgm:cxn modelId="{2BECA813-368D-404C-BAC5-2A4AB71B2DFC}" type="presOf" srcId="{113D27F6-C29C-4048-AF01-A8B7EA7AB4D0}" destId="{0E5CEB14-1813-4F35-A174-34951CB26151}" srcOrd="1" destOrd="0" presId="urn:microsoft.com/office/officeart/2005/8/layout/radial5"/>
    <dgm:cxn modelId="{CC659F45-40F8-4739-BB52-E54908FBA407}" type="presOf" srcId="{A0FE9065-17EB-42D1-9E9D-F46F5837AB39}" destId="{2F0F01B8-E006-46B0-869E-CE1A7B587A03}" srcOrd="1" destOrd="0" presId="urn:microsoft.com/office/officeart/2005/8/layout/radial5"/>
    <dgm:cxn modelId="{20C7B8C8-AF97-4DE0-A75F-0D5BA6E82C55}" type="presOf" srcId="{8C9D4D50-2288-496E-BA13-41FA70CFF12B}" destId="{BC91A93F-AB2A-4CAC-A272-B1BA9DC2C48E}" srcOrd="0" destOrd="0" presId="urn:microsoft.com/office/officeart/2005/8/layout/radial5"/>
    <dgm:cxn modelId="{BE19018C-49AF-4ED3-8114-E775838E61F1}" type="presOf" srcId="{A1D4620A-0DCD-4ECD-B5F3-023D551514CD}" destId="{EE63900F-613A-4B3C-99C9-0A6A66824CF1}" srcOrd="0" destOrd="0" presId="urn:microsoft.com/office/officeart/2005/8/layout/radial5"/>
    <dgm:cxn modelId="{A62B91E9-E208-456C-8A10-F02C7517256B}" type="presParOf" srcId="{BA2ED9F4-BDDA-4EF8-8674-AC5E051AA35C}" destId="{DA9C5843-366F-4EBD-8321-F25A7E5F51CF}" srcOrd="0" destOrd="0" presId="urn:microsoft.com/office/officeart/2005/8/layout/radial5"/>
    <dgm:cxn modelId="{86EC49E3-A123-491F-8BFC-472D715DEE9F}" type="presParOf" srcId="{BA2ED9F4-BDDA-4EF8-8674-AC5E051AA35C}" destId="{17C386E6-FD8F-4D48-80B9-D9B6A0FB133E}" srcOrd="1" destOrd="0" presId="urn:microsoft.com/office/officeart/2005/8/layout/radial5"/>
    <dgm:cxn modelId="{9B61F589-03D5-410E-857C-021276E214E4}" type="presParOf" srcId="{17C386E6-FD8F-4D48-80B9-D9B6A0FB133E}" destId="{88445FD4-0B13-4959-B994-DE88FF390CB2}" srcOrd="0" destOrd="0" presId="urn:microsoft.com/office/officeart/2005/8/layout/radial5"/>
    <dgm:cxn modelId="{097725A1-95AF-4509-A48C-B8F8ED3951F7}" type="presParOf" srcId="{BA2ED9F4-BDDA-4EF8-8674-AC5E051AA35C}" destId="{5BCA1483-1DB6-498A-9D6F-376A09EEBBFF}" srcOrd="2" destOrd="0" presId="urn:microsoft.com/office/officeart/2005/8/layout/radial5"/>
    <dgm:cxn modelId="{27B51F51-D705-4A4B-877E-258FE7E944DD}" type="presParOf" srcId="{BA2ED9F4-BDDA-4EF8-8674-AC5E051AA35C}" destId="{B16AF1BA-CD9A-4458-A38C-DF0388605C98}" srcOrd="3" destOrd="0" presId="urn:microsoft.com/office/officeart/2005/8/layout/radial5"/>
    <dgm:cxn modelId="{3AD7EBC1-87A9-4EEB-9BDC-D0D33D47433E}" type="presParOf" srcId="{B16AF1BA-CD9A-4458-A38C-DF0388605C98}" destId="{B45EA398-191D-41DA-BF0F-2F644732BC51}" srcOrd="0" destOrd="0" presId="urn:microsoft.com/office/officeart/2005/8/layout/radial5"/>
    <dgm:cxn modelId="{AA2F3F42-C8E2-43D7-848A-15E9092FA13F}" type="presParOf" srcId="{BA2ED9F4-BDDA-4EF8-8674-AC5E051AA35C}" destId="{5B1E894A-1675-4E1A-8FA8-ED9D6BC89157}" srcOrd="4" destOrd="0" presId="urn:microsoft.com/office/officeart/2005/8/layout/radial5"/>
    <dgm:cxn modelId="{76A2CD1C-E590-46AC-ADAA-BEDC74D7D422}" type="presParOf" srcId="{BA2ED9F4-BDDA-4EF8-8674-AC5E051AA35C}" destId="{76705D14-8D97-4C0F-9178-30AC96AB6504}" srcOrd="5" destOrd="0" presId="urn:microsoft.com/office/officeart/2005/8/layout/radial5"/>
    <dgm:cxn modelId="{4B9E93EF-7CE0-4A37-B686-2473596668F6}" type="presParOf" srcId="{76705D14-8D97-4C0F-9178-30AC96AB6504}" destId="{2F0F01B8-E006-46B0-869E-CE1A7B587A03}" srcOrd="0" destOrd="0" presId="urn:microsoft.com/office/officeart/2005/8/layout/radial5"/>
    <dgm:cxn modelId="{5FDCF23C-ACE7-4D56-8F4D-CDE85BB12298}" type="presParOf" srcId="{BA2ED9F4-BDDA-4EF8-8674-AC5E051AA35C}" destId="{C00EC81B-11B4-4944-BCAD-E22FF3B26717}" srcOrd="6" destOrd="0" presId="urn:microsoft.com/office/officeart/2005/8/layout/radial5"/>
    <dgm:cxn modelId="{4681DC67-A17A-4C15-BADD-707A5B8A6062}" type="presParOf" srcId="{BA2ED9F4-BDDA-4EF8-8674-AC5E051AA35C}" destId="{288A8574-046F-4794-94A5-791766B4EF32}" srcOrd="7" destOrd="0" presId="urn:microsoft.com/office/officeart/2005/8/layout/radial5"/>
    <dgm:cxn modelId="{8763D3A7-8F6F-47F5-B8F1-4B1511A1FCE7}" type="presParOf" srcId="{288A8574-046F-4794-94A5-791766B4EF32}" destId="{63B9FB4E-DD27-4FAF-B69C-E4CEF68A4372}" srcOrd="0" destOrd="0" presId="urn:microsoft.com/office/officeart/2005/8/layout/radial5"/>
    <dgm:cxn modelId="{8146700F-F4DD-4900-BCC2-C4828D543058}" type="presParOf" srcId="{BA2ED9F4-BDDA-4EF8-8674-AC5E051AA35C}" destId="{693F57C0-732D-424C-8B07-9073859F3286}" srcOrd="8" destOrd="0" presId="urn:microsoft.com/office/officeart/2005/8/layout/radial5"/>
    <dgm:cxn modelId="{7A702445-1C89-42A7-8258-8966F20F0D59}" type="presParOf" srcId="{BA2ED9F4-BDDA-4EF8-8674-AC5E051AA35C}" destId="{8586DB5E-1259-49C2-8620-7605D41FB253}" srcOrd="9" destOrd="0" presId="urn:microsoft.com/office/officeart/2005/8/layout/radial5"/>
    <dgm:cxn modelId="{DD719B81-9DA3-4556-8864-F0851D04FAB2}" type="presParOf" srcId="{8586DB5E-1259-49C2-8620-7605D41FB253}" destId="{0E5CEB14-1813-4F35-A174-34951CB26151}" srcOrd="0" destOrd="0" presId="urn:microsoft.com/office/officeart/2005/8/layout/radial5"/>
    <dgm:cxn modelId="{BE9DD4FF-6534-4814-9C68-B053BC369380}" type="presParOf" srcId="{BA2ED9F4-BDDA-4EF8-8674-AC5E051AA35C}" destId="{F4CF8A1C-BDE0-45CA-B6C2-054A41184CFD}" srcOrd="10" destOrd="0" presId="urn:microsoft.com/office/officeart/2005/8/layout/radial5"/>
    <dgm:cxn modelId="{4DCF78BC-E6DD-4FDB-A451-CCF2962CC28A}" type="presParOf" srcId="{BA2ED9F4-BDDA-4EF8-8674-AC5E051AA35C}" destId="{EE63900F-613A-4B3C-99C9-0A6A66824CF1}" srcOrd="11" destOrd="0" presId="urn:microsoft.com/office/officeart/2005/8/layout/radial5"/>
    <dgm:cxn modelId="{276F0DF5-FBFC-45A2-9AE1-53630F94CBAA}" type="presParOf" srcId="{EE63900F-613A-4B3C-99C9-0A6A66824CF1}" destId="{E1A44257-D9AF-4EEB-B0A1-0CEA0A11B969}" srcOrd="0" destOrd="0" presId="urn:microsoft.com/office/officeart/2005/8/layout/radial5"/>
    <dgm:cxn modelId="{F3FEAD8F-E9F9-44B9-B19D-447DE96FD7B3}" type="presParOf" srcId="{BA2ED9F4-BDDA-4EF8-8674-AC5E051AA35C}" destId="{BC91A93F-AB2A-4CAC-A272-B1BA9DC2C48E}" srcOrd="12" destOrd="0" presId="urn:microsoft.com/office/officeart/2005/8/layout/radial5"/>
    <dgm:cxn modelId="{5CC0D8F0-A9D0-4ACD-B29B-F0A7CA482D7F}" type="presParOf" srcId="{BA2ED9F4-BDDA-4EF8-8674-AC5E051AA35C}" destId="{4D823C9A-5D8F-4EFA-A5DD-64D618F44443}" srcOrd="13" destOrd="0" presId="urn:microsoft.com/office/officeart/2005/8/layout/radial5"/>
    <dgm:cxn modelId="{329FAF08-A1F9-46B8-A845-BDC1AE685F76}" type="presParOf" srcId="{4D823C9A-5D8F-4EFA-A5DD-64D618F44443}" destId="{7E05244F-D290-486B-BF57-F3767850D1AC}" srcOrd="0" destOrd="0" presId="urn:microsoft.com/office/officeart/2005/8/layout/radial5"/>
    <dgm:cxn modelId="{CBF7F74B-72B9-4F99-936B-99F80DDB6174}" type="presParOf" srcId="{BA2ED9F4-BDDA-4EF8-8674-AC5E051AA35C}" destId="{AEC31A69-BDE3-4AB6-B2E4-003CAA0AFE3F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5AA259-5F74-4C14-8D7C-F8F5F4BB3AC2}" type="doc">
      <dgm:prSet loTypeId="urn:microsoft.com/office/officeart/2005/8/layout/radial4" loCatId="relationship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539E33A-B73B-4D1A-8AE4-7FAAF5A12555}">
      <dgm:prSet phldrT="[Текст]"/>
      <dgm:spPr/>
      <dgm:t>
        <a:bodyPr/>
        <a:lstStyle/>
        <a:p>
          <a:r>
            <a:rPr lang="uk-UA" b="1" dirty="0" smtClean="0"/>
            <a:t>Ознаки подібності до рослин</a:t>
          </a:r>
          <a:endParaRPr lang="ru-RU" b="1" dirty="0"/>
        </a:p>
      </dgm:t>
    </dgm:pt>
    <dgm:pt modelId="{A1F3B00A-316F-46F1-BEBD-E8CD4EC8ADF0}" type="parTrans" cxnId="{0362E965-191C-4341-82C3-D2372BFA3EDE}">
      <dgm:prSet/>
      <dgm:spPr/>
      <dgm:t>
        <a:bodyPr/>
        <a:lstStyle/>
        <a:p>
          <a:endParaRPr lang="ru-RU"/>
        </a:p>
      </dgm:t>
    </dgm:pt>
    <dgm:pt modelId="{17913191-241A-4A6E-8D9C-74B4D78C4C31}" type="sibTrans" cxnId="{0362E965-191C-4341-82C3-D2372BFA3EDE}">
      <dgm:prSet/>
      <dgm:spPr/>
      <dgm:t>
        <a:bodyPr/>
        <a:lstStyle/>
        <a:p>
          <a:endParaRPr lang="ru-RU"/>
        </a:p>
      </dgm:t>
    </dgm:pt>
    <dgm:pt modelId="{C4B89371-B5F0-4013-91E5-B2009007A40C}">
      <dgm:prSet phldrT="[Текст]"/>
      <dgm:spPr/>
      <dgm:t>
        <a:bodyPr/>
        <a:lstStyle/>
        <a:p>
          <a:r>
            <a:rPr lang="uk-UA" b="1" dirty="0" smtClean="0"/>
            <a:t>Прикріплений спосіб життя</a:t>
          </a:r>
          <a:endParaRPr lang="ru-RU" b="1" dirty="0"/>
        </a:p>
      </dgm:t>
    </dgm:pt>
    <dgm:pt modelId="{A413552B-C529-40F2-827B-67E81E371E2E}" type="parTrans" cxnId="{8835B2A2-5E02-4351-A78D-F6B78903CE09}">
      <dgm:prSet/>
      <dgm:spPr/>
      <dgm:t>
        <a:bodyPr/>
        <a:lstStyle/>
        <a:p>
          <a:endParaRPr lang="ru-RU"/>
        </a:p>
      </dgm:t>
    </dgm:pt>
    <dgm:pt modelId="{B6B78D05-93C4-445E-8FD2-D225B2C5B7C3}" type="sibTrans" cxnId="{8835B2A2-5E02-4351-A78D-F6B78903CE09}">
      <dgm:prSet/>
      <dgm:spPr/>
      <dgm:t>
        <a:bodyPr/>
        <a:lstStyle/>
        <a:p>
          <a:endParaRPr lang="ru-RU"/>
        </a:p>
      </dgm:t>
    </dgm:pt>
    <dgm:pt modelId="{50324D0A-AAFA-426E-9E93-2F5CA1CA53EA}">
      <dgm:prSet phldrT="[Текст]"/>
      <dgm:spPr/>
      <dgm:t>
        <a:bodyPr/>
        <a:lstStyle/>
        <a:p>
          <a:r>
            <a:rPr lang="uk-UA" b="1" dirty="0" smtClean="0"/>
            <a:t>Здатність всмоктувати  розчини мінеральних речовин</a:t>
          </a:r>
          <a:endParaRPr lang="ru-RU" b="1" dirty="0"/>
        </a:p>
      </dgm:t>
    </dgm:pt>
    <dgm:pt modelId="{A0C2591B-445B-4EC9-A249-09DFAC9F2C58}" type="parTrans" cxnId="{00777338-4E5F-431E-BE34-EE3A88C47236}">
      <dgm:prSet/>
      <dgm:spPr/>
      <dgm:t>
        <a:bodyPr/>
        <a:lstStyle/>
        <a:p>
          <a:endParaRPr lang="ru-RU"/>
        </a:p>
      </dgm:t>
    </dgm:pt>
    <dgm:pt modelId="{5FF3354A-4411-4C80-8A43-8E695C191C25}" type="sibTrans" cxnId="{00777338-4E5F-431E-BE34-EE3A88C47236}">
      <dgm:prSet/>
      <dgm:spPr/>
      <dgm:t>
        <a:bodyPr/>
        <a:lstStyle/>
        <a:p>
          <a:endParaRPr lang="ru-RU"/>
        </a:p>
      </dgm:t>
    </dgm:pt>
    <dgm:pt modelId="{80BD79DA-6DE8-420C-B86B-B3D8F9D3DD70}">
      <dgm:prSet phldrT="[Текст]"/>
      <dgm:spPr/>
      <dgm:t>
        <a:bodyPr/>
        <a:lstStyle/>
        <a:p>
          <a:r>
            <a:rPr lang="uk-UA" b="1" dirty="0" smtClean="0"/>
            <a:t>Необмежений ріст</a:t>
          </a:r>
          <a:endParaRPr lang="ru-RU" b="1" dirty="0"/>
        </a:p>
      </dgm:t>
    </dgm:pt>
    <dgm:pt modelId="{4439C2CA-3023-4211-B624-338AFCC6C58A}" type="parTrans" cxnId="{FF3AB769-FFFA-473B-860B-22D942577810}">
      <dgm:prSet/>
      <dgm:spPr/>
      <dgm:t>
        <a:bodyPr/>
        <a:lstStyle/>
        <a:p>
          <a:endParaRPr lang="ru-RU"/>
        </a:p>
      </dgm:t>
    </dgm:pt>
    <dgm:pt modelId="{D8EE25E1-A1CA-4C13-97E2-E38E31A962F6}" type="sibTrans" cxnId="{FF3AB769-FFFA-473B-860B-22D942577810}">
      <dgm:prSet/>
      <dgm:spPr/>
      <dgm:t>
        <a:bodyPr/>
        <a:lstStyle/>
        <a:p>
          <a:endParaRPr lang="ru-RU"/>
        </a:p>
      </dgm:t>
    </dgm:pt>
    <dgm:pt modelId="{5B8652D3-474E-4C88-92FF-38BDD2AA90B6}">
      <dgm:prSet/>
      <dgm:spPr/>
      <dgm:t>
        <a:bodyPr/>
        <a:lstStyle/>
        <a:p>
          <a:r>
            <a:rPr lang="uk-UA" b="1" dirty="0" smtClean="0"/>
            <a:t>Наявність клітинної стінки</a:t>
          </a:r>
          <a:endParaRPr lang="ru-RU" b="1" dirty="0"/>
        </a:p>
      </dgm:t>
    </dgm:pt>
    <dgm:pt modelId="{8AA62922-F1EB-44F1-85B3-7DE1F20D6DCF}" type="parTrans" cxnId="{99119A43-E033-4833-A095-7A2ADF065791}">
      <dgm:prSet/>
      <dgm:spPr/>
      <dgm:t>
        <a:bodyPr/>
        <a:lstStyle/>
        <a:p>
          <a:endParaRPr lang="ru-RU"/>
        </a:p>
      </dgm:t>
    </dgm:pt>
    <dgm:pt modelId="{67AF74AE-F914-4CD2-A427-0F8855209279}" type="sibTrans" cxnId="{99119A43-E033-4833-A095-7A2ADF065791}">
      <dgm:prSet/>
      <dgm:spPr/>
      <dgm:t>
        <a:bodyPr/>
        <a:lstStyle/>
        <a:p>
          <a:endParaRPr lang="ru-RU"/>
        </a:p>
      </dgm:t>
    </dgm:pt>
    <dgm:pt modelId="{FA0946EC-79E7-4973-A196-EB3E0911E43F}">
      <dgm:prSet/>
      <dgm:spPr/>
      <dgm:t>
        <a:bodyPr/>
        <a:lstStyle/>
        <a:p>
          <a:r>
            <a:rPr lang="uk-UA" b="1" dirty="0" smtClean="0"/>
            <a:t>Наявність </a:t>
          </a:r>
          <a:r>
            <a:rPr lang="uk-UA" b="1" dirty="0" err="1" smtClean="0"/>
            <a:t>запасаючих</a:t>
          </a:r>
          <a:r>
            <a:rPr lang="uk-UA" b="1" dirty="0" smtClean="0"/>
            <a:t> </a:t>
          </a:r>
          <a:r>
            <a:rPr lang="uk-UA" b="1" dirty="0" err="1" smtClean="0"/>
            <a:t>вакуолей</a:t>
          </a:r>
          <a:endParaRPr lang="ru-RU" b="1" dirty="0"/>
        </a:p>
      </dgm:t>
    </dgm:pt>
    <dgm:pt modelId="{FB176028-A4E7-4462-9A32-517ECBD9A2F1}" type="parTrans" cxnId="{8E9A3798-22EA-4604-BC53-52C4C61E2210}">
      <dgm:prSet/>
      <dgm:spPr/>
      <dgm:t>
        <a:bodyPr/>
        <a:lstStyle/>
        <a:p>
          <a:endParaRPr lang="ru-RU"/>
        </a:p>
      </dgm:t>
    </dgm:pt>
    <dgm:pt modelId="{371E9A6F-BF38-4401-8FFD-8D652F5AEEDB}" type="sibTrans" cxnId="{8E9A3798-22EA-4604-BC53-52C4C61E2210}">
      <dgm:prSet/>
      <dgm:spPr/>
      <dgm:t>
        <a:bodyPr/>
        <a:lstStyle/>
        <a:p>
          <a:endParaRPr lang="ru-RU"/>
        </a:p>
      </dgm:t>
    </dgm:pt>
    <dgm:pt modelId="{9E19FDB9-844F-4476-A8BC-53324CE68EA6}">
      <dgm:prSet/>
      <dgm:spPr/>
      <dgm:t>
        <a:bodyPr/>
        <a:lstStyle/>
        <a:p>
          <a:r>
            <a:rPr lang="uk-UA" b="1" dirty="0" smtClean="0"/>
            <a:t>Здатність до вегетативного розмноження та утворення спор</a:t>
          </a:r>
          <a:endParaRPr lang="ru-RU" b="1" dirty="0"/>
        </a:p>
      </dgm:t>
    </dgm:pt>
    <dgm:pt modelId="{E87B1EC0-E78F-4128-BED3-2AE81E5F707C}" type="parTrans" cxnId="{B1480EFD-CF28-4D76-9ABD-5D3948CFDB91}">
      <dgm:prSet/>
      <dgm:spPr/>
      <dgm:t>
        <a:bodyPr/>
        <a:lstStyle/>
        <a:p>
          <a:endParaRPr lang="ru-RU"/>
        </a:p>
      </dgm:t>
    </dgm:pt>
    <dgm:pt modelId="{BA7072EA-2BCB-457B-B3F8-C497C73ADCFB}" type="sibTrans" cxnId="{B1480EFD-CF28-4D76-9ABD-5D3948CFDB91}">
      <dgm:prSet/>
      <dgm:spPr/>
      <dgm:t>
        <a:bodyPr/>
        <a:lstStyle/>
        <a:p>
          <a:endParaRPr lang="ru-RU"/>
        </a:p>
      </dgm:t>
    </dgm:pt>
    <dgm:pt modelId="{92D26CDF-FB7A-4107-9A18-FCCE4B460D69}" type="pres">
      <dgm:prSet presAssocID="{925AA259-5F74-4C14-8D7C-F8F5F4BB3AC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10F8BE-CDB1-408F-99A3-1178B09800CE}" type="pres">
      <dgm:prSet presAssocID="{6539E33A-B73B-4D1A-8AE4-7FAAF5A12555}" presName="centerShape" presStyleLbl="node0" presStyleIdx="0" presStyleCnt="1"/>
      <dgm:spPr/>
      <dgm:t>
        <a:bodyPr/>
        <a:lstStyle/>
        <a:p>
          <a:endParaRPr lang="ru-RU"/>
        </a:p>
      </dgm:t>
    </dgm:pt>
    <dgm:pt modelId="{964CE686-99A3-4D94-94EB-B9B0BF171939}" type="pres">
      <dgm:prSet presAssocID="{A413552B-C529-40F2-827B-67E81E371E2E}" presName="parTrans" presStyleLbl="bgSibTrans2D1" presStyleIdx="0" presStyleCnt="6"/>
      <dgm:spPr/>
      <dgm:t>
        <a:bodyPr/>
        <a:lstStyle/>
        <a:p>
          <a:endParaRPr lang="ru-RU"/>
        </a:p>
      </dgm:t>
    </dgm:pt>
    <dgm:pt modelId="{02B5C197-87E5-4223-AEB1-281ACD40E8CA}" type="pres">
      <dgm:prSet presAssocID="{C4B89371-B5F0-4013-91E5-B2009007A40C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57024C-817E-4A67-ABCB-E28ACA7CAE34}" type="pres">
      <dgm:prSet presAssocID="{A0C2591B-445B-4EC9-A249-09DFAC9F2C58}" presName="parTrans" presStyleLbl="bgSibTrans2D1" presStyleIdx="1" presStyleCnt="6"/>
      <dgm:spPr/>
      <dgm:t>
        <a:bodyPr/>
        <a:lstStyle/>
        <a:p>
          <a:endParaRPr lang="ru-RU"/>
        </a:p>
      </dgm:t>
    </dgm:pt>
    <dgm:pt modelId="{399F83FF-C1D8-479F-81C8-C631B1CDD35E}" type="pres">
      <dgm:prSet presAssocID="{50324D0A-AAFA-426E-9E93-2F5CA1CA53EA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AF08A2-7180-441C-A8C2-47257562DBB4}" type="pres">
      <dgm:prSet presAssocID="{4439C2CA-3023-4211-B624-338AFCC6C58A}" presName="parTrans" presStyleLbl="bgSibTrans2D1" presStyleIdx="2" presStyleCnt="6"/>
      <dgm:spPr/>
      <dgm:t>
        <a:bodyPr/>
        <a:lstStyle/>
        <a:p>
          <a:endParaRPr lang="ru-RU"/>
        </a:p>
      </dgm:t>
    </dgm:pt>
    <dgm:pt modelId="{3378A192-01EC-42A1-926B-65D3E4B2FA4A}" type="pres">
      <dgm:prSet presAssocID="{80BD79DA-6DE8-420C-B86B-B3D8F9D3DD7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429B50-E412-4F10-B195-C88F49A23D46}" type="pres">
      <dgm:prSet presAssocID="{8AA62922-F1EB-44F1-85B3-7DE1F20D6DCF}" presName="parTrans" presStyleLbl="bgSibTrans2D1" presStyleIdx="3" presStyleCnt="6"/>
      <dgm:spPr/>
      <dgm:t>
        <a:bodyPr/>
        <a:lstStyle/>
        <a:p>
          <a:endParaRPr lang="ru-RU"/>
        </a:p>
      </dgm:t>
    </dgm:pt>
    <dgm:pt modelId="{D6CB3612-2338-45C1-B045-6048B7636884}" type="pres">
      <dgm:prSet presAssocID="{5B8652D3-474E-4C88-92FF-38BDD2AA90B6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94B22F-8B5E-48F7-91CD-002D75917F31}" type="pres">
      <dgm:prSet presAssocID="{FB176028-A4E7-4462-9A32-517ECBD9A2F1}" presName="parTrans" presStyleLbl="bgSibTrans2D1" presStyleIdx="4" presStyleCnt="6"/>
      <dgm:spPr/>
      <dgm:t>
        <a:bodyPr/>
        <a:lstStyle/>
        <a:p>
          <a:endParaRPr lang="ru-RU"/>
        </a:p>
      </dgm:t>
    </dgm:pt>
    <dgm:pt modelId="{FE006962-8C8F-42B2-90EF-1453EFB659C1}" type="pres">
      <dgm:prSet presAssocID="{FA0946EC-79E7-4973-A196-EB3E0911E43F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434F3F-78C9-4248-87CC-F261ABE494E5}" type="pres">
      <dgm:prSet presAssocID="{E87B1EC0-E78F-4128-BED3-2AE81E5F707C}" presName="parTrans" presStyleLbl="bgSibTrans2D1" presStyleIdx="5" presStyleCnt="6"/>
      <dgm:spPr/>
      <dgm:t>
        <a:bodyPr/>
        <a:lstStyle/>
        <a:p>
          <a:endParaRPr lang="ru-RU"/>
        </a:p>
      </dgm:t>
    </dgm:pt>
    <dgm:pt modelId="{C5838CF3-04FD-48CF-B3F0-052E74C4EB7D}" type="pres">
      <dgm:prSet presAssocID="{9E19FDB9-844F-4476-A8BC-53324CE68EA6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FD6336F-C6B3-4F59-8F1F-CB7FF1B694E3}" type="presOf" srcId="{FB176028-A4E7-4462-9A32-517ECBD9A2F1}" destId="{CF94B22F-8B5E-48F7-91CD-002D75917F31}" srcOrd="0" destOrd="0" presId="urn:microsoft.com/office/officeart/2005/8/layout/radial4"/>
    <dgm:cxn modelId="{8E9A3798-22EA-4604-BC53-52C4C61E2210}" srcId="{6539E33A-B73B-4D1A-8AE4-7FAAF5A12555}" destId="{FA0946EC-79E7-4973-A196-EB3E0911E43F}" srcOrd="4" destOrd="0" parTransId="{FB176028-A4E7-4462-9A32-517ECBD9A2F1}" sibTransId="{371E9A6F-BF38-4401-8FFD-8D652F5AEEDB}"/>
    <dgm:cxn modelId="{532FCFBF-5CEF-457B-B239-E4B1E79EEE8C}" type="presOf" srcId="{E87B1EC0-E78F-4128-BED3-2AE81E5F707C}" destId="{6E434F3F-78C9-4248-87CC-F261ABE494E5}" srcOrd="0" destOrd="0" presId="urn:microsoft.com/office/officeart/2005/8/layout/radial4"/>
    <dgm:cxn modelId="{FF3AB769-FFFA-473B-860B-22D942577810}" srcId="{6539E33A-B73B-4D1A-8AE4-7FAAF5A12555}" destId="{80BD79DA-6DE8-420C-B86B-B3D8F9D3DD70}" srcOrd="2" destOrd="0" parTransId="{4439C2CA-3023-4211-B624-338AFCC6C58A}" sibTransId="{D8EE25E1-A1CA-4C13-97E2-E38E31A962F6}"/>
    <dgm:cxn modelId="{A1761AAE-E144-4855-84F0-9DBF0A442E15}" type="presOf" srcId="{9E19FDB9-844F-4476-A8BC-53324CE68EA6}" destId="{C5838CF3-04FD-48CF-B3F0-052E74C4EB7D}" srcOrd="0" destOrd="0" presId="urn:microsoft.com/office/officeart/2005/8/layout/radial4"/>
    <dgm:cxn modelId="{15CE90E0-533F-4EC6-A180-220079228934}" type="presOf" srcId="{FA0946EC-79E7-4973-A196-EB3E0911E43F}" destId="{FE006962-8C8F-42B2-90EF-1453EFB659C1}" srcOrd="0" destOrd="0" presId="urn:microsoft.com/office/officeart/2005/8/layout/radial4"/>
    <dgm:cxn modelId="{6AF62055-E0FE-4D07-AC3E-7C701C93AC50}" type="presOf" srcId="{8AA62922-F1EB-44F1-85B3-7DE1F20D6DCF}" destId="{C2429B50-E412-4F10-B195-C88F49A23D46}" srcOrd="0" destOrd="0" presId="urn:microsoft.com/office/officeart/2005/8/layout/radial4"/>
    <dgm:cxn modelId="{82E1366A-876B-4C1F-8917-F3F4F11F5A7C}" type="presOf" srcId="{6539E33A-B73B-4D1A-8AE4-7FAAF5A12555}" destId="{E810F8BE-CDB1-408F-99A3-1178B09800CE}" srcOrd="0" destOrd="0" presId="urn:microsoft.com/office/officeart/2005/8/layout/radial4"/>
    <dgm:cxn modelId="{B1480EFD-CF28-4D76-9ABD-5D3948CFDB91}" srcId="{6539E33A-B73B-4D1A-8AE4-7FAAF5A12555}" destId="{9E19FDB9-844F-4476-A8BC-53324CE68EA6}" srcOrd="5" destOrd="0" parTransId="{E87B1EC0-E78F-4128-BED3-2AE81E5F707C}" sibTransId="{BA7072EA-2BCB-457B-B3F8-C497C73ADCFB}"/>
    <dgm:cxn modelId="{14E8328F-58D2-45B0-A091-C4C0EA7AB1AA}" type="presOf" srcId="{4439C2CA-3023-4211-B624-338AFCC6C58A}" destId="{8FAF08A2-7180-441C-A8C2-47257562DBB4}" srcOrd="0" destOrd="0" presId="urn:microsoft.com/office/officeart/2005/8/layout/radial4"/>
    <dgm:cxn modelId="{99119A43-E033-4833-A095-7A2ADF065791}" srcId="{6539E33A-B73B-4D1A-8AE4-7FAAF5A12555}" destId="{5B8652D3-474E-4C88-92FF-38BDD2AA90B6}" srcOrd="3" destOrd="0" parTransId="{8AA62922-F1EB-44F1-85B3-7DE1F20D6DCF}" sibTransId="{67AF74AE-F914-4CD2-A427-0F8855209279}"/>
    <dgm:cxn modelId="{CE34E10D-25F8-46D8-8871-7F8B44D9CB40}" type="presOf" srcId="{925AA259-5F74-4C14-8D7C-F8F5F4BB3AC2}" destId="{92D26CDF-FB7A-4107-9A18-FCCE4B460D69}" srcOrd="0" destOrd="0" presId="urn:microsoft.com/office/officeart/2005/8/layout/radial4"/>
    <dgm:cxn modelId="{61A31406-A848-46F4-A6C1-7072E61AECA6}" type="presOf" srcId="{50324D0A-AAFA-426E-9E93-2F5CA1CA53EA}" destId="{399F83FF-C1D8-479F-81C8-C631B1CDD35E}" srcOrd="0" destOrd="0" presId="urn:microsoft.com/office/officeart/2005/8/layout/radial4"/>
    <dgm:cxn modelId="{0362E965-191C-4341-82C3-D2372BFA3EDE}" srcId="{925AA259-5F74-4C14-8D7C-F8F5F4BB3AC2}" destId="{6539E33A-B73B-4D1A-8AE4-7FAAF5A12555}" srcOrd="0" destOrd="0" parTransId="{A1F3B00A-316F-46F1-BEBD-E8CD4EC8ADF0}" sibTransId="{17913191-241A-4A6E-8D9C-74B4D78C4C31}"/>
    <dgm:cxn modelId="{FF911A54-A262-4086-A013-EBC598FBA65D}" type="presOf" srcId="{5B8652D3-474E-4C88-92FF-38BDD2AA90B6}" destId="{D6CB3612-2338-45C1-B045-6048B7636884}" srcOrd="0" destOrd="0" presId="urn:microsoft.com/office/officeart/2005/8/layout/radial4"/>
    <dgm:cxn modelId="{073AC561-AE73-4E8C-B2CE-18FC384F5429}" type="presOf" srcId="{C4B89371-B5F0-4013-91E5-B2009007A40C}" destId="{02B5C197-87E5-4223-AEB1-281ACD40E8CA}" srcOrd="0" destOrd="0" presId="urn:microsoft.com/office/officeart/2005/8/layout/radial4"/>
    <dgm:cxn modelId="{9E75C3F8-BD2D-45BE-B98C-24D0C5134E8E}" type="presOf" srcId="{A413552B-C529-40F2-827B-67E81E371E2E}" destId="{964CE686-99A3-4D94-94EB-B9B0BF171939}" srcOrd="0" destOrd="0" presId="urn:microsoft.com/office/officeart/2005/8/layout/radial4"/>
    <dgm:cxn modelId="{00777338-4E5F-431E-BE34-EE3A88C47236}" srcId="{6539E33A-B73B-4D1A-8AE4-7FAAF5A12555}" destId="{50324D0A-AAFA-426E-9E93-2F5CA1CA53EA}" srcOrd="1" destOrd="0" parTransId="{A0C2591B-445B-4EC9-A249-09DFAC9F2C58}" sibTransId="{5FF3354A-4411-4C80-8A43-8E695C191C25}"/>
    <dgm:cxn modelId="{8835B2A2-5E02-4351-A78D-F6B78903CE09}" srcId="{6539E33A-B73B-4D1A-8AE4-7FAAF5A12555}" destId="{C4B89371-B5F0-4013-91E5-B2009007A40C}" srcOrd="0" destOrd="0" parTransId="{A413552B-C529-40F2-827B-67E81E371E2E}" sibTransId="{B6B78D05-93C4-445E-8FD2-D225B2C5B7C3}"/>
    <dgm:cxn modelId="{758082B2-481A-43AB-9154-E245EB373B33}" type="presOf" srcId="{80BD79DA-6DE8-420C-B86B-B3D8F9D3DD70}" destId="{3378A192-01EC-42A1-926B-65D3E4B2FA4A}" srcOrd="0" destOrd="0" presId="urn:microsoft.com/office/officeart/2005/8/layout/radial4"/>
    <dgm:cxn modelId="{F07D18BC-ADAE-4AB2-B3B7-2E2332BBE816}" type="presOf" srcId="{A0C2591B-445B-4EC9-A249-09DFAC9F2C58}" destId="{EA57024C-817E-4A67-ABCB-E28ACA7CAE34}" srcOrd="0" destOrd="0" presId="urn:microsoft.com/office/officeart/2005/8/layout/radial4"/>
    <dgm:cxn modelId="{16B671CD-9D2C-464B-907F-CE1B3DFC7A3C}" type="presParOf" srcId="{92D26CDF-FB7A-4107-9A18-FCCE4B460D69}" destId="{E810F8BE-CDB1-408F-99A3-1178B09800CE}" srcOrd="0" destOrd="0" presId="urn:microsoft.com/office/officeart/2005/8/layout/radial4"/>
    <dgm:cxn modelId="{50D0AC06-7B09-499B-A630-F82A4AEFB307}" type="presParOf" srcId="{92D26CDF-FB7A-4107-9A18-FCCE4B460D69}" destId="{964CE686-99A3-4D94-94EB-B9B0BF171939}" srcOrd="1" destOrd="0" presId="urn:microsoft.com/office/officeart/2005/8/layout/radial4"/>
    <dgm:cxn modelId="{F8439C5F-0E98-4F46-B03A-EF31485E8397}" type="presParOf" srcId="{92D26CDF-FB7A-4107-9A18-FCCE4B460D69}" destId="{02B5C197-87E5-4223-AEB1-281ACD40E8CA}" srcOrd="2" destOrd="0" presId="urn:microsoft.com/office/officeart/2005/8/layout/radial4"/>
    <dgm:cxn modelId="{640EDB2A-4CFF-44E9-9715-F718336B452D}" type="presParOf" srcId="{92D26CDF-FB7A-4107-9A18-FCCE4B460D69}" destId="{EA57024C-817E-4A67-ABCB-E28ACA7CAE34}" srcOrd="3" destOrd="0" presId="urn:microsoft.com/office/officeart/2005/8/layout/radial4"/>
    <dgm:cxn modelId="{6E5A4836-017D-4553-8894-A67F9B0E52EB}" type="presParOf" srcId="{92D26CDF-FB7A-4107-9A18-FCCE4B460D69}" destId="{399F83FF-C1D8-479F-81C8-C631B1CDD35E}" srcOrd="4" destOrd="0" presId="urn:microsoft.com/office/officeart/2005/8/layout/radial4"/>
    <dgm:cxn modelId="{0F32A0CD-A0C1-4C74-B144-9B4FB42205E0}" type="presParOf" srcId="{92D26CDF-FB7A-4107-9A18-FCCE4B460D69}" destId="{8FAF08A2-7180-441C-A8C2-47257562DBB4}" srcOrd="5" destOrd="0" presId="urn:microsoft.com/office/officeart/2005/8/layout/radial4"/>
    <dgm:cxn modelId="{8B30FCEF-198E-496E-B649-034CD7ABB780}" type="presParOf" srcId="{92D26CDF-FB7A-4107-9A18-FCCE4B460D69}" destId="{3378A192-01EC-42A1-926B-65D3E4B2FA4A}" srcOrd="6" destOrd="0" presId="urn:microsoft.com/office/officeart/2005/8/layout/radial4"/>
    <dgm:cxn modelId="{D05C7FA4-FB87-4E94-AD84-665AD1049A95}" type="presParOf" srcId="{92D26CDF-FB7A-4107-9A18-FCCE4B460D69}" destId="{C2429B50-E412-4F10-B195-C88F49A23D46}" srcOrd="7" destOrd="0" presId="urn:microsoft.com/office/officeart/2005/8/layout/radial4"/>
    <dgm:cxn modelId="{775E2EE0-37DE-40DF-9669-9244881C6210}" type="presParOf" srcId="{92D26CDF-FB7A-4107-9A18-FCCE4B460D69}" destId="{D6CB3612-2338-45C1-B045-6048B7636884}" srcOrd="8" destOrd="0" presId="urn:microsoft.com/office/officeart/2005/8/layout/radial4"/>
    <dgm:cxn modelId="{38B2445E-C5E4-4770-B576-B6334C7B4137}" type="presParOf" srcId="{92D26CDF-FB7A-4107-9A18-FCCE4B460D69}" destId="{CF94B22F-8B5E-48F7-91CD-002D75917F31}" srcOrd="9" destOrd="0" presId="urn:microsoft.com/office/officeart/2005/8/layout/radial4"/>
    <dgm:cxn modelId="{0FAF14C7-1031-4555-81CF-218251831766}" type="presParOf" srcId="{92D26CDF-FB7A-4107-9A18-FCCE4B460D69}" destId="{FE006962-8C8F-42B2-90EF-1453EFB659C1}" srcOrd="10" destOrd="0" presId="urn:microsoft.com/office/officeart/2005/8/layout/radial4"/>
    <dgm:cxn modelId="{CB804BDB-3C8D-4AD1-8029-8911E8338C1A}" type="presParOf" srcId="{92D26CDF-FB7A-4107-9A18-FCCE4B460D69}" destId="{6E434F3F-78C9-4248-87CC-F261ABE494E5}" srcOrd="11" destOrd="0" presId="urn:microsoft.com/office/officeart/2005/8/layout/radial4"/>
    <dgm:cxn modelId="{0C7AD9F4-88C5-4E12-96F7-169C71DEA744}" type="presParOf" srcId="{92D26CDF-FB7A-4107-9A18-FCCE4B460D69}" destId="{C5838CF3-04FD-48CF-B3F0-052E74C4EB7D}" srcOrd="12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A3AC05A-E0AC-4D0E-BED5-66ADCA0EE51B}" type="doc">
      <dgm:prSet loTypeId="urn:microsoft.com/office/officeart/2005/8/layout/radial5" loCatId="cycle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E0EA5C2E-3927-4BA8-9CFB-7305CBD936D9}">
      <dgm:prSet phldrT="[Текст]"/>
      <dgm:spPr/>
      <dgm:t>
        <a:bodyPr/>
        <a:lstStyle/>
        <a:p>
          <a:r>
            <a:rPr lang="uk-UA" b="1" dirty="0" smtClean="0"/>
            <a:t>Ознаки подібності до тварин</a:t>
          </a:r>
          <a:endParaRPr lang="ru-RU" b="1" dirty="0"/>
        </a:p>
      </dgm:t>
    </dgm:pt>
    <dgm:pt modelId="{BB605DA6-8851-4E7A-BC02-B9FEFC5D8849}" type="parTrans" cxnId="{01C1071E-5F6B-45D8-BF04-9E9A0E293F18}">
      <dgm:prSet/>
      <dgm:spPr/>
      <dgm:t>
        <a:bodyPr/>
        <a:lstStyle/>
        <a:p>
          <a:endParaRPr lang="ru-RU"/>
        </a:p>
      </dgm:t>
    </dgm:pt>
    <dgm:pt modelId="{D56337D6-4153-4761-BFC2-FAE49EC966B4}" type="sibTrans" cxnId="{01C1071E-5F6B-45D8-BF04-9E9A0E293F18}">
      <dgm:prSet/>
      <dgm:spPr/>
      <dgm:t>
        <a:bodyPr/>
        <a:lstStyle/>
        <a:p>
          <a:endParaRPr lang="ru-RU"/>
        </a:p>
      </dgm:t>
    </dgm:pt>
    <dgm:pt modelId="{F8CEC90B-7D27-4848-A9B5-E9977BB79CC3}">
      <dgm:prSet phldrT="[Текст]"/>
      <dgm:spPr/>
      <dgm:t>
        <a:bodyPr/>
        <a:lstStyle/>
        <a:p>
          <a:r>
            <a:rPr lang="uk-UA" b="1" dirty="0" smtClean="0"/>
            <a:t>Гетеротрофне живлення</a:t>
          </a:r>
          <a:endParaRPr lang="ru-RU" b="1" dirty="0"/>
        </a:p>
      </dgm:t>
    </dgm:pt>
    <dgm:pt modelId="{2354236E-8257-48AF-98C9-05C65E4811DA}" type="parTrans" cxnId="{60F4A5DD-314A-4842-BDD0-90370D6F6632}">
      <dgm:prSet/>
      <dgm:spPr/>
      <dgm:t>
        <a:bodyPr/>
        <a:lstStyle/>
        <a:p>
          <a:endParaRPr lang="ru-RU"/>
        </a:p>
      </dgm:t>
    </dgm:pt>
    <dgm:pt modelId="{C6497FD7-05D0-4EC4-963D-5C9F986A4811}" type="sibTrans" cxnId="{60F4A5DD-314A-4842-BDD0-90370D6F6632}">
      <dgm:prSet/>
      <dgm:spPr/>
      <dgm:t>
        <a:bodyPr/>
        <a:lstStyle/>
        <a:p>
          <a:endParaRPr lang="ru-RU"/>
        </a:p>
      </dgm:t>
    </dgm:pt>
    <dgm:pt modelId="{B9C09AF4-5EC2-4C4B-9D56-9AD3E2687A1D}">
      <dgm:prSet phldrT="[Текст]"/>
      <dgm:spPr/>
      <dgm:t>
        <a:bodyPr/>
        <a:lstStyle/>
        <a:p>
          <a:r>
            <a:rPr lang="uk-UA" b="1" dirty="0" smtClean="0"/>
            <a:t>Клітинна стінка містить хітин</a:t>
          </a:r>
          <a:endParaRPr lang="ru-RU" b="1" dirty="0"/>
        </a:p>
      </dgm:t>
    </dgm:pt>
    <dgm:pt modelId="{D55DB859-27FE-4032-8B67-4AD0D7ED2933}" type="parTrans" cxnId="{69955981-6CB8-452B-BA01-62DF6D0B2853}">
      <dgm:prSet/>
      <dgm:spPr/>
      <dgm:t>
        <a:bodyPr/>
        <a:lstStyle/>
        <a:p>
          <a:endParaRPr lang="ru-RU"/>
        </a:p>
      </dgm:t>
    </dgm:pt>
    <dgm:pt modelId="{0E58E153-4758-4AEB-B1D5-F5ED1112C320}" type="sibTrans" cxnId="{69955981-6CB8-452B-BA01-62DF6D0B2853}">
      <dgm:prSet/>
      <dgm:spPr/>
      <dgm:t>
        <a:bodyPr/>
        <a:lstStyle/>
        <a:p>
          <a:endParaRPr lang="ru-RU"/>
        </a:p>
      </dgm:t>
    </dgm:pt>
    <dgm:pt modelId="{191D18C5-4493-455D-B662-F28F90D603F1}">
      <dgm:prSet phldrT="[Текст]"/>
      <dgm:spPr/>
      <dgm:t>
        <a:bodyPr/>
        <a:lstStyle/>
        <a:p>
          <a:r>
            <a:rPr lang="uk-UA" b="1" dirty="0" smtClean="0"/>
            <a:t>Запасна поживна речовина глікоген</a:t>
          </a:r>
          <a:endParaRPr lang="ru-RU" b="1" dirty="0"/>
        </a:p>
      </dgm:t>
    </dgm:pt>
    <dgm:pt modelId="{448FB1E4-1E4F-4E61-8695-2D59DAE85644}" type="parTrans" cxnId="{972BF2F6-5DBF-4DCA-9F55-25A0B4F1D6C9}">
      <dgm:prSet/>
      <dgm:spPr/>
      <dgm:t>
        <a:bodyPr/>
        <a:lstStyle/>
        <a:p>
          <a:endParaRPr lang="ru-RU"/>
        </a:p>
      </dgm:t>
    </dgm:pt>
    <dgm:pt modelId="{23FF08C2-0EB2-4071-9A08-25457C0CA61A}" type="sibTrans" cxnId="{972BF2F6-5DBF-4DCA-9F55-25A0B4F1D6C9}">
      <dgm:prSet/>
      <dgm:spPr/>
      <dgm:t>
        <a:bodyPr/>
        <a:lstStyle/>
        <a:p>
          <a:endParaRPr lang="ru-RU"/>
        </a:p>
      </dgm:t>
    </dgm:pt>
    <dgm:pt modelId="{00657248-FB19-49E0-9439-4B69228D7226}">
      <dgm:prSet phldrT="[Текст]"/>
      <dgm:spPr/>
      <dgm:t>
        <a:bodyPr/>
        <a:lstStyle/>
        <a:p>
          <a:r>
            <a:rPr lang="uk-UA" b="1" dirty="0" smtClean="0"/>
            <a:t>Відсутність пластид</a:t>
          </a:r>
          <a:endParaRPr lang="ru-RU" b="1" dirty="0"/>
        </a:p>
      </dgm:t>
    </dgm:pt>
    <dgm:pt modelId="{BDDA601A-E615-43BF-A7E3-F794136522B1}" type="parTrans" cxnId="{6780A6F4-F98B-4874-B99E-FAD0F2924C14}">
      <dgm:prSet/>
      <dgm:spPr/>
      <dgm:t>
        <a:bodyPr/>
        <a:lstStyle/>
        <a:p>
          <a:endParaRPr lang="ru-RU"/>
        </a:p>
      </dgm:t>
    </dgm:pt>
    <dgm:pt modelId="{0CF7DC80-D1EC-4FC3-B5F9-E611ABCC8100}" type="sibTrans" cxnId="{6780A6F4-F98B-4874-B99E-FAD0F2924C14}">
      <dgm:prSet/>
      <dgm:spPr/>
      <dgm:t>
        <a:bodyPr/>
        <a:lstStyle/>
        <a:p>
          <a:endParaRPr lang="ru-RU"/>
        </a:p>
      </dgm:t>
    </dgm:pt>
    <dgm:pt modelId="{E4896155-04F3-438A-9C8B-DE99FDA85C9E}">
      <dgm:prSet/>
      <dgm:spPr/>
      <dgm:t>
        <a:bodyPr/>
        <a:lstStyle/>
        <a:p>
          <a:r>
            <a:rPr lang="uk-UA" b="1" dirty="0" smtClean="0"/>
            <a:t>Продукт обміну сечовина</a:t>
          </a:r>
          <a:endParaRPr lang="ru-RU" b="1" dirty="0"/>
        </a:p>
      </dgm:t>
    </dgm:pt>
    <dgm:pt modelId="{7CF16E68-5FE1-49B9-A351-F6AF8903CF62}" type="parTrans" cxnId="{74874251-5AC3-4FA0-93B4-85BCC11D7809}">
      <dgm:prSet/>
      <dgm:spPr/>
      <dgm:t>
        <a:bodyPr/>
        <a:lstStyle/>
        <a:p>
          <a:endParaRPr lang="ru-RU"/>
        </a:p>
      </dgm:t>
    </dgm:pt>
    <dgm:pt modelId="{7F866EEF-2DCB-4C87-9C09-098A8D9B52F6}" type="sibTrans" cxnId="{74874251-5AC3-4FA0-93B4-85BCC11D7809}">
      <dgm:prSet/>
      <dgm:spPr/>
      <dgm:t>
        <a:bodyPr/>
        <a:lstStyle/>
        <a:p>
          <a:endParaRPr lang="ru-RU"/>
        </a:p>
      </dgm:t>
    </dgm:pt>
    <dgm:pt modelId="{B895070B-EC33-4865-A360-9801D1C99136}" type="pres">
      <dgm:prSet presAssocID="{AA3AC05A-E0AC-4D0E-BED5-66ADCA0EE51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3DCBDD-C23E-4023-BD1B-867542CF2ACB}" type="pres">
      <dgm:prSet presAssocID="{E0EA5C2E-3927-4BA8-9CFB-7305CBD936D9}" presName="centerShape" presStyleLbl="node0" presStyleIdx="0" presStyleCnt="1" custScaleX="144667" custScaleY="134518"/>
      <dgm:spPr/>
      <dgm:t>
        <a:bodyPr/>
        <a:lstStyle/>
        <a:p>
          <a:endParaRPr lang="ru-RU"/>
        </a:p>
      </dgm:t>
    </dgm:pt>
    <dgm:pt modelId="{689227A7-DC8B-4B03-8E1D-E9B8D66EE8A4}" type="pres">
      <dgm:prSet presAssocID="{2354236E-8257-48AF-98C9-05C65E4811DA}" presName="parTrans" presStyleLbl="sibTrans2D1" presStyleIdx="0" presStyleCnt="5"/>
      <dgm:spPr/>
      <dgm:t>
        <a:bodyPr/>
        <a:lstStyle/>
        <a:p>
          <a:endParaRPr lang="ru-RU"/>
        </a:p>
      </dgm:t>
    </dgm:pt>
    <dgm:pt modelId="{418A4F37-9DD2-4F75-9150-20A97B3B10B8}" type="pres">
      <dgm:prSet presAssocID="{2354236E-8257-48AF-98C9-05C65E4811DA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1F506D83-4316-4499-8FCD-9E7E7F4D9392}" type="pres">
      <dgm:prSet presAssocID="{F8CEC90B-7D27-4848-A9B5-E9977BB79CC3}" presName="node" presStyleLbl="node1" presStyleIdx="0" presStyleCnt="5" custScaleX="130316" custScaleY="1298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A2A067-2CA0-4AAA-A158-BCB9F91032CE}" type="pres">
      <dgm:prSet presAssocID="{D55DB859-27FE-4032-8B67-4AD0D7ED2933}" presName="parTrans" presStyleLbl="sibTrans2D1" presStyleIdx="1" presStyleCnt="5"/>
      <dgm:spPr/>
      <dgm:t>
        <a:bodyPr/>
        <a:lstStyle/>
        <a:p>
          <a:endParaRPr lang="ru-RU"/>
        </a:p>
      </dgm:t>
    </dgm:pt>
    <dgm:pt modelId="{0D49E285-CF37-48D6-A78B-96E18FF2EA94}" type="pres">
      <dgm:prSet presAssocID="{D55DB859-27FE-4032-8B67-4AD0D7ED2933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F9BBB6E0-1059-4012-88F7-F95CD472225C}" type="pres">
      <dgm:prSet presAssocID="{B9C09AF4-5EC2-4C4B-9D56-9AD3E2687A1D}" presName="node" presStyleLbl="node1" presStyleIdx="1" presStyleCnt="5" custScaleX="121594" custScaleY="1196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F3705D-07C5-4739-96F3-7BDA6AD5A0AB}" type="pres">
      <dgm:prSet presAssocID="{448FB1E4-1E4F-4E61-8695-2D59DAE85644}" presName="parTrans" presStyleLbl="sibTrans2D1" presStyleIdx="2" presStyleCnt="5"/>
      <dgm:spPr/>
      <dgm:t>
        <a:bodyPr/>
        <a:lstStyle/>
        <a:p>
          <a:endParaRPr lang="ru-RU"/>
        </a:p>
      </dgm:t>
    </dgm:pt>
    <dgm:pt modelId="{6B815E58-315D-4BD5-BEA0-58FB30A9DB8E}" type="pres">
      <dgm:prSet presAssocID="{448FB1E4-1E4F-4E61-8695-2D59DAE85644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78CAB60F-12C5-4E99-9DE1-BC6F3BD447DB}" type="pres">
      <dgm:prSet presAssocID="{191D18C5-4493-455D-B662-F28F90D603F1}" presName="node" presStyleLbl="node1" presStyleIdx="2" presStyleCnt="5" custScaleX="127176" custScaleY="120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252A57-8911-4756-A6EB-3DF05717D579}" type="pres">
      <dgm:prSet presAssocID="{BDDA601A-E615-43BF-A7E3-F794136522B1}" presName="parTrans" presStyleLbl="sibTrans2D1" presStyleIdx="3" presStyleCnt="5"/>
      <dgm:spPr/>
      <dgm:t>
        <a:bodyPr/>
        <a:lstStyle/>
        <a:p>
          <a:endParaRPr lang="ru-RU"/>
        </a:p>
      </dgm:t>
    </dgm:pt>
    <dgm:pt modelId="{33C92FDF-88C2-4C67-B04F-4CF0617B5500}" type="pres">
      <dgm:prSet presAssocID="{BDDA601A-E615-43BF-A7E3-F794136522B1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B87F71F0-5A94-4BDD-A9DC-07886D45FEAB}" type="pres">
      <dgm:prSet presAssocID="{00657248-FB19-49E0-9439-4B69228D7226}" presName="node" presStyleLbl="node1" presStyleIdx="3" presStyleCnt="5" custScaleX="127673" custScaleY="1265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5DB0DD-23DD-45A1-9F79-AB826134FAAD}" type="pres">
      <dgm:prSet presAssocID="{7CF16E68-5FE1-49B9-A351-F6AF8903CF62}" presName="parTrans" presStyleLbl="sibTrans2D1" presStyleIdx="4" presStyleCnt="5" custScaleX="46383" custLinFactNeighborX="29830" custLinFactNeighborY="9331"/>
      <dgm:spPr/>
      <dgm:t>
        <a:bodyPr/>
        <a:lstStyle/>
        <a:p>
          <a:endParaRPr lang="ru-RU"/>
        </a:p>
      </dgm:t>
    </dgm:pt>
    <dgm:pt modelId="{8F9ADBB3-80F9-49C1-80D2-CD0331F25264}" type="pres">
      <dgm:prSet presAssocID="{7CF16E68-5FE1-49B9-A351-F6AF8903CF62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61183811-1D78-4A03-A5FF-01914BCB587C}" type="pres">
      <dgm:prSet presAssocID="{E4896155-04F3-438A-9C8B-DE99FDA85C9E}" presName="node" presStyleLbl="node1" presStyleIdx="4" presStyleCnt="5" custScaleX="130316" custScaleY="124676" custRadScaleRad="111182" custRadScaleInc="-104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49E235-0C48-4737-9910-F3346C4B1BD4}" type="presOf" srcId="{F8CEC90B-7D27-4848-A9B5-E9977BB79CC3}" destId="{1F506D83-4316-4499-8FCD-9E7E7F4D9392}" srcOrd="0" destOrd="0" presId="urn:microsoft.com/office/officeart/2005/8/layout/radial5"/>
    <dgm:cxn modelId="{4AACA6AB-2AD3-4482-9F8E-4101FCEB3526}" type="presOf" srcId="{E4896155-04F3-438A-9C8B-DE99FDA85C9E}" destId="{61183811-1D78-4A03-A5FF-01914BCB587C}" srcOrd="0" destOrd="0" presId="urn:microsoft.com/office/officeart/2005/8/layout/radial5"/>
    <dgm:cxn modelId="{B37E52A2-EA39-4B2E-8B48-A85FABDBFAB7}" type="presOf" srcId="{BDDA601A-E615-43BF-A7E3-F794136522B1}" destId="{33C92FDF-88C2-4C67-B04F-4CF0617B5500}" srcOrd="1" destOrd="0" presId="urn:microsoft.com/office/officeart/2005/8/layout/radial5"/>
    <dgm:cxn modelId="{91C66FBC-8F47-4100-A2C8-EB1FB88CA9AB}" type="presOf" srcId="{AA3AC05A-E0AC-4D0E-BED5-66ADCA0EE51B}" destId="{B895070B-EC33-4865-A360-9801D1C99136}" srcOrd="0" destOrd="0" presId="urn:microsoft.com/office/officeart/2005/8/layout/radial5"/>
    <dgm:cxn modelId="{60F4A5DD-314A-4842-BDD0-90370D6F6632}" srcId="{E0EA5C2E-3927-4BA8-9CFB-7305CBD936D9}" destId="{F8CEC90B-7D27-4848-A9B5-E9977BB79CC3}" srcOrd="0" destOrd="0" parTransId="{2354236E-8257-48AF-98C9-05C65E4811DA}" sibTransId="{C6497FD7-05D0-4EC4-963D-5C9F986A4811}"/>
    <dgm:cxn modelId="{69955981-6CB8-452B-BA01-62DF6D0B2853}" srcId="{E0EA5C2E-3927-4BA8-9CFB-7305CBD936D9}" destId="{B9C09AF4-5EC2-4C4B-9D56-9AD3E2687A1D}" srcOrd="1" destOrd="0" parTransId="{D55DB859-27FE-4032-8B67-4AD0D7ED2933}" sibTransId="{0E58E153-4758-4AEB-B1D5-F5ED1112C320}"/>
    <dgm:cxn modelId="{EBE163BE-7F17-4296-867F-DA9EC2A4BB77}" type="presOf" srcId="{7CF16E68-5FE1-49B9-A351-F6AF8903CF62}" destId="{3A5DB0DD-23DD-45A1-9F79-AB826134FAAD}" srcOrd="0" destOrd="0" presId="urn:microsoft.com/office/officeart/2005/8/layout/radial5"/>
    <dgm:cxn modelId="{ED57EA69-6EB3-40AC-AE39-CC34C076AA31}" type="presOf" srcId="{7CF16E68-5FE1-49B9-A351-F6AF8903CF62}" destId="{8F9ADBB3-80F9-49C1-80D2-CD0331F25264}" srcOrd="1" destOrd="0" presId="urn:microsoft.com/office/officeart/2005/8/layout/radial5"/>
    <dgm:cxn modelId="{0D622F21-B7BF-407D-A58B-DE17D02B10CA}" type="presOf" srcId="{E0EA5C2E-3927-4BA8-9CFB-7305CBD936D9}" destId="{713DCBDD-C23E-4023-BD1B-867542CF2ACB}" srcOrd="0" destOrd="0" presId="urn:microsoft.com/office/officeart/2005/8/layout/radial5"/>
    <dgm:cxn modelId="{1FCBDEA6-92FB-4C24-9BED-A2608B37A1F2}" type="presOf" srcId="{B9C09AF4-5EC2-4C4B-9D56-9AD3E2687A1D}" destId="{F9BBB6E0-1059-4012-88F7-F95CD472225C}" srcOrd="0" destOrd="0" presId="urn:microsoft.com/office/officeart/2005/8/layout/radial5"/>
    <dgm:cxn modelId="{8F2F6D8B-5714-43C3-97EE-9C7512C2CC7D}" type="presOf" srcId="{2354236E-8257-48AF-98C9-05C65E4811DA}" destId="{689227A7-DC8B-4B03-8E1D-E9B8D66EE8A4}" srcOrd="0" destOrd="0" presId="urn:microsoft.com/office/officeart/2005/8/layout/radial5"/>
    <dgm:cxn modelId="{FE9B0039-2857-4589-A10A-373A5243EA92}" type="presOf" srcId="{D55DB859-27FE-4032-8B67-4AD0D7ED2933}" destId="{0D49E285-CF37-48D6-A78B-96E18FF2EA94}" srcOrd="1" destOrd="0" presId="urn:microsoft.com/office/officeart/2005/8/layout/radial5"/>
    <dgm:cxn modelId="{01C1071E-5F6B-45D8-BF04-9E9A0E293F18}" srcId="{AA3AC05A-E0AC-4D0E-BED5-66ADCA0EE51B}" destId="{E0EA5C2E-3927-4BA8-9CFB-7305CBD936D9}" srcOrd="0" destOrd="0" parTransId="{BB605DA6-8851-4E7A-BC02-B9FEFC5D8849}" sibTransId="{D56337D6-4153-4761-BFC2-FAE49EC966B4}"/>
    <dgm:cxn modelId="{74874251-5AC3-4FA0-93B4-85BCC11D7809}" srcId="{E0EA5C2E-3927-4BA8-9CFB-7305CBD936D9}" destId="{E4896155-04F3-438A-9C8B-DE99FDA85C9E}" srcOrd="4" destOrd="0" parTransId="{7CF16E68-5FE1-49B9-A351-F6AF8903CF62}" sibTransId="{7F866EEF-2DCB-4C87-9C09-098A8D9B52F6}"/>
    <dgm:cxn modelId="{08119C7C-E256-466E-A94F-7BD471E58CF2}" type="presOf" srcId="{448FB1E4-1E4F-4E61-8695-2D59DAE85644}" destId="{AFF3705D-07C5-4739-96F3-7BDA6AD5A0AB}" srcOrd="0" destOrd="0" presId="urn:microsoft.com/office/officeart/2005/8/layout/radial5"/>
    <dgm:cxn modelId="{40E47369-18D5-4882-9CCE-B1CD28C64A52}" type="presOf" srcId="{448FB1E4-1E4F-4E61-8695-2D59DAE85644}" destId="{6B815E58-315D-4BD5-BEA0-58FB30A9DB8E}" srcOrd="1" destOrd="0" presId="urn:microsoft.com/office/officeart/2005/8/layout/radial5"/>
    <dgm:cxn modelId="{9F97782D-D012-4B0F-91C4-B845B4F6ED11}" type="presOf" srcId="{191D18C5-4493-455D-B662-F28F90D603F1}" destId="{78CAB60F-12C5-4E99-9DE1-BC6F3BD447DB}" srcOrd="0" destOrd="0" presId="urn:microsoft.com/office/officeart/2005/8/layout/radial5"/>
    <dgm:cxn modelId="{E02CC4AD-CDA4-41CD-B503-BBD01946DCFB}" type="presOf" srcId="{BDDA601A-E615-43BF-A7E3-F794136522B1}" destId="{46252A57-8911-4756-A6EB-3DF05717D579}" srcOrd="0" destOrd="0" presId="urn:microsoft.com/office/officeart/2005/8/layout/radial5"/>
    <dgm:cxn modelId="{6780A6F4-F98B-4874-B99E-FAD0F2924C14}" srcId="{E0EA5C2E-3927-4BA8-9CFB-7305CBD936D9}" destId="{00657248-FB19-49E0-9439-4B69228D7226}" srcOrd="3" destOrd="0" parTransId="{BDDA601A-E615-43BF-A7E3-F794136522B1}" sibTransId="{0CF7DC80-D1EC-4FC3-B5F9-E611ABCC8100}"/>
    <dgm:cxn modelId="{2616782C-E0FE-4F87-8EB4-2EF1F467C95E}" type="presOf" srcId="{2354236E-8257-48AF-98C9-05C65E4811DA}" destId="{418A4F37-9DD2-4F75-9150-20A97B3B10B8}" srcOrd="1" destOrd="0" presId="urn:microsoft.com/office/officeart/2005/8/layout/radial5"/>
    <dgm:cxn modelId="{972BF2F6-5DBF-4DCA-9F55-25A0B4F1D6C9}" srcId="{E0EA5C2E-3927-4BA8-9CFB-7305CBD936D9}" destId="{191D18C5-4493-455D-B662-F28F90D603F1}" srcOrd="2" destOrd="0" parTransId="{448FB1E4-1E4F-4E61-8695-2D59DAE85644}" sibTransId="{23FF08C2-0EB2-4071-9A08-25457C0CA61A}"/>
    <dgm:cxn modelId="{15F12DF5-D04D-4FE4-A243-784DD83F75C6}" type="presOf" srcId="{00657248-FB19-49E0-9439-4B69228D7226}" destId="{B87F71F0-5A94-4BDD-A9DC-07886D45FEAB}" srcOrd="0" destOrd="0" presId="urn:microsoft.com/office/officeart/2005/8/layout/radial5"/>
    <dgm:cxn modelId="{6100F9DD-9A64-4F1D-B6F6-ADE9A9A6AA80}" type="presOf" srcId="{D55DB859-27FE-4032-8B67-4AD0D7ED2933}" destId="{51A2A067-2CA0-4AAA-A158-BCB9F91032CE}" srcOrd="0" destOrd="0" presId="urn:microsoft.com/office/officeart/2005/8/layout/radial5"/>
    <dgm:cxn modelId="{1A2910CC-8357-47D1-AF55-4892577DCC5F}" type="presParOf" srcId="{B895070B-EC33-4865-A360-9801D1C99136}" destId="{713DCBDD-C23E-4023-BD1B-867542CF2ACB}" srcOrd="0" destOrd="0" presId="urn:microsoft.com/office/officeart/2005/8/layout/radial5"/>
    <dgm:cxn modelId="{CC56FEA7-4107-45D1-A8CA-45978EC28EDB}" type="presParOf" srcId="{B895070B-EC33-4865-A360-9801D1C99136}" destId="{689227A7-DC8B-4B03-8E1D-E9B8D66EE8A4}" srcOrd="1" destOrd="0" presId="urn:microsoft.com/office/officeart/2005/8/layout/radial5"/>
    <dgm:cxn modelId="{6C5EA898-8B66-43D6-B955-0BF51FB9AD0E}" type="presParOf" srcId="{689227A7-DC8B-4B03-8E1D-E9B8D66EE8A4}" destId="{418A4F37-9DD2-4F75-9150-20A97B3B10B8}" srcOrd="0" destOrd="0" presId="urn:microsoft.com/office/officeart/2005/8/layout/radial5"/>
    <dgm:cxn modelId="{7BD355C4-5F1B-4FED-BD58-1CED34CFB5CD}" type="presParOf" srcId="{B895070B-EC33-4865-A360-9801D1C99136}" destId="{1F506D83-4316-4499-8FCD-9E7E7F4D9392}" srcOrd="2" destOrd="0" presId="urn:microsoft.com/office/officeart/2005/8/layout/radial5"/>
    <dgm:cxn modelId="{BC8CBFB3-97AE-44D5-8444-A76BF95A5939}" type="presParOf" srcId="{B895070B-EC33-4865-A360-9801D1C99136}" destId="{51A2A067-2CA0-4AAA-A158-BCB9F91032CE}" srcOrd="3" destOrd="0" presId="urn:microsoft.com/office/officeart/2005/8/layout/radial5"/>
    <dgm:cxn modelId="{C545969B-AE6B-487E-A3AE-8A715980088A}" type="presParOf" srcId="{51A2A067-2CA0-4AAA-A158-BCB9F91032CE}" destId="{0D49E285-CF37-48D6-A78B-96E18FF2EA94}" srcOrd="0" destOrd="0" presId="urn:microsoft.com/office/officeart/2005/8/layout/radial5"/>
    <dgm:cxn modelId="{4FC8E601-DC86-44D9-9935-624A13DC6C60}" type="presParOf" srcId="{B895070B-EC33-4865-A360-9801D1C99136}" destId="{F9BBB6E0-1059-4012-88F7-F95CD472225C}" srcOrd="4" destOrd="0" presId="urn:microsoft.com/office/officeart/2005/8/layout/radial5"/>
    <dgm:cxn modelId="{1F56BF5C-C061-4205-BB6D-3B01D6F93142}" type="presParOf" srcId="{B895070B-EC33-4865-A360-9801D1C99136}" destId="{AFF3705D-07C5-4739-96F3-7BDA6AD5A0AB}" srcOrd="5" destOrd="0" presId="urn:microsoft.com/office/officeart/2005/8/layout/radial5"/>
    <dgm:cxn modelId="{DAE6DC44-E45C-4C4E-ADD5-64084AF796E5}" type="presParOf" srcId="{AFF3705D-07C5-4739-96F3-7BDA6AD5A0AB}" destId="{6B815E58-315D-4BD5-BEA0-58FB30A9DB8E}" srcOrd="0" destOrd="0" presId="urn:microsoft.com/office/officeart/2005/8/layout/radial5"/>
    <dgm:cxn modelId="{557F3ABE-6AC6-4551-B60E-E4AEB20F2D31}" type="presParOf" srcId="{B895070B-EC33-4865-A360-9801D1C99136}" destId="{78CAB60F-12C5-4E99-9DE1-BC6F3BD447DB}" srcOrd="6" destOrd="0" presId="urn:microsoft.com/office/officeart/2005/8/layout/radial5"/>
    <dgm:cxn modelId="{14CDC966-9D9B-40A9-8AFB-2E6C4738D3DC}" type="presParOf" srcId="{B895070B-EC33-4865-A360-9801D1C99136}" destId="{46252A57-8911-4756-A6EB-3DF05717D579}" srcOrd="7" destOrd="0" presId="urn:microsoft.com/office/officeart/2005/8/layout/radial5"/>
    <dgm:cxn modelId="{C32E5EF1-44E6-4765-81C5-DA8AD20B430E}" type="presParOf" srcId="{46252A57-8911-4756-A6EB-3DF05717D579}" destId="{33C92FDF-88C2-4C67-B04F-4CF0617B5500}" srcOrd="0" destOrd="0" presId="urn:microsoft.com/office/officeart/2005/8/layout/radial5"/>
    <dgm:cxn modelId="{323C131B-A369-48A5-8E30-D01A36641EC2}" type="presParOf" srcId="{B895070B-EC33-4865-A360-9801D1C99136}" destId="{B87F71F0-5A94-4BDD-A9DC-07886D45FEAB}" srcOrd="8" destOrd="0" presId="urn:microsoft.com/office/officeart/2005/8/layout/radial5"/>
    <dgm:cxn modelId="{300C3EB3-DBF4-456F-9B76-6350F707EF8F}" type="presParOf" srcId="{B895070B-EC33-4865-A360-9801D1C99136}" destId="{3A5DB0DD-23DD-45A1-9F79-AB826134FAAD}" srcOrd="9" destOrd="0" presId="urn:microsoft.com/office/officeart/2005/8/layout/radial5"/>
    <dgm:cxn modelId="{A9F23789-0966-4EA7-8F79-915A4E527816}" type="presParOf" srcId="{3A5DB0DD-23DD-45A1-9F79-AB826134FAAD}" destId="{8F9ADBB3-80F9-49C1-80D2-CD0331F25264}" srcOrd="0" destOrd="0" presId="urn:microsoft.com/office/officeart/2005/8/layout/radial5"/>
    <dgm:cxn modelId="{E1D8F2CD-6645-4CF0-BE8F-51126A493CCA}" type="presParOf" srcId="{B895070B-EC33-4865-A360-9801D1C99136}" destId="{61183811-1D78-4A03-A5FF-01914BCB587C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4341707-8163-4DFB-9831-B474AF7631E7}" type="doc">
      <dgm:prSet loTypeId="urn:microsoft.com/office/officeart/2005/8/layout/vList6" loCatId="process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8D84BF0E-90A6-4011-A4A7-CF668DC077F7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D5A3A940-2BEF-424A-AB21-9AD0D3EAC2D9}" type="parTrans" cxnId="{C87379C3-D2F2-4B79-ADE0-94877F83C4AD}">
      <dgm:prSet/>
      <dgm:spPr/>
      <dgm:t>
        <a:bodyPr/>
        <a:lstStyle/>
        <a:p>
          <a:endParaRPr lang="ru-RU"/>
        </a:p>
      </dgm:t>
    </dgm:pt>
    <dgm:pt modelId="{0D0B82F1-1F24-4155-B1D9-5E96685C07D6}" type="sibTrans" cxnId="{C87379C3-D2F2-4B79-ADE0-94877F83C4AD}">
      <dgm:prSet/>
      <dgm:spPr/>
      <dgm:t>
        <a:bodyPr/>
        <a:lstStyle/>
        <a:p>
          <a:endParaRPr lang="ru-RU"/>
        </a:p>
      </dgm:t>
    </dgm:pt>
    <dgm:pt modelId="{2CE1FC15-132A-4950-B00D-D66D58D5E6A4}">
      <dgm:prSet phldrT="[Текст]"/>
      <dgm:spPr/>
      <dgm:t>
        <a:bodyPr/>
        <a:lstStyle/>
        <a:p>
          <a:r>
            <a:rPr lang="uk-UA" b="1" dirty="0" smtClean="0"/>
            <a:t>Водні - населяють водойми усіх типів або паразитують на водних рослинах і тваринах.</a:t>
          </a:r>
          <a:endParaRPr lang="ru-RU" b="1" dirty="0"/>
        </a:p>
      </dgm:t>
    </dgm:pt>
    <dgm:pt modelId="{82990128-9A3A-47A8-BAC2-41F76FF7E2B6}" type="parTrans" cxnId="{5D707B1E-C123-47FD-A7BD-342E3247CE35}">
      <dgm:prSet/>
      <dgm:spPr/>
      <dgm:t>
        <a:bodyPr/>
        <a:lstStyle/>
        <a:p>
          <a:endParaRPr lang="ru-RU"/>
        </a:p>
      </dgm:t>
    </dgm:pt>
    <dgm:pt modelId="{B06A9141-899E-4BE5-9A70-83E6DE79306F}" type="sibTrans" cxnId="{5D707B1E-C123-47FD-A7BD-342E3247CE35}">
      <dgm:prSet/>
      <dgm:spPr/>
      <dgm:t>
        <a:bodyPr/>
        <a:lstStyle/>
        <a:p>
          <a:endParaRPr lang="ru-RU"/>
        </a:p>
      </dgm:t>
    </dgm:pt>
    <dgm:pt modelId="{1D5A8247-EF6A-4DE8-98E4-825F504FB769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9A047D0-015F-440D-84D2-7A5EB0466F78}" type="parTrans" cxnId="{800EF213-5EA1-4DAD-B4F3-48D51426E7B0}">
      <dgm:prSet/>
      <dgm:spPr/>
      <dgm:t>
        <a:bodyPr/>
        <a:lstStyle/>
        <a:p>
          <a:endParaRPr lang="ru-RU"/>
        </a:p>
      </dgm:t>
    </dgm:pt>
    <dgm:pt modelId="{BE19C848-7E52-45FE-A097-2739E8781A7D}" type="sibTrans" cxnId="{800EF213-5EA1-4DAD-B4F3-48D51426E7B0}">
      <dgm:prSet/>
      <dgm:spPr/>
      <dgm:t>
        <a:bodyPr/>
        <a:lstStyle/>
        <a:p>
          <a:endParaRPr lang="ru-RU"/>
        </a:p>
      </dgm:t>
    </dgm:pt>
    <dgm:pt modelId="{00444F28-F262-4E8F-812F-0F5F53BBA712}">
      <dgm:prSet phldrT="[Текст]"/>
      <dgm:spPr/>
      <dgm:t>
        <a:bodyPr/>
        <a:lstStyle/>
        <a:p>
          <a:r>
            <a:rPr lang="uk-UA" b="1" dirty="0" smtClean="0"/>
            <a:t>Наземні - живуть у наземному середовищі, можуть оселятися та різних субстратах або паразитувати на інших організмах</a:t>
          </a:r>
          <a:endParaRPr lang="ru-RU" b="1" dirty="0"/>
        </a:p>
      </dgm:t>
    </dgm:pt>
    <dgm:pt modelId="{374A802F-D156-4A63-ADF2-445593C636B7}" type="parTrans" cxnId="{90440770-E89A-4340-9F34-5D37B1517B8D}">
      <dgm:prSet/>
      <dgm:spPr/>
      <dgm:t>
        <a:bodyPr/>
        <a:lstStyle/>
        <a:p>
          <a:endParaRPr lang="ru-RU"/>
        </a:p>
      </dgm:t>
    </dgm:pt>
    <dgm:pt modelId="{B90A4508-9D26-405B-918C-FCD52EA1C1EA}" type="sibTrans" cxnId="{90440770-E89A-4340-9F34-5D37B1517B8D}">
      <dgm:prSet/>
      <dgm:spPr/>
      <dgm:t>
        <a:bodyPr/>
        <a:lstStyle/>
        <a:p>
          <a:endParaRPr lang="ru-RU"/>
        </a:p>
      </dgm:t>
    </dgm:pt>
    <dgm:pt modelId="{12AB420A-1871-441E-B0E3-DCD274C592A1}" type="pres">
      <dgm:prSet presAssocID="{D4341707-8163-4DFB-9831-B474AF7631E7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20E9D13-1FF5-45F4-8F32-1F94D5B57CF8}" type="pres">
      <dgm:prSet presAssocID="{8D84BF0E-90A6-4011-A4A7-CF668DC077F7}" presName="linNode" presStyleCnt="0"/>
      <dgm:spPr/>
    </dgm:pt>
    <dgm:pt modelId="{0F93FB78-DB52-4E65-B224-FBA8C13C4DB7}" type="pres">
      <dgm:prSet presAssocID="{8D84BF0E-90A6-4011-A4A7-CF668DC077F7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14CE8B-97B0-4711-BC33-F413DE8C26CE}" type="pres">
      <dgm:prSet presAssocID="{8D84BF0E-90A6-4011-A4A7-CF668DC077F7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D2216A-9D2C-4E1C-A4BE-48FAC18D88A2}" type="pres">
      <dgm:prSet presAssocID="{0D0B82F1-1F24-4155-B1D9-5E96685C07D6}" presName="spacing" presStyleCnt="0"/>
      <dgm:spPr/>
    </dgm:pt>
    <dgm:pt modelId="{9602FD4F-1B79-477E-B465-FF243180627A}" type="pres">
      <dgm:prSet presAssocID="{1D5A8247-EF6A-4DE8-98E4-825F504FB769}" presName="linNode" presStyleCnt="0"/>
      <dgm:spPr/>
    </dgm:pt>
    <dgm:pt modelId="{6E278E1E-E088-4953-8714-3E0A1C63E3E7}" type="pres">
      <dgm:prSet presAssocID="{1D5A8247-EF6A-4DE8-98E4-825F504FB769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92E2C4-8AE9-4698-B98A-0AC10142FF3B}" type="pres">
      <dgm:prSet presAssocID="{1D5A8247-EF6A-4DE8-98E4-825F504FB769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7379C3-D2F2-4B79-ADE0-94877F83C4AD}" srcId="{D4341707-8163-4DFB-9831-B474AF7631E7}" destId="{8D84BF0E-90A6-4011-A4A7-CF668DC077F7}" srcOrd="0" destOrd="0" parTransId="{D5A3A940-2BEF-424A-AB21-9AD0D3EAC2D9}" sibTransId="{0D0B82F1-1F24-4155-B1D9-5E96685C07D6}"/>
    <dgm:cxn modelId="{800EF213-5EA1-4DAD-B4F3-48D51426E7B0}" srcId="{D4341707-8163-4DFB-9831-B474AF7631E7}" destId="{1D5A8247-EF6A-4DE8-98E4-825F504FB769}" srcOrd="1" destOrd="0" parTransId="{19A047D0-015F-440D-84D2-7A5EB0466F78}" sibTransId="{BE19C848-7E52-45FE-A097-2739E8781A7D}"/>
    <dgm:cxn modelId="{5D707B1E-C123-47FD-A7BD-342E3247CE35}" srcId="{8D84BF0E-90A6-4011-A4A7-CF668DC077F7}" destId="{2CE1FC15-132A-4950-B00D-D66D58D5E6A4}" srcOrd="0" destOrd="0" parTransId="{82990128-9A3A-47A8-BAC2-41F76FF7E2B6}" sibTransId="{B06A9141-899E-4BE5-9A70-83E6DE79306F}"/>
    <dgm:cxn modelId="{90440770-E89A-4340-9F34-5D37B1517B8D}" srcId="{1D5A8247-EF6A-4DE8-98E4-825F504FB769}" destId="{00444F28-F262-4E8F-812F-0F5F53BBA712}" srcOrd="0" destOrd="0" parTransId="{374A802F-D156-4A63-ADF2-445593C636B7}" sibTransId="{B90A4508-9D26-405B-918C-FCD52EA1C1EA}"/>
    <dgm:cxn modelId="{72880C58-1A84-4792-8BA4-103B4BC9AC67}" type="presOf" srcId="{8D84BF0E-90A6-4011-A4A7-CF668DC077F7}" destId="{0F93FB78-DB52-4E65-B224-FBA8C13C4DB7}" srcOrd="0" destOrd="0" presId="urn:microsoft.com/office/officeart/2005/8/layout/vList6"/>
    <dgm:cxn modelId="{B2D53875-F358-4294-8D0C-0402B04B1905}" type="presOf" srcId="{00444F28-F262-4E8F-812F-0F5F53BBA712}" destId="{4C92E2C4-8AE9-4698-B98A-0AC10142FF3B}" srcOrd="0" destOrd="0" presId="urn:microsoft.com/office/officeart/2005/8/layout/vList6"/>
    <dgm:cxn modelId="{3524EF33-4ED2-46CC-8E58-B6E6FC6BE6B3}" type="presOf" srcId="{2CE1FC15-132A-4950-B00D-D66D58D5E6A4}" destId="{C214CE8B-97B0-4711-BC33-F413DE8C26CE}" srcOrd="0" destOrd="0" presId="urn:microsoft.com/office/officeart/2005/8/layout/vList6"/>
    <dgm:cxn modelId="{F50B1F6F-891A-48A3-A985-60CC97E2F9A0}" type="presOf" srcId="{D4341707-8163-4DFB-9831-B474AF7631E7}" destId="{12AB420A-1871-441E-B0E3-DCD274C592A1}" srcOrd="0" destOrd="0" presId="urn:microsoft.com/office/officeart/2005/8/layout/vList6"/>
    <dgm:cxn modelId="{CC47BCFE-2690-45EC-AF0B-B0995887095A}" type="presOf" srcId="{1D5A8247-EF6A-4DE8-98E4-825F504FB769}" destId="{6E278E1E-E088-4953-8714-3E0A1C63E3E7}" srcOrd="0" destOrd="0" presId="urn:microsoft.com/office/officeart/2005/8/layout/vList6"/>
    <dgm:cxn modelId="{C0C41083-7E2E-4347-B649-E3AA40EED956}" type="presParOf" srcId="{12AB420A-1871-441E-B0E3-DCD274C592A1}" destId="{C20E9D13-1FF5-45F4-8F32-1F94D5B57CF8}" srcOrd="0" destOrd="0" presId="urn:microsoft.com/office/officeart/2005/8/layout/vList6"/>
    <dgm:cxn modelId="{E614E439-7F0E-4630-A913-D58881940F2F}" type="presParOf" srcId="{C20E9D13-1FF5-45F4-8F32-1F94D5B57CF8}" destId="{0F93FB78-DB52-4E65-B224-FBA8C13C4DB7}" srcOrd="0" destOrd="0" presId="urn:microsoft.com/office/officeart/2005/8/layout/vList6"/>
    <dgm:cxn modelId="{5A55A66E-70DC-4C33-90DE-E3AFB2D4B71F}" type="presParOf" srcId="{C20E9D13-1FF5-45F4-8F32-1F94D5B57CF8}" destId="{C214CE8B-97B0-4711-BC33-F413DE8C26CE}" srcOrd="1" destOrd="0" presId="urn:microsoft.com/office/officeart/2005/8/layout/vList6"/>
    <dgm:cxn modelId="{893AF1E0-68A3-4DB9-AE8B-0BBB7C2CF4F2}" type="presParOf" srcId="{12AB420A-1871-441E-B0E3-DCD274C592A1}" destId="{B0D2216A-9D2C-4E1C-A4BE-48FAC18D88A2}" srcOrd="1" destOrd="0" presId="urn:microsoft.com/office/officeart/2005/8/layout/vList6"/>
    <dgm:cxn modelId="{B39B219F-A227-405E-B61A-0215CA82C34E}" type="presParOf" srcId="{12AB420A-1871-441E-B0E3-DCD274C592A1}" destId="{9602FD4F-1B79-477E-B465-FF243180627A}" srcOrd="2" destOrd="0" presId="urn:microsoft.com/office/officeart/2005/8/layout/vList6"/>
    <dgm:cxn modelId="{4A46E353-7783-4D94-BDBB-ED8B47C35499}" type="presParOf" srcId="{9602FD4F-1B79-477E-B465-FF243180627A}" destId="{6E278E1E-E088-4953-8714-3E0A1C63E3E7}" srcOrd="0" destOrd="0" presId="urn:microsoft.com/office/officeart/2005/8/layout/vList6"/>
    <dgm:cxn modelId="{9D42B16E-CE07-4674-A9FA-2EF6B057F57A}" type="presParOf" srcId="{9602FD4F-1B79-477E-B465-FF243180627A}" destId="{4C92E2C4-8AE9-4698-B98A-0AC10142FF3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AD4D83E-2D22-4605-9ADC-D21D32FBB863}" type="doc">
      <dgm:prSet loTypeId="urn:microsoft.com/office/officeart/2005/8/layout/hList3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1A4233F-E980-43F0-B746-BE9D6F72F96E}">
      <dgm:prSet phldrT="[Текст]"/>
      <dgm:spPr/>
      <dgm:t>
        <a:bodyPr/>
        <a:lstStyle/>
        <a:p>
          <a:r>
            <a:rPr lang="uk-UA" b="1" dirty="0" err="1" smtClean="0"/>
            <a:t>Грунтові</a:t>
          </a:r>
          <a:r>
            <a:rPr lang="uk-UA" b="1" dirty="0" smtClean="0"/>
            <a:t> – поселяються на </a:t>
          </a:r>
          <a:r>
            <a:rPr lang="uk-UA" b="1" dirty="0" err="1" smtClean="0"/>
            <a:t>грунті</a:t>
          </a:r>
          <a:r>
            <a:rPr lang="uk-UA" b="1" dirty="0" smtClean="0"/>
            <a:t>, в лісовій підстилці</a:t>
          </a:r>
          <a:endParaRPr lang="ru-RU" b="1" dirty="0"/>
        </a:p>
      </dgm:t>
    </dgm:pt>
    <dgm:pt modelId="{287B2C29-FCF9-4F6E-9BD5-47E24CF0336E}" type="parTrans" cxnId="{FEF97C78-21AE-4909-81A2-A2A0A6A7FB4C}">
      <dgm:prSet/>
      <dgm:spPr/>
      <dgm:t>
        <a:bodyPr/>
        <a:lstStyle/>
        <a:p>
          <a:endParaRPr lang="ru-RU"/>
        </a:p>
      </dgm:t>
    </dgm:pt>
    <dgm:pt modelId="{9C7E0F7A-38B2-4F32-A70A-1FB007828657}" type="sibTrans" cxnId="{FEF97C78-21AE-4909-81A2-A2A0A6A7FB4C}">
      <dgm:prSet/>
      <dgm:spPr/>
      <dgm:t>
        <a:bodyPr/>
        <a:lstStyle/>
        <a:p>
          <a:endParaRPr lang="ru-RU"/>
        </a:p>
      </dgm:t>
    </dgm:pt>
    <dgm:pt modelId="{080B4E7B-1B64-412F-9253-315FC7AA5D35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6BF59AA2-CD35-492F-BD63-8D719D637973}" type="parTrans" cxnId="{16B4A6D9-9B4C-4355-A03D-5BEB082E54FD}">
      <dgm:prSet/>
      <dgm:spPr/>
      <dgm:t>
        <a:bodyPr/>
        <a:lstStyle/>
        <a:p>
          <a:endParaRPr lang="ru-RU"/>
        </a:p>
      </dgm:t>
    </dgm:pt>
    <dgm:pt modelId="{E9039F47-07F0-48C9-B516-127A3C82FB2F}" type="sibTrans" cxnId="{16B4A6D9-9B4C-4355-A03D-5BEB082E54FD}">
      <dgm:prSet/>
      <dgm:spPr/>
      <dgm:t>
        <a:bodyPr/>
        <a:lstStyle/>
        <a:p>
          <a:endParaRPr lang="ru-RU"/>
        </a:p>
      </dgm:t>
    </dgm:pt>
    <dgm:pt modelId="{5D7AB862-C994-4C6C-B641-DC912A9D9602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F3D7F56B-6AE6-41AB-84F8-7B6BB1D8D0E9}" type="parTrans" cxnId="{5EF1D60F-726E-4F88-A7E2-A0FCBF060B5B}">
      <dgm:prSet/>
      <dgm:spPr/>
      <dgm:t>
        <a:bodyPr/>
        <a:lstStyle/>
        <a:p>
          <a:endParaRPr lang="ru-RU"/>
        </a:p>
      </dgm:t>
    </dgm:pt>
    <dgm:pt modelId="{7EFC3AC7-2732-49EF-A5D1-AAB689FE7181}" type="sibTrans" cxnId="{5EF1D60F-726E-4F88-A7E2-A0FCBF060B5B}">
      <dgm:prSet/>
      <dgm:spPr/>
      <dgm:t>
        <a:bodyPr/>
        <a:lstStyle/>
        <a:p>
          <a:endParaRPr lang="ru-RU"/>
        </a:p>
      </dgm:t>
    </dgm:pt>
    <dgm:pt modelId="{0C056D87-87EF-471D-8368-440314090CE9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4217D8C8-5D3B-4855-865C-65821E6B0E97}" type="parTrans" cxnId="{8F40F0D4-5B56-40A6-B555-DBD66E4950D1}">
      <dgm:prSet/>
      <dgm:spPr/>
      <dgm:t>
        <a:bodyPr/>
        <a:lstStyle/>
        <a:p>
          <a:endParaRPr lang="ru-RU"/>
        </a:p>
      </dgm:t>
    </dgm:pt>
    <dgm:pt modelId="{208E4C9F-2A19-4812-AE1E-158EC3634D65}" type="sibTrans" cxnId="{8F40F0D4-5B56-40A6-B555-DBD66E4950D1}">
      <dgm:prSet/>
      <dgm:spPr/>
      <dgm:t>
        <a:bodyPr/>
        <a:lstStyle/>
        <a:p>
          <a:endParaRPr lang="ru-RU"/>
        </a:p>
      </dgm:t>
    </dgm:pt>
    <dgm:pt modelId="{5760F31D-A52A-474B-BFBA-35C157DED6AA}" type="pres">
      <dgm:prSet presAssocID="{5AD4D83E-2D22-4605-9ADC-D21D32FBB86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06E138-BDBD-4211-8D8B-8F6D13306092}" type="pres">
      <dgm:prSet presAssocID="{81A4233F-E980-43F0-B746-BE9D6F72F96E}" presName="roof" presStyleLbl="dkBgShp" presStyleIdx="0" presStyleCnt="2"/>
      <dgm:spPr/>
      <dgm:t>
        <a:bodyPr/>
        <a:lstStyle/>
        <a:p>
          <a:endParaRPr lang="ru-RU"/>
        </a:p>
      </dgm:t>
    </dgm:pt>
    <dgm:pt modelId="{16BE2D2E-4353-415D-8D25-477F48E7D9FD}" type="pres">
      <dgm:prSet presAssocID="{81A4233F-E980-43F0-B746-BE9D6F72F96E}" presName="pillars" presStyleCnt="0"/>
      <dgm:spPr/>
    </dgm:pt>
    <dgm:pt modelId="{BE03CF19-C301-46E7-A242-D73A04998EAC}" type="pres">
      <dgm:prSet presAssocID="{81A4233F-E980-43F0-B746-BE9D6F72F96E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8D519C-B814-4CC8-AB17-4EB9C2885B3E}" type="pres">
      <dgm:prSet presAssocID="{5D7AB862-C994-4C6C-B641-DC912A9D9602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BBF532-B012-4B05-95B0-3FAF4A8DD86E}" type="pres">
      <dgm:prSet presAssocID="{0C056D87-87EF-471D-8368-440314090CE9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0C59E8-AA2E-4680-9822-E1A5D6BCE4CF}" type="pres">
      <dgm:prSet presAssocID="{81A4233F-E980-43F0-B746-BE9D6F72F96E}" presName="base" presStyleLbl="dkBgShp" presStyleIdx="1" presStyleCnt="2"/>
      <dgm:spPr/>
    </dgm:pt>
  </dgm:ptLst>
  <dgm:cxnLst>
    <dgm:cxn modelId="{FEF97C78-21AE-4909-81A2-A2A0A6A7FB4C}" srcId="{5AD4D83E-2D22-4605-9ADC-D21D32FBB863}" destId="{81A4233F-E980-43F0-B746-BE9D6F72F96E}" srcOrd="0" destOrd="0" parTransId="{287B2C29-FCF9-4F6E-9BD5-47E24CF0336E}" sibTransId="{9C7E0F7A-38B2-4F32-A70A-1FB007828657}"/>
    <dgm:cxn modelId="{89F0E354-D043-4F9B-809E-EA5191449CCA}" type="presOf" srcId="{080B4E7B-1B64-412F-9253-315FC7AA5D35}" destId="{BE03CF19-C301-46E7-A242-D73A04998EAC}" srcOrd="0" destOrd="0" presId="urn:microsoft.com/office/officeart/2005/8/layout/hList3"/>
    <dgm:cxn modelId="{F5814AED-3E05-4751-AC7A-B45A4ABCD7D6}" type="presOf" srcId="{0C056D87-87EF-471D-8368-440314090CE9}" destId="{AFBBF532-B012-4B05-95B0-3FAF4A8DD86E}" srcOrd="0" destOrd="0" presId="urn:microsoft.com/office/officeart/2005/8/layout/hList3"/>
    <dgm:cxn modelId="{5EF1D60F-726E-4F88-A7E2-A0FCBF060B5B}" srcId="{81A4233F-E980-43F0-B746-BE9D6F72F96E}" destId="{5D7AB862-C994-4C6C-B641-DC912A9D9602}" srcOrd="1" destOrd="0" parTransId="{F3D7F56B-6AE6-41AB-84F8-7B6BB1D8D0E9}" sibTransId="{7EFC3AC7-2732-49EF-A5D1-AAB689FE7181}"/>
    <dgm:cxn modelId="{16B4A6D9-9B4C-4355-A03D-5BEB082E54FD}" srcId="{81A4233F-E980-43F0-B746-BE9D6F72F96E}" destId="{080B4E7B-1B64-412F-9253-315FC7AA5D35}" srcOrd="0" destOrd="0" parTransId="{6BF59AA2-CD35-492F-BD63-8D719D637973}" sibTransId="{E9039F47-07F0-48C9-B516-127A3C82FB2F}"/>
    <dgm:cxn modelId="{8F40F0D4-5B56-40A6-B555-DBD66E4950D1}" srcId="{81A4233F-E980-43F0-B746-BE9D6F72F96E}" destId="{0C056D87-87EF-471D-8368-440314090CE9}" srcOrd="2" destOrd="0" parTransId="{4217D8C8-5D3B-4855-865C-65821E6B0E97}" sibTransId="{208E4C9F-2A19-4812-AE1E-158EC3634D65}"/>
    <dgm:cxn modelId="{AE4E9350-11B4-4870-931F-097C84F3F31F}" type="presOf" srcId="{5D7AB862-C994-4C6C-B641-DC912A9D9602}" destId="{3A8D519C-B814-4CC8-AB17-4EB9C2885B3E}" srcOrd="0" destOrd="0" presId="urn:microsoft.com/office/officeart/2005/8/layout/hList3"/>
    <dgm:cxn modelId="{ECFA854B-1903-4661-9A04-3AACC65F1230}" type="presOf" srcId="{81A4233F-E980-43F0-B746-BE9D6F72F96E}" destId="{5A06E138-BDBD-4211-8D8B-8F6D13306092}" srcOrd="0" destOrd="0" presId="urn:microsoft.com/office/officeart/2005/8/layout/hList3"/>
    <dgm:cxn modelId="{A26ABA73-1D2C-4F5D-BCA2-F1AA2990B6B4}" type="presOf" srcId="{5AD4D83E-2D22-4605-9ADC-D21D32FBB863}" destId="{5760F31D-A52A-474B-BFBA-35C157DED6AA}" srcOrd="0" destOrd="0" presId="urn:microsoft.com/office/officeart/2005/8/layout/hList3"/>
    <dgm:cxn modelId="{7B497E13-080A-483C-8EAD-B8EB748C884D}" type="presParOf" srcId="{5760F31D-A52A-474B-BFBA-35C157DED6AA}" destId="{5A06E138-BDBD-4211-8D8B-8F6D13306092}" srcOrd="0" destOrd="0" presId="urn:microsoft.com/office/officeart/2005/8/layout/hList3"/>
    <dgm:cxn modelId="{4E08E329-493A-43F3-B693-3783F831A586}" type="presParOf" srcId="{5760F31D-A52A-474B-BFBA-35C157DED6AA}" destId="{16BE2D2E-4353-415D-8D25-477F48E7D9FD}" srcOrd="1" destOrd="0" presId="urn:microsoft.com/office/officeart/2005/8/layout/hList3"/>
    <dgm:cxn modelId="{4818A758-FDB6-4D66-907F-72AE3868F6E4}" type="presParOf" srcId="{16BE2D2E-4353-415D-8D25-477F48E7D9FD}" destId="{BE03CF19-C301-46E7-A242-D73A04998EAC}" srcOrd="0" destOrd="0" presId="urn:microsoft.com/office/officeart/2005/8/layout/hList3"/>
    <dgm:cxn modelId="{06B6F5A0-B59F-48D5-86F7-8F3377D9E1E0}" type="presParOf" srcId="{16BE2D2E-4353-415D-8D25-477F48E7D9FD}" destId="{3A8D519C-B814-4CC8-AB17-4EB9C2885B3E}" srcOrd="1" destOrd="0" presId="urn:microsoft.com/office/officeart/2005/8/layout/hList3"/>
    <dgm:cxn modelId="{34251E03-6525-40AE-9AB3-86583B3CEE3C}" type="presParOf" srcId="{16BE2D2E-4353-415D-8D25-477F48E7D9FD}" destId="{AFBBF532-B012-4B05-95B0-3FAF4A8DD86E}" srcOrd="2" destOrd="0" presId="urn:microsoft.com/office/officeart/2005/8/layout/hList3"/>
    <dgm:cxn modelId="{1A7AA8A7-49A7-49EC-8328-50C5DE00F26A}" type="presParOf" srcId="{5760F31D-A52A-474B-BFBA-35C157DED6AA}" destId="{330C59E8-AA2E-4680-9822-E1A5D6BCE4CF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AD4D83E-2D22-4605-9ADC-D21D32FBB863}" type="doc">
      <dgm:prSet loTypeId="urn:microsoft.com/office/officeart/2005/8/layout/hList3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1A4233F-E980-43F0-B746-BE9D6F72F96E}">
      <dgm:prSet phldrT="[Текст]"/>
      <dgm:spPr/>
      <dgm:t>
        <a:bodyPr/>
        <a:lstStyle/>
        <a:p>
          <a:r>
            <a:rPr lang="uk-UA" b="1" smtClean="0"/>
            <a:t>На деревах</a:t>
          </a:r>
          <a:endParaRPr lang="ru-RU" b="1" dirty="0"/>
        </a:p>
      </dgm:t>
    </dgm:pt>
    <dgm:pt modelId="{287B2C29-FCF9-4F6E-9BD5-47E24CF0336E}" type="parTrans" cxnId="{FEF97C78-21AE-4909-81A2-A2A0A6A7FB4C}">
      <dgm:prSet/>
      <dgm:spPr/>
      <dgm:t>
        <a:bodyPr/>
        <a:lstStyle/>
        <a:p>
          <a:endParaRPr lang="ru-RU"/>
        </a:p>
      </dgm:t>
    </dgm:pt>
    <dgm:pt modelId="{9C7E0F7A-38B2-4F32-A70A-1FB007828657}" type="sibTrans" cxnId="{FEF97C78-21AE-4909-81A2-A2A0A6A7FB4C}">
      <dgm:prSet/>
      <dgm:spPr/>
      <dgm:t>
        <a:bodyPr/>
        <a:lstStyle/>
        <a:p>
          <a:endParaRPr lang="ru-RU"/>
        </a:p>
      </dgm:t>
    </dgm:pt>
    <dgm:pt modelId="{080B4E7B-1B64-412F-9253-315FC7AA5D35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6BF59AA2-CD35-492F-BD63-8D719D637973}" type="parTrans" cxnId="{16B4A6D9-9B4C-4355-A03D-5BEB082E54FD}">
      <dgm:prSet/>
      <dgm:spPr/>
      <dgm:t>
        <a:bodyPr/>
        <a:lstStyle/>
        <a:p>
          <a:endParaRPr lang="ru-RU"/>
        </a:p>
      </dgm:t>
    </dgm:pt>
    <dgm:pt modelId="{E9039F47-07F0-48C9-B516-127A3C82FB2F}" type="sibTrans" cxnId="{16B4A6D9-9B4C-4355-A03D-5BEB082E54FD}">
      <dgm:prSet/>
      <dgm:spPr/>
      <dgm:t>
        <a:bodyPr/>
        <a:lstStyle/>
        <a:p>
          <a:endParaRPr lang="ru-RU"/>
        </a:p>
      </dgm:t>
    </dgm:pt>
    <dgm:pt modelId="{5D7AB862-C994-4C6C-B641-DC912A9D9602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F3D7F56B-6AE6-41AB-84F8-7B6BB1D8D0E9}" type="parTrans" cxnId="{5EF1D60F-726E-4F88-A7E2-A0FCBF060B5B}">
      <dgm:prSet/>
      <dgm:spPr/>
      <dgm:t>
        <a:bodyPr/>
        <a:lstStyle/>
        <a:p>
          <a:endParaRPr lang="ru-RU"/>
        </a:p>
      </dgm:t>
    </dgm:pt>
    <dgm:pt modelId="{7EFC3AC7-2732-49EF-A5D1-AAB689FE7181}" type="sibTrans" cxnId="{5EF1D60F-726E-4F88-A7E2-A0FCBF060B5B}">
      <dgm:prSet/>
      <dgm:spPr/>
      <dgm:t>
        <a:bodyPr/>
        <a:lstStyle/>
        <a:p>
          <a:endParaRPr lang="ru-RU"/>
        </a:p>
      </dgm:t>
    </dgm:pt>
    <dgm:pt modelId="{0C056D87-87EF-471D-8368-440314090CE9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4217D8C8-5D3B-4855-865C-65821E6B0E97}" type="parTrans" cxnId="{8F40F0D4-5B56-40A6-B555-DBD66E4950D1}">
      <dgm:prSet/>
      <dgm:spPr/>
      <dgm:t>
        <a:bodyPr/>
        <a:lstStyle/>
        <a:p>
          <a:endParaRPr lang="ru-RU"/>
        </a:p>
      </dgm:t>
    </dgm:pt>
    <dgm:pt modelId="{208E4C9F-2A19-4812-AE1E-158EC3634D65}" type="sibTrans" cxnId="{8F40F0D4-5B56-40A6-B555-DBD66E4950D1}">
      <dgm:prSet/>
      <dgm:spPr/>
      <dgm:t>
        <a:bodyPr/>
        <a:lstStyle/>
        <a:p>
          <a:endParaRPr lang="ru-RU"/>
        </a:p>
      </dgm:t>
    </dgm:pt>
    <dgm:pt modelId="{5760F31D-A52A-474B-BFBA-35C157DED6AA}" type="pres">
      <dgm:prSet presAssocID="{5AD4D83E-2D22-4605-9ADC-D21D32FBB86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06E138-BDBD-4211-8D8B-8F6D13306092}" type="pres">
      <dgm:prSet presAssocID="{81A4233F-E980-43F0-B746-BE9D6F72F96E}" presName="roof" presStyleLbl="dkBgShp" presStyleIdx="0" presStyleCnt="2"/>
      <dgm:spPr/>
      <dgm:t>
        <a:bodyPr/>
        <a:lstStyle/>
        <a:p>
          <a:endParaRPr lang="ru-RU"/>
        </a:p>
      </dgm:t>
    </dgm:pt>
    <dgm:pt modelId="{16BE2D2E-4353-415D-8D25-477F48E7D9FD}" type="pres">
      <dgm:prSet presAssocID="{81A4233F-E980-43F0-B746-BE9D6F72F96E}" presName="pillars" presStyleCnt="0"/>
      <dgm:spPr/>
    </dgm:pt>
    <dgm:pt modelId="{BE03CF19-C301-46E7-A242-D73A04998EAC}" type="pres">
      <dgm:prSet presAssocID="{81A4233F-E980-43F0-B746-BE9D6F72F96E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8D519C-B814-4CC8-AB17-4EB9C2885B3E}" type="pres">
      <dgm:prSet presAssocID="{5D7AB862-C994-4C6C-B641-DC912A9D9602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BBF532-B012-4B05-95B0-3FAF4A8DD86E}" type="pres">
      <dgm:prSet presAssocID="{0C056D87-87EF-471D-8368-440314090CE9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0C59E8-AA2E-4680-9822-E1A5D6BCE4CF}" type="pres">
      <dgm:prSet presAssocID="{81A4233F-E980-43F0-B746-BE9D6F72F96E}" presName="base" presStyleLbl="dkBgShp" presStyleIdx="1" presStyleCnt="2"/>
      <dgm:spPr/>
    </dgm:pt>
  </dgm:ptLst>
  <dgm:cxnLst>
    <dgm:cxn modelId="{FEF97C78-21AE-4909-81A2-A2A0A6A7FB4C}" srcId="{5AD4D83E-2D22-4605-9ADC-D21D32FBB863}" destId="{81A4233F-E980-43F0-B746-BE9D6F72F96E}" srcOrd="0" destOrd="0" parTransId="{287B2C29-FCF9-4F6E-9BD5-47E24CF0336E}" sibTransId="{9C7E0F7A-38B2-4F32-A70A-1FB007828657}"/>
    <dgm:cxn modelId="{40A9AE4A-39B4-4A64-9678-E2538BBFAFAF}" type="presOf" srcId="{81A4233F-E980-43F0-B746-BE9D6F72F96E}" destId="{5A06E138-BDBD-4211-8D8B-8F6D13306092}" srcOrd="0" destOrd="0" presId="urn:microsoft.com/office/officeart/2005/8/layout/hList3"/>
    <dgm:cxn modelId="{5EF1D60F-726E-4F88-A7E2-A0FCBF060B5B}" srcId="{81A4233F-E980-43F0-B746-BE9D6F72F96E}" destId="{5D7AB862-C994-4C6C-B641-DC912A9D9602}" srcOrd="1" destOrd="0" parTransId="{F3D7F56B-6AE6-41AB-84F8-7B6BB1D8D0E9}" sibTransId="{7EFC3AC7-2732-49EF-A5D1-AAB689FE7181}"/>
    <dgm:cxn modelId="{A3DD9EB5-E423-4B3F-B901-93EA9B7C2ABF}" type="presOf" srcId="{0C056D87-87EF-471D-8368-440314090CE9}" destId="{AFBBF532-B012-4B05-95B0-3FAF4A8DD86E}" srcOrd="0" destOrd="0" presId="urn:microsoft.com/office/officeart/2005/8/layout/hList3"/>
    <dgm:cxn modelId="{16B4A6D9-9B4C-4355-A03D-5BEB082E54FD}" srcId="{81A4233F-E980-43F0-B746-BE9D6F72F96E}" destId="{080B4E7B-1B64-412F-9253-315FC7AA5D35}" srcOrd="0" destOrd="0" parTransId="{6BF59AA2-CD35-492F-BD63-8D719D637973}" sibTransId="{E9039F47-07F0-48C9-B516-127A3C82FB2F}"/>
    <dgm:cxn modelId="{8F40F0D4-5B56-40A6-B555-DBD66E4950D1}" srcId="{81A4233F-E980-43F0-B746-BE9D6F72F96E}" destId="{0C056D87-87EF-471D-8368-440314090CE9}" srcOrd="2" destOrd="0" parTransId="{4217D8C8-5D3B-4855-865C-65821E6B0E97}" sibTransId="{208E4C9F-2A19-4812-AE1E-158EC3634D65}"/>
    <dgm:cxn modelId="{87B26269-4746-489B-AF02-196943340F5F}" type="presOf" srcId="{5AD4D83E-2D22-4605-9ADC-D21D32FBB863}" destId="{5760F31D-A52A-474B-BFBA-35C157DED6AA}" srcOrd="0" destOrd="0" presId="urn:microsoft.com/office/officeart/2005/8/layout/hList3"/>
    <dgm:cxn modelId="{1A707B64-80F9-41E5-A9BE-4E63789BF121}" type="presOf" srcId="{5D7AB862-C994-4C6C-B641-DC912A9D9602}" destId="{3A8D519C-B814-4CC8-AB17-4EB9C2885B3E}" srcOrd="0" destOrd="0" presId="urn:microsoft.com/office/officeart/2005/8/layout/hList3"/>
    <dgm:cxn modelId="{34BB0AEF-5297-4EBF-BB4A-10258034A2BE}" type="presOf" srcId="{080B4E7B-1B64-412F-9253-315FC7AA5D35}" destId="{BE03CF19-C301-46E7-A242-D73A04998EAC}" srcOrd="0" destOrd="0" presId="urn:microsoft.com/office/officeart/2005/8/layout/hList3"/>
    <dgm:cxn modelId="{66161548-C483-4316-B734-9D71D30010F5}" type="presParOf" srcId="{5760F31D-A52A-474B-BFBA-35C157DED6AA}" destId="{5A06E138-BDBD-4211-8D8B-8F6D13306092}" srcOrd="0" destOrd="0" presId="urn:microsoft.com/office/officeart/2005/8/layout/hList3"/>
    <dgm:cxn modelId="{37B2F46F-5673-4274-A399-79B9097B73DB}" type="presParOf" srcId="{5760F31D-A52A-474B-BFBA-35C157DED6AA}" destId="{16BE2D2E-4353-415D-8D25-477F48E7D9FD}" srcOrd="1" destOrd="0" presId="urn:microsoft.com/office/officeart/2005/8/layout/hList3"/>
    <dgm:cxn modelId="{FD6817E7-55B1-44C5-8128-D204467F6D99}" type="presParOf" srcId="{16BE2D2E-4353-415D-8D25-477F48E7D9FD}" destId="{BE03CF19-C301-46E7-A242-D73A04998EAC}" srcOrd="0" destOrd="0" presId="urn:microsoft.com/office/officeart/2005/8/layout/hList3"/>
    <dgm:cxn modelId="{B4535DF9-A38F-4D3B-A86E-71772CA0AB76}" type="presParOf" srcId="{16BE2D2E-4353-415D-8D25-477F48E7D9FD}" destId="{3A8D519C-B814-4CC8-AB17-4EB9C2885B3E}" srcOrd="1" destOrd="0" presId="urn:microsoft.com/office/officeart/2005/8/layout/hList3"/>
    <dgm:cxn modelId="{9EF3AE72-1CA5-4C5E-93E6-0AB466C5520B}" type="presParOf" srcId="{16BE2D2E-4353-415D-8D25-477F48E7D9FD}" destId="{AFBBF532-B012-4B05-95B0-3FAF4A8DD86E}" srcOrd="2" destOrd="0" presId="urn:microsoft.com/office/officeart/2005/8/layout/hList3"/>
    <dgm:cxn modelId="{D40699CB-3DB9-4A10-B809-3B08682FDBE5}" type="presParOf" srcId="{5760F31D-A52A-474B-BFBA-35C157DED6AA}" destId="{330C59E8-AA2E-4680-9822-E1A5D6BCE4CF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AD4D83E-2D22-4605-9ADC-D21D32FBB863}" type="doc">
      <dgm:prSet loTypeId="urn:microsoft.com/office/officeart/2005/8/layout/hList3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1A4233F-E980-43F0-B746-BE9D6F72F96E}">
      <dgm:prSet phldrT="[Текст]"/>
      <dgm:spPr/>
      <dgm:t>
        <a:bodyPr/>
        <a:lstStyle/>
        <a:p>
          <a:r>
            <a:rPr lang="uk-UA" b="1" dirty="0" smtClean="0"/>
            <a:t>На </a:t>
          </a:r>
          <a:r>
            <a:rPr lang="uk-UA" b="1" dirty="0" err="1" smtClean="0"/>
            <a:t>кам</a:t>
          </a:r>
          <a:r>
            <a:rPr lang="en-US" b="1" dirty="0" smtClean="0"/>
            <a:t>’</a:t>
          </a:r>
          <a:r>
            <a:rPr lang="uk-UA" b="1" dirty="0" err="1" smtClean="0"/>
            <a:t>янистих</a:t>
          </a:r>
          <a:r>
            <a:rPr lang="uk-UA" b="1" dirty="0" smtClean="0"/>
            <a:t> субстратах</a:t>
          </a:r>
          <a:endParaRPr lang="ru-RU" b="1" dirty="0"/>
        </a:p>
      </dgm:t>
    </dgm:pt>
    <dgm:pt modelId="{287B2C29-FCF9-4F6E-9BD5-47E24CF0336E}" type="parTrans" cxnId="{FEF97C78-21AE-4909-81A2-A2A0A6A7FB4C}">
      <dgm:prSet/>
      <dgm:spPr/>
      <dgm:t>
        <a:bodyPr/>
        <a:lstStyle/>
        <a:p>
          <a:endParaRPr lang="ru-RU"/>
        </a:p>
      </dgm:t>
    </dgm:pt>
    <dgm:pt modelId="{9C7E0F7A-38B2-4F32-A70A-1FB007828657}" type="sibTrans" cxnId="{FEF97C78-21AE-4909-81A2-A2A0A6A7FB4C}">
      <dgm:prSet/>
      <dgm:spPr/>
      <dgm:t>
        <a:bodyPr/>
        <a:lstStyle/>
        <a:p>
          <a:endParaRPr lang="ru-RU"/>
        </a:p>
      </dgm:t>
    </dgm:pt>
    <dgm:pt modelId="{080B4E7B-1B64-412F-9253-315FC7AA5D35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6BF59AA2-CD35-492F-BD63-8D719D637973}" type="parTrans" cxnId="{16B4A6D9-9B4C-4355-A03D-5BEB082E54FD}">
      <dgm:prSet/>
      <dgm:spPr/>
      <dgm:t>
        <a:bodyPr/>
        <a:lstStyle/>
        <a:p>
          <a:endParaRPr lang="ru-RU"/>
        </a:p>
      </dgm:t>
    </dgm:pt>
    <dgm:pt modelId="{E9039F47-07F0-48C9-B516-127A3C82FB2F}" type="sibTrans" cxnId="{16B4A6D9-9B4C-4355-A03D-5BEB082E54FD}">
      <dgm:prSet/>
      <dgm:spPr/>
      <dgm:t>
        <a:bodyPr/>
        <a:lstStyle/>
        <a:p>
          <a:endParaRPr lang="ru-RU"/>
        </a:p>
      </dgm:t>
    </dgm:pt>
    <dgm:pt modelId="{5D7AB862-C994-4C6C-B641-DC912A9D9602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F3D7F56B-6AE6-41AB-84F8-7B6BB1D8D0E9}" type="parTrans" cxnId="{5EF1D60F-726E-4F88-A7E2-A0FCBF060B5B}">
      <dgm:prSet/>
      <dgm:spPr/>
      <dgm:t>
        <a:bodyPr/>
        <a:lstStyle/>
        <a:p>
          <a:endParaRPr lang="ru-RU"/>
        </a:p>
      </dgm:t>
    </dgm:pt>
    <dgm:pt modelId="{7EFC3AC7-2732-49EF-A5D1-AAB689FE7181}" type="sibTrans" cxnId="{5EF1D60F-726E-4F88-A7E2-A0FCBF060B5B}">
      <dgm:prSet/>
      <dgm:spPr/>
      <dgm:t>
        <a:bodyPr/>
        <a:lstStyle/>
        <a:p>
          <a:endParaRPr lang="ru-RU"/>
        </a:p>
      </dgm:t>
    </dgm:pt>
    <dgm:pt modelId="{0C056D87-87EF-471D-8368-440314090CE9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4217D8C8-5D3B-4855-865C-65821E6B0E97}" type="parTrans" cxnId="{8F40F0D4-5B56-40A6-B555-DBD66E4950D1}">
      <dgm:prSet/>
      <dgm:spPr/>
      <dgm:t>
        <a:bodyPr/>
        <a:lstStyle/>
        <a:p>
          <a:endParaRPr lang="ru-RU"/>
        </a:p>
      </dgm:t>
    </dgm:pt>
    <dgm:pt modelId="{208E4C9F-2A19-4812-AE1E-158EC3634D65}" type="sibTrans" cxnId="{8F40F0D4-5B56-40A6-B555-DBD66E4950D1}">
      <dgm:prSet/>
      <dgm:spPr/>
      <dgm:t>
        <a:bodyPr/>
        <a:lstStyle/>
        <a:p>
          <a:endParaRPr lang="ru-RU"/>
        </a:p>
      </dgm:t>
    </dgm:pt>
    <dgm:pt modelId="{5760F31D-A52A-474B-BFBA-35C157DED6AA}" type="pres">
      <dgm:prSet presAssocID="{5AD4D83E-2D22-4605-9ADC-D21D32FBB86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06E138-BDBD-4211-8D8B-8F6D13306092}" type="pres">
      <dgm:prSet presAssocID="{81A4233F-E980-43F0-B746-BE9D6F72F96E}" presName="roof" presStyleLbl="dkBgShp" presStyleIdx="0" presStyleCnt="2"/>
      <dgm:spPr/>
      <dgm:t>
        <a:bodyPr/>
        <a:lstStyle/>
        <a:p>
          <a:endParaRPr lang="ru-RU"/>
        </a:p>
      </dgm:t>
    </dgm:pt>
    <dgm:pt modelId="{16BE2D2E-4353-415D-8D25-477F48E7D9FD}" type="pres">
      <dgm:prSet presAssocID="{81A4233F-E980-43F0-B746-BE9D6F72F96E}" presName="pillars" presStyleCnt="0"/>
      <dgm:spPr/>
    </dgm:pt>
    <dgm:pt modelId="{BE03CF19-C301-46E7-A242-D73A04998EAC}" type="pres">
      <dgm:prSet presAssocID="{81A4233F-E980-43F0-B746-BE9D6F72F96E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8D519C-B814-4CC8-AB17-4EB9C2885B3E}" type="pres">
      <dgm:prSet presAssocID="{5D7AB862-C994-4C6C-B641-DC912A9D9602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BBF532-B012-4B05-95B0-3FAF4A8DD86E}" type="pres">
      <dgm:prSet presAssocID="{0C056D87-87EF-471D-8368-440314090CE9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0C59E8-AA2E-4680-9822-E1A5D6BCE4CF}" type="pres">
      <dgm:prSet presAssocID="{81A4233F-E980-43F0-B746-BE9D6F72F96E}" presName="base" presStyleLbl="dkBgShp" presStyleIdx="1" presStyleCnt="2"/>
      <dgm:spPr/>
    </dgm:pt>
  </dgm:ptLst>
  <dgm:cxnLst>
    <dgm:cxn modelId="{FEF97C78-21AE-4909-81A2-A2A0A6A7FB4C}" srcId="{5AD4D83E-2D22-4605-9ADC-D21D32FBB863}" destId="{81A4233F-E980-43F0-B746-BE9D6F72F96E}" srcOrd="0" destOrd="0" parTransId="{287B2C29-FCF9-4F6E-9BD5-47E24CF0336E}" sibTransId="{9C7E0F7A-38B2-4F32-A70A-1FB007828657}"/>
    <dgm:cxn modelId="{123684DD-7D89-48D1-81CE-C5C772EA6BFB}" type="presOf" srcId="{5AD4D83E-2D22-4605-9ADC-D21D32FBB863}" destId="{5760F31D-A52A-474B-BFBA-35C157DED6AA}" srcOrd="0" destOrd="0" presId="urn:microsoft.com/office/officeart/2005/8/layout/hList3"/>
    <dgm:cxn modelId="{2925D0DA-6600-4DED-B640-F53BB67EF0DB}" type="presOf" srcId="{5D7AB862-C994-4C6C-B641-DC912A9D9602}" destId="{3A8D519C-B814-4CC8-AB17-4EB9C2885B3E}" srcOrd="0" destOrd="0" presId="urn:microsoft.com/office/officeart/2005/8/layout/hList3"/>
    <dgm:cxn modelId="{5EF1D60F-726E-4F88-A7E2-A0FCBF060B5B}" srcId="{81A4233F-E980-43F0-B746-BE9D6F72F96E}" destId="{5D7AB862-C994-4C6C-B641-DC912A9D9602}" srcOrd="1" destOrd="0" parTransId="{F3D7F56B-6AE6-41AB-84F8-7B6BB1D8D0E9}" sibTransId="{7EFC3AC7-2732-49EF-A5D1-AAB689FE7181}"/>
    <dgm:cxn modelId="{16B4A6D9-9B4C-4355-A03D-5BEB082E54FD}" srcId="{81A4233F-E980-43F0-B746-BE9D6F72F96E}" destId="{080B4E7B-1B64-412F-9253-315FC7AA5D35}" srcOrd="0" destOrd="0" parTransId="{6BF59AA2-CD35-492F-BD63-8D719D637973}" sibTransId="{E9039F47-07F0-48C9-B516-127A3C82FB2F}"/>
    <dgm:cxn modelId="{8F40F0D4-5B56-40A6-B555-DBD66E4950D1}" srcId="{81A4233F-E980-43F0-B746-BE9D6F72F96E}" destId="{0C056D87-87EF-471D-8368-440314090CE9}" srcOrd="2" destOrd="0" parTransId="{4217D8C8-5D3B-4855-865C-65821E6B0E97}" sibTransId="{208E4C9F-2A19-4812-AE1E-158EC3634D65}"/>
    <dgm:cxn modelId="{C1E49437-F22C-4CA1-87DB-15F4E64C7D63}" type="presOf" srcId="{080B4E7B-1B64-412F-9253-315FC7AA5D35}" destId="{BE03CF19-C301-46E7-A242-D73A04998EAC}" srcOrd="0" destOrd="0" presId="urn:microsoft.com/office/officeart/2005/8/layout/hList3"/>
    <dgm:cxn modelId="{BD908A08-3957-4649-B14A-CF26E72E6555}" type="presOf" srcId="{0C056D87-87EF-471D-8368-440314090CE9}" destId="{AFBBF532-B012-4B05-95B0-3FAF4A8DD86E}" srcOrd="0" destOrd="0" presId="urn:microsoft.com/office/officeart/2005/8/layout/hList3"/>
    <dgm:cxn modelId="{C6D377BA-A94B-4137-8CD8-EDCCFD19A847}" type="presOf" srcId="{81A4233F-E980-43F0-B746-BE9D6F72F96E}" destId="{5A06E138-BDBD-4211-8D8B-8F6D13306092}" srcOrd="0" destOrd="0" presId="urn:microsoft.com/office/officeart/2005/8/layout/hList3"/>
    <dgm:cxn modelId="{E8CEA7B8-CC6F-43E4-A205-35BB167BA75A}" type="presParOf" srcId="{5760F31D-A52A-474B-BFBA-35C157DED6AA}" destId="{5A06E138-BDBD-4211-8D8B-8F6D13306092}" srcOrd="0" destOrd="0" presId="urn:microsoft.com/office/officeart/2005/8/layout/hList3"/>
    <dgm:cxn modelId="{A3A9F117-9E67-44D0-8455-5E8060369A93}" type="presParOf" srcId="{5760F31D-A52A-474B-BFBA-35C157DED6AA}" destId="{16BE2D2E-4353-415D-8D25-477F48E7D9FD}" srcOrd="1" destOrd="0" presId="urn:microsoft.com/office/officeart/2005/8/layout/hList3"/>
    <dgm:cxn modelId="{CD0EEFC6-8CF1-4AFF-ADF3-3D901DF3DFCD}" type="presParOf" srcId="{16BE2D2E-4353-415D-8D25-477F48E7D9FD}" destId="{BE03CF19-C301-46E7-A242-D73A04998EAC}" srcOrd="0" destOrd="0" presId="urn:microsoft.com/office/officeart/2005/8/layout/hList3"/>
    <dgm:cxn modelId="{2F127977-CF70-4CBA-9E2C-00DB6AF58371}" type="presParOf" srcId="{16BE2D2E-4353-415D-8D25-477F48E7D9FD}" destId="{3A8D519C-B814-4CC8-AB17-4EB9C2885B3E}" srcOrd="1" destOrd="0" presId="urn:microsoft.com/office/officeart/2005/8/layout/hList3"/>
    <dgm:cxn modelId="{F2BCE873-F962-49B1-A4AD-FB5F9A4E59C3}" type="presParOf" srcId="{16BE2D2E-4353-415D-8D25-477F48E7D9FD}" destId="{AFBBF532-B012-4B05-95B0-3FAF4A8DD86E}" srcOrd="2" destOrd="0" presId="urn:microsoft.com/office/officeart/2005/8/layout/hList3"/>
    <dgm:cxn modelId="{21F4715A-CE53-4376-966B-5B0199B8A11A}" type="presParOf" srcId="{5760F31D-A52A-474B-BFBA-35C157DED6AA}" destId="{330C59E8-AA2E-4680-9822-E1A5D6BCE4CF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AD4D83E-2D22-4605-9ADC-D21D32FBB863}" type="doc">
      <dgm:prSet loTypeId="urn:microsoft.com/office/officeart/2005/8/layout/hList3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1A4233F-E980-43F0-B746-BE9D6F72F96E}">
      <dgm:prSet phldrT="[Текст]"/>
      <dgm:spPr/>
      <dgm:t>
        <a:bodyPr/>
        <a:lstStyle/>
        <a:p>
          <a:r>
            <a:rPr lang="uk-UA" b="1" dirty="0" smtClean="0"/>
            <a:t>На трав</a:t>
          </a:r>
          <a:r>
            <a:rPr lang="en-US" b="1" dirty="0" smtClean="0"/>
            <a:t>’</a:t>
          </a:r>
          <a:r>
            <a:rPr lang="uk-UA" b="1" dirty="0" err="1" smtClean="0"/>
            <a:t>янистих</a:t>
          </a:r>
          <a:r>
            <a:rPr lang="uk-UA" b="1" dirty="0" smtClean="0"/>
            <a:t> рослинах</a:t>
          </a:r>
          <a:endParaRPr lang="ru-RU" b="1" dirty="0"/>
        </a:p>
      </dgm:t>
    </dgm:pt>
    <dgm:pt modelId="{287B2C29-FCF9-4F6E-9BD5-47E24CF0336E}" type="parTrans" cxnId="{FEF97C78-21AE-4909-81A2-A2A0A6A7FB4C}">
      <dgm:prSet/>
      <dgm:spPr/>
      <dgm:t>
        <a:bodyPr/>
        <a:lstStyle/>
        <a:p>
          <a:endParaRPr lang="ru-RU"/>
        </a:p>
      </dgm:t>
    </dgm:pt>
    <dgm:pt modelId="{9C7E0F7A-38B2-4F32-A70A-1FB007828657}" type="sibTrans" cxnId="{FEF97C78-21AE-4909-81A2-A2A0A6A7FB4C}">
      <dgm:prSet/>
      <dgm:spPr/>
      <dgm:t>
        <a:bodyPr/>
        <a:lstStyle/>
        <a:p>
          <a:endParaRPr lang="ru-RU"/>
        </a:p>
      </dgm:t>
    </dgm:pt>
    <dgm:pt modelId="{080B4E7B-1B64-412F-9253-315FC7AA5D35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6BF59AA2-CD35-492F-BD63-8D719D637973}" type="parTrans" cxnId="{16B4A6D9-9B4C-4355-A03D-5BEB082E54FD}">
      <dgm:prSet/>
      <dgm:spPr/>
      <dgm:t>
        <a:bodyPr/>
        <a:lstStyle/>
        <a:p>
          <a:endParaRPr lang="ru-RU"/>
        </a:p>
      </dgm:t>
    </dgm:pt>
    <dgm:pt modelId="{E9039F47-07F0-48C9-B516-127A3C82FB2F}" type="sibTrans" cxnId="{16B4A6D9-9B4C-4355-A03D-5BEB082E54FD}">
      <dgm:prSet/>
      <dgm:spPr/>
      <dgm:t>
        <a:bodyPr/>
        <a:lstStyle/>
        <a:p>
          <a:endParaRPr lang="ru-RU"/>
        </a:p>
      </dgm:t>
    </dgm:pt>
    <dgm:pt modelId="{5D7AB862-C994-4C6C-B641-DC912A9D9602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F3D7F56B-6AE6-41AB-84F8-7B6BB1D8D0E9}" type="parTrans" cxnId="{5EF1D60F-726E-4F88-A7E2-A0FCBF060B5B}">
      <dgm:prSet/>
      <dgm:spPr/>
      <dgm:t>
        <a:bodyPr/>
        <a:lstStyle/>
        <a:p>
          <a:endParaRPr lang="ru-RU"/>
        </a:p>
      </dgm:t>
    </dgm:pt>
    <dgm:pt modelId="{7EFC3AC7-2732-49EF-A5D1-AAB689FE7181}" type="sibTrans" cxnId="{5EF1D60F-726E-4F88-A7E2-A0FCBF060B5B}">
      <dgm:prSet/>
      <dgm:spPr/>
      <dgm:t>
        <a:bodyPr/>
        <a:lstStyle/>
        <a:p>
          <a:endParaRPr lang="ru-RU"/>
        </a:p>
      </dgm:t>
    </dgm:pt>
    <dgm:pt modelId="{0C056D87-87EF-471D-8368-440314090CE9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4217D8C8-5D3B-4855-865C-65821E6B0E97}" type="parTrans" cxnId="{8F40F0D4-5B56-40A6-B555-DBD66E4950D1}">
      <dgm:prSet/>
      <dgm:spPr/>
      <dgm:t>
        <a:bodyPr/>
        <a:lstStyle/>
        <a:p>
          <a:endParaRPr lang="ru-RU"/>
        </a:p>
      </dgm:t>
    </dgm:pt>
    <dgm:pt modelId="{208E4C9F-2A19-4812-AE1E-158EC3634D65}" type="sibTrans" cxnId="{8F40F0D4-5B56-40A6-B555-DBD66E4950D1}">
      <dgm:prSet/>
      <dgm:spPr/>
      <dgm:t>
        <a:bodyPr/>
        <a:lstStyle/>
        <a:p>
          <a:endParaRPr lang="ru-RU"/>
        </a:p>
      </dgm:t>
    </dgm:pt>
    <dgm:pt modelId="{5760F31D-A52A-474B-BFBA-35C157DED6AA}" type="pres">
      <dgm:prSet presAssocID="{5AD4D83E-2D22-4605-9ADC-D21D32FBB86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06E138-BDBD-4211-8D8B-8F6D13306092}" type="pres">
      <dgm:prSet presAssocID="{81A4233F-E980-43F0-B746-BE9D6F72F96E}" presName="roof" presStyleLbl="dkBgShp" presStyleIdx="0" presStyleCnt="2"/>
      <dgm:spPr/>
      <dgm:t>
        <a:bodyPr/>
        <a:lstStyle/>
        <a:p>
          <a:endParaRPr lang="ru-RU"/>
        </a:p>
      </dgm:t>
    </dgm:pt>
    <dgm:pt modelId="{16BE2D2E-4353-415D-8D25-477F48E7D9FD}" type="pres">
      <dgm:prSet presAssocID="{81A4233F-E980-43F0-B746-BE9D6F72F96E}" presName="pillars" presStyleCnt="0"/>
      <dgm:spPr/>
    </dgm:pt>
    <dgm:pt modelId="{BE03CF19-C301-46E7-A242-D73A04998EAC}" type="pres">
      <dgm:prSet presAssocID="{81A4233F-E980-43F0-B746-BE9D6F72F96E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8D519C-B814-4CC8-AB17-4EB9C2885B3E}" type="pres">
      <dgm:prSet presAssocID="{5D7AB862-C994-4C6C-B641-DC912A9D9602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BBF532-B012-4B05-95B0-3FAF4A8DD86E}" type="pres">
      <dgm:prSet presAssocID="{0C056D87-87EF-471D-8368-440314090CE9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0C59E8-AA2E-4680-9822-E1A5D6BCE4CF}" type="pres">
      <dgm:prSet presAssocID="{81A4233F-E980-43F0-B746-BE9D6F72F96E}" presName="base" presStyleLbl="dkBgShp" presStyleIdx="1" presStyleCnt="2"/>
      <dgm:spPr/>
    </dgm:pt>
  </dgm:ptLst>
  <dgm:cxnLst>
    <dgm:cxn modelId="{FEF97C78-21AE-4909-81A2-A2A0A6A7FB4C}" srcId="{5AD4D83E-2D22-4605-9ADC-D21D32FBB863}" destId="{81A4233F-E980-43F0-B746-BE9D6F72F96E}" srcOrd="0" destOrd="0" parTransId="{287B2C29-FCF9-4F6E-9BD5-47E24CF0336E}" sibTransId="{9C7E0F7A-38B2-4F32-A70A-1FB007828657}"/>
    <dgm:cxn modelId="{3DAB2389-226D-4CBA-9A0C-0D875F240295}" type="presOf" srcId="{81A4233F-E980-43F0-B746-BE9D6F72F96E}" destId="{5A06E138-BDBD-4211-8D8B-8F6D13306092}" srcOrd="0" destOrd="0" presId="urn:microsoft.com/office/officeart/2005/8/layout/hList3"/>
    <dgm:cxn modelId="{5EF1D60F-726E-4F88-A7E2-A0FCBF060B5B}" srcId="{81A4233F-E980-43F0-B746-BE9D6F72F96E}" destId="{5D7AB862-C994-4C6C-B641-DC912A9D9602}" srcOrd="1" destOrd="0" parTransId="{F3D7F56B-6AE6-41AB-84F8-7B6BB1D8D0E9}" sibTransId="{7EFC3AC7-2732-49EF-A5D1-AAB689FE7181}"/>
    <dgm:cxn modelId="{16B4A6D9-9B4C-4355-A03D-5BEB082E54FD}" srcId="{81A4233F-E980-43F0-B746-BE9D6F72F96E}" destId="{080B4E7B-1B64-412F-9253-315FC7AA5D35}" srcOrd="0" destOrd="0" parTransId="{6BF59AA2-CD35-492F-BD63-8D719D637973}" sibTransId="{E9039F47-07F0-48C9-B516-127A3C82FB2F}"/>
    <dgm:cxn modelId="{8F40F0D4-5B56-40A6-B555-DBD66E4950D1}" srcId="{81A4233F-E980-43F0-B746-BE9D6F72F96E}" destId="{0C056D87-87EF-471D-8368-440314090CE9}" srcOrd="2" destOrd="0" parTransId="{4217D8C8-5D3B-4855-865C-65821E6B0E97}" sibTransId="{208E4C9F-2A19-4812-AE1E-158EC3634D65}"/>
    <dgm:cxn modelId="{EFD49D0A-7E95-4F81-AD76-CC61A02C489E}" type="presOf" srcId="{080B4E7B-1B64-412F-9253-315FC7AA5D35}" destId="{BE03CF19-C301-46E7-A242-D73A04998EAC}" srcOrd="0" destOrd="0" presId="urn:microsoft.com/office/officeart/2005/8/layout/hList3"/>
    <dgm:cxn modelId="{DA8C9C65-B17A-4264-A088-1289DCC43BEF}" type="presOf" srcId="{5AD4D83E-2D22-4605-9ADC-D21D32FBB863}" destId="{5760F31D-A52A-474B-BFBA-35C157DED6AA}" srcOrd="0" destOrd="0" presId="urn:microsoft.com/office/officeart/2005/8/layout/hList3"/>
    <dgm:cxn modelId="{9AD79889-891B-4645-A7C0-7ACF54DFB5C2}" type="presOf" srcId="{5D7AB862-C994-4C6C-B641-DC912A9D9602}" destId="{3A8D519C-B814-4CC8-AB17-4EB9C2885B3E}" srcOrd="0" destOrd="0" presId="urn:microsoft.com/office/officeart/2005/8/layout/hList3"/>
    <dgm:cxn modelId="{0E582883-EAD4-4456-A837-71CCA89D6A38}" type="presOf" srcId="{0C056D87-87EF-471D-8368-440314090CE9}" destId="{AFBBF532-B012-4B05-95B0-3FAF4A8DD86E}" srcOrd="0" destOrd="0" presId="urn:microsoft.com/office/officeart/2005/8/layout/hList3"/>
    <dgm:cxn modelId="{36FEEAFF-EA74-4937-8D79-5A4093190396}" type="presParOf" srcId="{5760F31D-A52A-474B-BFBA-35C157DED6AA}" destId="{5A06E138-BDBD-4211-8D8B-8F6D13306092}" srcOrd="0" destOrd="0" presId="urn:microsoft.com/office/officeart/2005/8/layout/hList3"/>
    <dgm:cxn modelId="{647FF6F4-1B37-4D29-8E27-81ECDF807DC2}" type="presParOf" srcId="{5760F31D-A52A-474B-BFBA-35C157DED6AA}" destId="{16BE2D2E-4353-415D-8D25-477F48E7D9FD}" srcOrd="1" destOrd="0" presId="urn:microsoft.com/office/officeart/2005/8/layout/hList3"/>
    <dgm:cxn modelId="{380E991C-1B81-4D50-B0B4-418462DACD12}" type="presParOf" srcId="{16BE2D2E-4353-415D-8D25-477F48E7D9FD}" destId="{BE03CF19-C301-46E7-A242-D73A04998EAC}" srcOrd="0" destOrd="0" presId="urn:microsoft.com/office/officeart/2005/8/layout/hList3"/>
    <dgm:cxn modelId="{4A0C6183-91FB-4030-B13F-03C93E94417E}" type="presParOf" srcId="{16BE2D2E-4353-415D-8D25-477F48E7D9FD}" destId="{3A8D519C-B814-4CC8-AB17-4EB9C2885B3E}" srcOrd="1" destOrd="0" presId="urn:microsoft.com/office/officeart/2005/8/layout/hList3"/>
    <dgm:cxn modelId="{5DD2CD30-7120-47FE-9C04-63529205CD2D}" type="presParOf" srcId="{16BE2D2E-4353-415D-8D25-477F48E7D9FD}" destId="{AFBBF532-B012-4B05-95B0-3FAF4A8DD86E}" srcOrd="2" destOrd="0" presId="urn:microsoft.com/office/officeart/2005/8/layout/hList3"/>
    <dgm:cxn modelId="{2EB9C156-5DD9-471C-988C-933DD2225304}" type="presParOf" srcId="{5760F31D-A52A-474B-BFBA-35C157DED6AA}" destId="{330C59E8-AA2E-4680-9822-E1A5D6BCE4CF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AD4D83E-2D22-4605-9ADC-D21D32FBB863}" type="doc">
      <dgm:prSet loTypeId="urn:microsoft.com/office/officeart/2005/8/layout/hList3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1A4233F-E980-43F0-B746-BE9D6F72F96E}">
      <dgm:prSet phldrT="[Текст]"/>
      <dgm:spPr/>
      <dgm:t>
        <a:bodyPr/>
        <a:lstStyle/>
        <a:p>
          <a:r>
            <a:rPr lang="uk-UA" b="1" smtClean="0"/>
            <a:t>На </a:t>
          </a:r>
          <a:r>
            <a:rPr lang="uk-UA" b="1" dirty="0" smtClean="0"/>
            <a:t>тваринних організмах</a:t>
          </a:r>
          <a:endParaRPr lang="ru-RU" b="1" dirty="0"/>
        </a:p>
      </dgm:t>
    </dgm:pt>
    <dgm:pt modelId="{287B2C29-FCF9-4F6E-9BD5-47E24CF0336E}" type="parTrans" cxnId="{FEF97C78-21AE-4909-81A2-A2A0A6A7FB4C}">
      <dgm:prSet/>
      <dgm:spPr/>
      <dgm:t>
        <a:bodyPr/>
        <a:lstStyle/>
        <a:p>
          <a:endParaRPr lang="ru-RU"/>
        </a:p>
      </dgm:t>
    </dgm:pt>
    <dgm:pt modelId="{9C7E0F7A-38B2-4F32-A70A-1FB007828657}" type="sibTrans" cxnId="{FEF97C78-21AE-4909-81A2-A2A0A6A7FB4C}">
      <dgm:prSet/>
      <dgm:spPr/>
      <dgm:t>
        <a:bodyPr/>
        <a:lstStyle/>
        <a:p>
          <a:endParaRPr lang="ru-RU"/>
        </a:p>
      </dgm:t>
    </dgm:pt>
    <dgm:pt modelId="{080B4E7B-1B64-412F-9253-315FC7AA5D35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6BF59AA2-CD35-492F-BD63-8D719D637973}" type="parTrans" cxnId="{16B4A6D9-9B4C-4355-A03D-5BEB082E54FD}">
      <dgm:prSet/>
      <dgm:spPr/>
      <dgm:t>
        <a:bodyPr/>
        <a:lstStyle/>
        <a:p>
          <a:endParaRPr lang="ru-RU"/>
        </a:p>
      </dgm:t>
    </dgm:pt>
    <dgm:pt modelId="{E9039F47-07F0-48C9-B516-127A3C82FB2F}" type="sibTrans" cxnId="{16B4A6D9-9B4C-4355-A03D-5BEB082E54FD}">
      <dgm:prSet/>
      <dgm:spPr/>
      <dgm:t>
        <a:bodyPr/>
        <a:lstStyle/>
        <a:p>
          <a:endParaRPr lang="ru-RU"/>
        </a:p>
      </dgm:t>
    </dgm:pt>
    <dgm:pt modelId="{5D7AB862-C994-4C6C-B641-DC912A9D9602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F3D7F56B-6AE6-41AB-84F8-7B6BB1D8D0E9}" type="parTrans" cxnId="{5EF1D60F-726E-4F88-A7E2-A0FCBF060B5B}">
      <dgm:prSet/>
      <dgm:spPr/>
      <dgm:t>
        <a:bodyPr/>
        <a:lstStyle/>
        <a:p>
          <a:endParaRPr lang="ru-RU"/>
        </a:p>
      </dgm:t>
    </dgm:pt>
    <dgm:pt modelId="{7EFC3AC7-2732-49EF-A5D1-AAB689FE7181}" type="sibTrans" cxnId="{5EF1D60F-726E-4F88-A7E2-A0FCBF060B5B}">
      <dgm:prSet/>
      <dgm:spPr/>
      <dgm:t>
        <a:bodyPr/>
        <a:lstStyle/>
        <a:p>
          <a:endParaRPr lang="ru-RU"/>
        </a:p>
      </dgm:t>
    </dgm:pt>
    <dgm:pt modelId="{0C056D87-87EF-471D-8368-440314090CE9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4217D8C8-5D3B-4855-865C-65821E6B0E97}" type="parTrans" cxnId="{8F40F0D4-5B56-40A6-B555-DBD66E4950D1}">
      <dgm:prSet/>
      <dgm:spPr/>
      <dgm:t>
        <a:bodyPr/>
        <a:lstStyle/>
        <a:p>
          <a:endParaRPr lang="ru-RU"/>
        </a:p>
      </dgm:t>
    </dgm:pt>
    <dgm:pt modelId="{208E4C9F-2A19-4812-AE1E-158EC3634D65}" type="sibTrans" cxnId="{8F40F0D4-5B56-40A6-B555-DBD66E4950D1}">
      <dgm:prSet/>
      <dgm:spPr/>
      <dgm:t>
        <a:bodyPr/>
        <a:lstStyle/>
        <a:p>
          <a:endParaRPr lang="ru-RU"/>
        </a:p>
      </dgm:t>
    </dgm:pt>
    <dgm:pt modelId="{5760F31D-A52A-474B-BFBA-35C157DED6AA}" type="pres">
      <dgm:prSet presAssocID="{5AD4D83E-2D22-4605-9ADC-D21D32FBB86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06E138-BDBD-4211-8D8B-8F6D13306092}" type="pres">
      <dgm:prSet presAssocID="{81A4233F-E980-43F0-B746-BE9D6F72F96E}" presName="roof" presStyleLbl="dkBgShp" presStyleIdx="0" presStyleCnt="2"/>
      <dgm:spPr/>
      <dgm:t>
        <a:bodyPr/>
        <a:lstStyle/>
        <a:p>
          <a:endParaRPr lang="ru-RU"/>
        </a:p>
      </dgm:t>
    </dgm:pt>
    <dgm:pt modelId="{16BE2D2E-4353-415D-8D25-477F48E7D9FD}" type="pres">
      <dgm:prSet presAssocID="{81A4233F-E980-43F0-B746-BE9D6F72F96E}" presName="pillars" presStyleCnt="0"/>
      <dgm:spPr/>
    </dgm:pt>
    <dgm:pt modelId="{BE03CF19-C301-46E7-A242-D73A04998EAC}" type="pres">
      <dgm:prSet presAssocID="{81A4233F-E980-43F0-B746-BE9D6F72F96E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8D519C-B814-4CC8-AB17-4EB9C2885B3E}" type="pres">
      <dgm:prSet presAssocID="{5D7AB862-C994-4C6C-B641-DC912A9D9602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BBF532-B012-4B05-95B0-3FAF4A8DD86E}" type="pres">
      <dgm:prSet presAssocID="{0C056D87-87EF-471D-8368-440314090CE9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0C59E8-AA2E-4680-9822-E1A5D6BCE4CF}" type="pres">
      <dgm:prSet presAssocID="{81A4233F-E980-43F0-B746-BE9D6F72F96E}" presName="base" presStyleLbl="dkBgShp" presStyleIdx="1" presStyleCnt="2"/>
      <dgm:spPr/>
    </dgm:pt>
  </dgm:ptLst>
  <dgm:cxnLst>
    <dgm:cxn modelId="{9B993A6A-8C56-4A1D-8A44-CF24AF208150}" type="presOf" srcId="{81A4233F-E980-43F0-B746-BE9D6F72F96E}" destId="{5A06E138-BDBD-4211-8D8B-8F6D13306092}" srcOrd="0" destOrd="0" presId="urn:microsoft.com/office/officeart/2005/8/layout/hList3"/>
    <dgm:cxn modelId="{FEF97C78-21AE-4909-81A2-A2A0A6A7FB4C}" srcId="{5AD4D83E-2D22-4605-9ADC-D21D32FBB863}" destId="{81A4233F-E980-43F0-B746-BE9D6F72F96E}" srcOrd="0" destOrd="0" parTransId="{287B2C29-FCF9-4F6E-9BD5-47E24CF0336E}" sibTransId="{9C7E0F7A-38B2-4F32-A70A-1FB007828657}"/>
    <dgm:cxn modelId="{1C2AFC2B-3566-48D2-BF69-A1071651D008}" type="presOf" srcId="{080B4E7B-1B64-412F-9253-315FC7AA5D35}" destId="{BE03CF19-C301-46E7-A242-D73A04998EAC}" srcOrd="0" destOrd="0" presId="urn:microsoft.com/office/officeart/2005/8/layout/hList3"/>
    <dgm:cxn modelId="{FEB05166-8577-4524-B2F2-166BE63B002A}" type="presOf" srcId="{0C056D87-87EF-471D-8368-440314090CE9}" destId="{AFBBF532-B012-4B05-95B0-3FAF4A8DD86E}" srcOrd="0" destOrd="0" presId="urn:microsoft.com/office/officeart/2005/8/layout/hList3"/>
    <dgm:cxn modelId="{5EF1D60F-726E-4F88-A7E2-A0FCBF060B5B}" srcId="{81A4233F-E980-43F0-B746-BE9D6F72F96E}" destId="{5D7AB862-C994-4C6C-B641-DC912A9D9602}" srcOrd="1" destOrd="0" parTransId="{F3D7F56B-6AE6-41AB-84F8-7B6BB1D8D0E9}" sibTransId="{7EFC3AC7-2732-49EF-A5D1-AAB689FE7181}"/>
    <dgm:cxn modelId="{16B4A6D9-9B4C-4355-A03D-5BEB082E54FD}" srcId="{81A4233F-E980-43F0-B746-BE9D6F72F96E}" destId="{080B4E7B-1B64-412F-9253-315FC7AA5D35}" srcOrd="0" destOrd="0" parTransId="{6BF59AA2-CD35-492F-BD63-8D719D637973}" sibTransId="{E9039F47-07F0-48C9-B516-127A3C82FB2F}"/>
    <dgm:cxn modelId="{8F40F0D4-5B56-40A6-B555-DBD66E4950D1}" srcId="{81A4233F-E980-43F0-B746-BE9D6F72F96E}" destId="{0C056D87-87EF-471D-8368-440314090CE9}" srcOrd="2" destOrd="0" parTransId="{4217D8C8-5D3B-4855-865C-65821E6B0E97}" sibTransId="{208E4C9F-2A19-4812-AE1E-158EC3634D65}"/>
    <dgm:cxn modelId="{D697780C-931F-469C-AE00-F910DA15EF38}" type="presOf" srcId="{5AD4D83E-2D22-4605-9ADC-D21D32FBB863}" destId="{5760F31D-A52A-474B-BFBA-35C157DED6AA}" srcOrd="0" destOrd="0" presId="urn:microsoft.com/office/officeart/2005/8/layout/hList3"/>
    <dgm:cxn modelId="{965668EF-7A08-4811-BD48-A99BBC739E8C}" type="presOf" srcId="{5D7AB862-C994-4C6C-B641-DC912A9D9602}" destId="{3A8D519C-B814-4CC8-AB17-4EB9C2885B3E}" srcOrd="0" destOrd="0" presId="urn:microsoft.com/office/officeart/2005/8/layout/hList3"/>
    <dgm:cxn modelId="{961F4500-2745-48A6-8E60-8AF82900B3E1}" type="presParOf" srcId="{5760F31D-A52A-474B-BFBA-35C157DED6AA}" destId="{5A06E138-BDBD-4211-8D8B-8F6D13306092}" srcOrd="0" destOrd="0" presId="urn:microsoft.com/office/officeart/2005/8/layout/hList3"/>
    <dgm:cxn modelId="{CA004F35-8150-4442-99AF-9C21FDF2AF10}" type="presParOf" srcId="{5760F31D-A52A-474B-BFBA-35C157DED6AA}" destId="{16BE2D2E-4353-415D-8D25-477F48E7D9FD}" srcOrd="1" destOrd="0" presId="urn:microsoft.com/office/officeart/2005/8/layout/hList3"/>
    <dgm:cxn modelId="{E22EC88B-B98F-4042-B18B-FCAB6678E497}" type="presParOf" srcId="{16BE2D2E-4353-415D-8D25-477F48E7D9FD}" destId="{BE03CF19-C301-46E7-A242-D73A04998EAC}" srcOrd="0" destOrd="0" presId="urn:microsoft.com/office/officeart/2005/8/layout/hList3"/>
    <dgm:cxn modelId="{ECED3EF3-B945-402B-8EB7-A7BC09AD1EF3}" type="presParOf" srcId="{16BE2D2E-4353-415D-8D25-477F48E7D9FD}" destId="{3A8D519C-B814-4CC8-AB17-4EB9C2885B3E}" srcOrd="1" destOrd="0" presId="urn:microsoft.com/office/officeart/2005/8/layout/hList3"/>
    <dgm:cxn modelId="{AB343667-D253-4FBF-8FDD-1C2CFF1853DA}" type="presParOf" srcId="{16BE2D2E-4353-415D-8D25-477F48E7D9FD}" destId="{AFBBF532-B012-4B05-95B0-3FAF4A8DD86E}" srcOrd="2" destOrd="0" presId="urn:microsoft.com/office/officeart/2005/8/layout/hList3"/>
    <dgm:cxn modelId="{99CD6A8C-C771-458D-94F9-513C3A9641A8}" type="presParOf" srcId="{5760F31D-A52A-474B-BFBA-35C157DED6AA}" destId="{330C59E8-AA2E-4680-9822-E1A5D6BCE4CF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26AE05-4C36-4144-B34E-22A4DE53BF68}">
      <dsp:nvSpPr>
        <dsp:cNvPr id="0" name=""/>
        <dsp:cNvSpPr/>
      </dsp:nvSpPr>
      <dsp:spPr>
        <a:xfrm>
          <a:off x="0" y="0"/>
          <a:ext cx="8143932" cy="1800237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/>
            <a:t>Гриби – це царство живої природи, представники якого поєднують в собі ознаки рослин і тварин</a:t>
          </a:r>
          <a:endParaRPr lang="ru-RU" sz="3600" b="1" kern="1200" dirty="0"/>
        </a:p>
      </dsp:txBody>
      <dsp:txXfrm>
        <a:off x="0" y="0"/>
        <a:ext cx="8143932" cy="1800237"/>
      </dsp:txXfrm>
    </dsp:sp>
    <dsp:sp modelId="{1A0FE8AC-C1B8-4E39-863B-DD8E77EC80CA}">
      <dsp:nvSpPr>
        <dsp:cNvPr id="0" name=""/>
        <dsp:cNvSpPr/>
      </dsp:nvSpPr>
      <dsp:spPr>
        <a:xfrm>
          <a:off x="3976" y="1800237"/>
          <a:ext cx="2711992" cy="3780498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0030" tIns="240030" rIns="240030" bIns="240030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300" kern="1200" dirty="0"/>
        </a:p>
      </dsp:txBody>
      <dsp:txXfrm>
        <a:off x="3976" y="1800237"/>
        <a:ext cx="2711992" cy="3780498"/>
      </dsp:txXfrm>
    </dsp:sp>
    <dsp:sp modelId="{8D90D3CE-B1F3-433B-B1D9-0C532F48E1C1}">
      <dsp:nvSpPr>
        <dsp:cNvPr id="0" name=""/>
        <dsp:cNvSpPr/>
      </dsp:nvSpPr>
      <dsp:spPr>
        <a:xfrm>
          <a:off x="2715969" y="1800237"/>
          <a:ext cx="2711992" cy="3780498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0030" tIns="240030" rIns="240030" bIns="240030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300" kern="1200" dirty="0"/>
        </a:p>
      </dsp:txBody>
      <dsp:txXfrm>
        <a:off x="2715969" y="1800237"/>
        <a:ext cx="2711992" cy="3780498"/>
      </dsp:txXfrm>
    </dsp:sp>
    <dsp:sp modelId="{48E320E5-9C63-4330-A5F7-1C467B07279D}">
      <dsp:nvSpPr>
        <dsp:cNvPr id="0" name=""/>
        <dsp:cNvSpPr/>
      </dsp:nvSpPr>
      <dsp:spPr>
        <a:xfrm>
          <a:off x="5427962" y="1800237"/>
          <a:ext cx="2711992" cy="3780498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0030" tIns="240030" rIns="240030" bIns="240030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300" kern="1200" dirty="0"/>
        </a:p>
      </dsp:txBody>
      <dsp:txXfrm>
        <a:off x="5427962" y="1800237"/>
        <a:ext cx="2711992" cy="3780498"/>
      </dsp:txXfrm>
    </dsp:sp>
    <dsp:sp modelId="{7DBCE721-AC78-4C6B-BCFC-8253A3C19399}">
      <dsp:nvSpPr>
        <dsp:cNvPr id="0" name=""/>
        <dsp:cNvSpPr/>
      </dsp:nvSpPr>
      <dsp:spPr>
        <a:xfrm>
          <a:off x="0" y="5580736"/>
          <a:ext cx="8143932" cy="420055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06E138-BDBD-4211-8D8B-8F6D13306092}">
      <dsp:nvSpPr>
        <dsp:cNvPr id="0" name=""/>
        <dsp:cNvSpPr/>
      </dsp:nvSpPr>
      <dsp:spPr>
        <a:xfrm>
          <a:off x="0" y="0"/>
          <a:ext cx="8429684" cy="1671649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500" b="1" kern="1200" dirty="0" smtClean="0"/>
            <a:t>На продуктах  харчування</a:t>
          </a:r>
          <a:endParaRPr lang="ru-RU" sz="5500" b="1" kern="1200" dirty="0"/>
        </a:p>
      </dsp:txBody>
      <dsp:txXfrm>
        <a:off x="0" y="0"/>
        <a:ext cx="8429684" cy="1671649"/>
      </dsp:txXfrm>
    </dsp:sp>
    <dsp:sp modelId="{BE03CF19-C301-46E7-A242-D73A04998EAC}">
      <dsp:nvSpPr>
        <dsp:cNvPr id="0" name=""/>
        <dsp:cNvSpPr/>
      </dsp:nvSpPr>
      <dsp:spPr>
        <a:xfrm>
          <a:off x="4116" y="1671649"/>
          <a:ext cx="2807150" cy="3510463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4116" y="1671649"/>
        <a:ext cx="2807150" cy="3510463"/>
      </dsp:txXfrm>
    </dsp:sp>
    <dsp:sp modelId="{3A8D519C-B814-4CC8-AB17-4EB9C2885B3E}">
      <dsp:nvSpPr>
        <dsp:cNvPr id="0" name=""/>
        <dsp:cNvSpPr/>
      </dsp:nvSpPr>
      <dsp:spPr>
        <a:xfrm>
          <a:off x="2811266" y="1671649"/>
          <a:ext cx="2807150" cy="3510463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2811266" y="1671649"/>
        <a:ext cx="2807150" cy="3510463"/>
      </dsp:txXfrm>
    </dsp:sp>
    <dsp:sp modelId="{AFBBF532-B012-4B05-95B0-3FAF4A8DD86E}">
      <dsp:nvSpPr>
        <dsp:cNvPr id="0" name=""/>
        <dsp:cNvSpPr/>
      </dsp:nvSpPr>
      <dsp:spPr>
        <a:xfrm>
          <a:off x="5618417" y="1671649"/>
          <a:ext cx="2807150" cy="3510463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5618417" y="1671649"/>
        <a:ext cx="2807150" cy="3510463"/>
      </dsp:txXfrm>
    </dsp:sp>
    <dsp:sp modelId="{330C59E8-AA2E-4680-9822-E1A5D6BCE4CF}">
      <dsp:nvSpPr>
        <dsp:cNvPr id="0" name=""/>
        <dsp:cNvSpPr/>
      </dsp:nvSpPr>
      <dsp:spPr>
        <a:xfrm>
          <a:off x="0" y="5182112"/>
          <a:ext cx="8429684" cy="390051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1DD871-4355-4A5C-9D90-8FF058F30A64}">
      <dsp:nvSpPr>
        <dsp:cNvPr id="0" name=""/>
        <dsp:cNvSpPr/>
      </dsp:nvSpPr>
      <dsp:spPr>
        <a:xfrm>
          <a:off x="0" y="0"/>
          <a:ext cx="7858180" cy="16743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300" b="1" kern="1200" dirty="0" smtClean="0"/>
            <a:t>Трутовик справжній: діаметр – 80 см, товщина – 30 см</a:t>
          </a:r>
          <a:endParaRPr lang="ru-RU" sz="3300" b="1" kern="1200" dirty="0"/>
        </a:p>
      </dsp:txBody>
      <dsp:txXfrm>
        <a:off x="1739068" y="0"/>
        <a:ext cx="6119111" cy="1674328"/>
      </dsp:txXfrm>
    </dsp:sp>
    <dsp:sp modelId="{70B1107E-0FAE-42D8-8CD7-A790BE0B9E9D}">
      <dsp:nvSpPr>
        <dsp:cNvPr id="0" name=""/>
        <dsp:cNvSpPr/>
      </dsp:nvSpPr>
      <dsp:spPr>
        <a:xfrm>
          <a:off x="167432" y="167432"/>
          <a:ext cx="1571636" cy="133946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CC23C76-957A-4A4A-AC84-FB62D817940C}">
      <dsp:nvSpPr>
        <dsp:cNvPr id="0" name=""/>
        <dsp:cNvSpPr/>
      </dsp:nvSpPr>
      <dsp:spPr>
        <a:xfrm>
          <a:off x="0" y="1841760"/>
          <a:ext cx="7858180" cy="16743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300" b="1" kern="1200" dirty="0" smtClean="0"/>
            <a:t>Гриб-пістряк строкатий: висота - 40 см, діаметр шапки - 50 см</a:t>
          </a:r>
          <a:endParaRPr lang="ru-RU" sz="3300" b="1" kern="1200" dirty="0"/>
        </a:p>
      </dsp:txBody>
      <dsp:txXfrm>
        <a:off x="1739068" y="1841760"/>
        <a:ext cx="6119111" cy="1674328"/>
      </dsp:txXfrm>
    </dsp:sp>
    <dsp:sp modelId="{6F5AE490-193F-4DF0-8209-CCBFDBDDC271}">
      <dsp:nvSpPr>
        <dsp:cNvPr id="0" name=""/>
        <dsp:cNvSpPr/>
      </dsp:nvSpPr>
      <dsp:spPr>
        <a:xfrm>
          <a:off x="167432" y="2009193"/>
          <a:ext cx="1571636" cy="133946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942F0D29-1A04-4242-9389-CBD24E885EBA}">
      <dsp:nvSpPr>
        <dsp:cNvPr id="0" name=""/>
        <dsp:cNvSpPr/>
      </dsp:nvSpPr>
      <dsp:spPr>
        <a:xfrm>
          <a:off x="0" y="3683521"/>
          <a:ext cx="7858180" cy="16743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300" b="1" kern="1200" dirty="0" smtClean="0"/>
            <a:t>Порхавка гігантська: діаметр плодового тіла – 152 см, маса – 12,5 кг</a:t>
          </a:r>
          <a:endParaRPr lang="ru-RU" sz="3300" b="1" kern="1200" dirty="0"/>
        </a:p>
      </dsp:txBody>
      <dsp:txXfrm>
        <a:off x="1739068" y="3683521"/>
        <a:ext cx="6119111" cy="1674328"/>
      </dsp:txXfrm>
    </dsp:sp>
    <dsp:sp modelId="{1057FF2C-8E59-4025-8BE0-9070FD0D770A}">
      <dsp:nvSpPr>
        <dsp:cNvPr id="0" name=""/>
        <dsp:cNvSpPr/>
      </dsp:nvSpPr>
      <dsp:spPr>
        <a:xfrm>
          <a:off x="167432" y="3850954"/>
          <a:ext cx="1571636" cy="133946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5B056B-9249-4FFA-BCB3-920D8218CE85}">
      <dsp:nvSpPr>
        <dsp:cNvPr id="0" name=""/>
        <dsp:cNvSpPr/>
      </dsp:nvSpPr>
      <dsp:spPr>
        <a:xfrm>
          <a:off x="3257572" y="767"/>
          <a:ext cx="4886359" cy="2992861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685" tIns="19685" rIns="19685" bIns="19685" numCol="1" spcCol="1270" anchor="t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100" b="1" kern="1200" dirty="0" err="1" smtClean="0"/>
            <a:t>Найраніший</a:t>
          </a:r>
          <a:r>
            <a:rPr lang="uk-UA" sz="3100" b="1" kern="1200" dirty="0" smtClean="0"/>
            <a:t> їстівний гриб-зморшок, появляється у квітні</a:t>
          </a:r>
          <a:endParaRPr lang="ru-RU" sz="3100" b="1" kern="1200" dirty="0"/>
        </a:p>
      </dsp:txBody>
      <dsp:txXfrm>
        <a:off x="3257572" y="374875"/>
        <a:ext cx="3764036" cy="2244645"/>
      </dsp:txXfrm>
    </dsp:sp>
    <dsp:sp modelId="{6887591D-08DC-445A-9D50-19FEADBE6D76}">
      <dsp:nvSpPr>
        <dsp:cNvPr id="0" name=""/>
        <dsp:cNvSpPr/>
      </dsp:nvSpPr>
      <dsp:spPr>
        <a:xfrm>
          <a:off x="0" y="767"/>
          <a:ext cx="3257572" cy="2992861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146099" y="146866"/>
        <a:ext cx="2965374" cy="2700663"/>
      </dsp:txXfrm>
    </dsp:sp>
    <dsp:sp modelId="{7A247548-FC1D-47EA-A817-99C342606128}">
      <dsp:nvSpPr>
        <dsp:cNvPr id="0" name=""/>
        <dsp:cNvSpPr/>
      </dsp:nvSpPr>
      <dsp:spPr>
        <a:xfrm>
          <a:off x="3257572" y="3292915"/>
          <a:ext cx="4886359" cy="2992861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685" tIns="19685" rIns="19685" bIns="19685" numCol="1" spcCol="1270" anchor="t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100" b="1" kern="1200" dirty="0" smtClean="0"/>
            <a:t>Найпізніший </a:t>
          </a:r>
          <a:r>
            <a:rPr lang="uk-UA" sz="3100" b="1" kern="1200" dirty="0" err="1" smtClean="0"/>
            <a:t>гриб-</a:t>
          </a:r>
          <a:r>
            <a:rPr lang="uk-UA" sz="3100" b="1" kern="1200" dirty="0" smtClean="0"/>
            <a:t> зимній опеньок, росте у грудні</a:t>
          </a:r>
          <a:endParaRPr lang="ru-RU" sz="3100" b="1" kern="1200" dirty="0"/>
        </a:p>
      </dsp:txBody>
      <dsp:txXfrm>
        <a:off x="3257572" y="3667023"/>
        <a:ext cx="3764036" cy="2244645"/>
      </dsp:txXfrm>
    </dsp:sp>
    <dsp:sp modelId="{1DB56CDA-1ECB-4310-A67E-4FD399339C38}">
      <dsp:nvSpPr>
        <dsp:cNvPr id="0" name=""/>
        <dsp:cNvSpPr/>
      </dsp:nvSpPr>
      <dsp:spPr>
        <a:xfrm>
          <a:off x="0" y="3292915"/>
          <a:ext cx="3257572" cy="2992861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146099" y="3439014"/>
        <a:ext cx="2965374" cy="2700663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6672E5-674A-4AF3-B89A-0741349D069F}">
      <dsp:nvSpPr>
        <dsp:cNvPr id="0" name=""/>
        <dsp:cNvSpPr/>
      </dsp:nvSpPr>
      <dsp:spPr>
        <a:xfrm rot="5400000">
          <a:off x="4815445" y="-1624194"/>
          <a:ext cx="1639167" cy="5303557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200" b="1" kern="1200" dirty="0" smtClean="0"/>
            <a:t>Білий гриб – найцінніший їстівний гриб</a:t>
          </a:r>
          <a:endParaRPr lang="ru-RU" sz="3200" b="1" kern="1200" dirty="0"/>
        </a:p>
      </dsp:txBody>
      <dsp:txXfrm rot="-5400000">
        <a:off x="2983250" y="288019"/>
        <a:ext cx="5223539" cy="1479131"/>
      </dsp:txXfrm>
    </dsp:sp>
    <dsp:sp modelId="{5D49B0C9-2F8A-473B-820A-5B01E4BDDBB5}">
      <dsp:nvSpPr>
        <dsp:cNvPr id="0" name=""/>
        <dsp:cNvSpPr/>
      </dsp:nvSpPr>
      <dsp:spPr>
        <a:xfrm>
          <a:off x="0" y="3104"/>
          <a:ext cx="2983250" cy="2048959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36220" tIns="118110" rIns="236220" bIns="11811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200" kern="1200" dirty="0"/>
        </a:p>
      </dsp:txBody>
      <dsp:txXfrm>
        <a:off x="100022" y="103126"/>
        <a:ext cx="2783206" cy="1848915"/>
      </dsp:txXfrm>
    </dsp:sp>
    <dsp:sp modelId="{E2207D3A-6E8F-48ED-B81E-B59C189E22CA}">
      <dsp:nvSpPr>
        <dsp:cNvPr id="0" name=""/>
        <dsp:cNvSpPr/>
      </dsp:nvSpPr>
      <dsp:spPr>
        <a:xfrm rot="5400000">
          <a:off x="4815445" y="527212"/>
          <a:ext cx="1639167" cy="5303557"/>
        </a:xfrm>
        <a:prstGeom prst="round2SameRect">
          <a:avLst/>
        </a:prstGeom>
        <a:solidFill>
          <a:schemeClr val="accent2">
            <a:tint val="40000"/>
            <a:alpha val="90000"/>
            <a:hueOff val="2512910"/>
            <a:satOff val="-2189"/>
            <a:lumOff val="-3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2512910"/>
              <a:satOff val="-2189"/>
              <a:lumOff val="-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200" b="1" kern="1200" dirty="0" err="1" smtClean="0"/>
            <a:t>Підберезовик</a:t>
          </a:r>
          <a:r>
            <a:rPr lang="uk-UA" sz="3200" b="1" kern="1200" dirty="0" smtClean="0"/>
            <a:t> – найкалорійніший  гриб</a:t>
          </a:r>
          <a:endParaRPr lang="ru-RU" sz="3200" b="1" kern="1200" dirty="0"/>
        </a:p>
      </dsp:txBody>
      <dsp:txXfrm rot="-5400000">
        <a:off x="2983250" y="2439425"/>
        <a:ext cx="5223539" cy="1479131"/>
      </dsp:txXfrm>
    </dsp:sp>
    <dsp:sp modelId="{6AFF3F62-ECA6-4CEE-A037-0FD2894CAF2D}">
      <dsp:nvSpPr>
        <dsp:cNvPr id="0" name=""/>
        <dsp:cNvSpPr/>
      </dsp:nvSpPr>
      <dsp:spPr>
        <a:xfrm>
          <a:off x="0" y="2154511"/>
          <a:ext cx="2983250" cy="2048959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36220" tIns="118110" rIns="236220" bIns="11811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200" kern="1200"/>
        </a:p>
      </dsp:txBody>
      <dsp:txXfrm>
        <a:off x="100022" y="2254533"/>
        <a:ext cx="2783206" cy="1848915"/>
      </dsp:txXfrm>
    </dsp:sp>
    <dsp:sp modelId="{04CCA6EB-29EA-4B05-9EF3-15EEB5CAF804}">
      <dsp:nvSpPr>
        <dsp:cNvPr id="0" name=""/>
        <dsp:cNvSpPr/>
      </dsp:nvSpPr>
      <dsp:spPr>
        <a:xfrm rot="5400000">
          <a:off x="4815445" y="2678619"/>
          <a:ext cx="1639167" cy="5303557"/>
        </a:xfrm>
        <a:prstGeom prst="round2SameRect">
          <a:avLst/>
        </a:prstGeom>
        <a:solidFill>
          <a:schemeClr val="accent2">
            <a:tint val="40000"/>
            <a:alpha val="90000"/>
            <a:hueOff val="5025821"/>
            <a:satOff val="-4378"/>
            <a:lumOff val="-6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5025821"/>
              <a:satOff val="-4378"/>
              <a:lumOff val="-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200" b="1" kern="1200" dirty="0" smtClean="0"/>
            <a:t>Сироїжки – найменш калорійні  гриби</a:t>
          </a:r>
          <a:endParaRPr lang="ru-RU" sz="3200" b="1" kern="1200" dirty="0"/>
        </a:p>
      </dsp:txBody>
      <dsp:txXfrm rot="-5400000">
        <a:off x="2983250" y="4590832"/>
        <a:ext cx="5223539" cy="1479131"/>
      </dsp:txXfrm>
    </dsp:sp>
    <dsp:sp modelId="{8634B81B-2C47-4259-8886-615CB9550126}">
      <dsp:nvSpPr>
        <dsp:cNvPr id="0" name=""/>
        <dsp:cNvSpPr/>
      </dsp:nvSpPr>
      <dsp:spPr>
        <a:xfrm>
          <a:off x="0" y="4305918"/>
          <a:ext cx="2983250" cy="2048959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36220" tIns="118110" rIns="236220" bIns="11811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200" kern="1200"/>
        </a:p>
      </dsp:txBody>
      <dsp:txXfrm>
        <a:off x="100022" y="4405940"/>
        <a:ext cx="2783206" cy="1848915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9C5843-366F-4EBD-8321-F25A7E5F51CF}">
      <dsp:nvSpPr>
        <dsp:cNvPr id="0" name=""/>
        <dsp:cNvSpPr/>
      </dsp:nvSpPr>
      <dsp:spPr>
        <a:xfrm>
          <a:off x="3306614" y="2119588"/>
          <a:ext cx="1093695" cy="109369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Ознаки</a:t>
          </a:r>
          <a:endParaRPr lang="ru-RU" sz="18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3466782" y="2279756"/>
        <a:ext cx="773359" cy="773359"/>
      </dsp:txXfrm>
    </dsp:sp>
    <dsp:sp modelId="{17C386E6-FD8F-4D48-80B9-D9B6A0FB133E}">
      <dsp:nvSpPr>
        <dsp:cNvPr id="0" name=""/>
        <dsp:cNvSpPr/>
      </dsp:nvSpPr>
      <dsp:spPr>
        <a:xfrm rot="16200000">
          <a:off x="3581096" y="1594855"/>
          <a:ext cx="544730" cy="37185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3636875" y="1725005"/>
        <a:ext cx="433173" cy="223114"/>
      </dsp:txXfrm>
    </dsp:sp>
    <dsp:sp modelId="{5BCA1483-1DB6-498A-9D6F-376A09EEBBFF}">
      <dsp:nvSpPr>
        <dsp:cNvPr id="0" name=""/>
        <dsp:cNvSpPr/>
      </dsp:nvSpPr>
      <dsp:spPr>
        <a:xfrm>
          <a:off x="3059056" y="-128538"/>
          <a:ext cx="1588811" cy="154956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0" kern="1200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Гетеротроф-ність</a:t>
          </a:r>
          <a:endParaRPr lang="ru-RU" sz="1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3291732" y="98390"/>
        <a:ext cx="1123459" cy="1095705"/>
      </dsp:txXfrm>
    </dsp:sp>
    <dsp:sp modelId="{B16AF1BA-CD9A-4458-A38C-DF0388605C98}">
      <dsp:nvSpPr>
        <dsp:cNvPr id="0" name=""/>
        <dsp:cNvSpPr/>
      </dsp:nvSpPr>
      <dsp:spPr>
        <a:xfrm rot="19335255">
          <a:off x="4308487" y="1742780"/>
          <a:ext cx="995817" cy="37185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780253"/>
                <a:satOff val="-973"/>
                <a:lumOff val="229"/>
                <a:alphaOff val="0"/>
                <a:shade val="51000"/>
                <a:satMod val="130000"/>
              </a:schemeClr>
            </a:gs>
            <a:gs pos="80000">
              <a:schemeClr val="accent2">
                <a:hueOff val="780253"/>
                <a:satOff val="-973"/>
                <a:lumOff val="229"/>
                <a:alphaOff val="0"/>
                <a:shade val="93000"/>
                <a:satMod val="130000"/>
              </a:schemeClr>
            </a:gs>
            <a:gs pos="100000">
              <a:schemeClr val="accent2">
                <a:hueOff val="780253"/>
                <a:satOff val="-973"/>
                <a:lumOff val="22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4320159" y="1851296"/>
        <a:ext cx="884260" cy="223114"/>
      </dsp:txXfrm>
    </dsp:sp>
    <dsp:sp modelId="{5B1E894A-1675-4E1A-8FA8-ED9D6BC89157}">
      <dsp:nvSpPr>
        <dsp:cNvPr id="0" name=""/>
        <dsp:cNvSpPr/>
      </dsp:nvSpPr>
      <dsp:spPr>
        <a:xfrm>
          <a:off x="5190589" y="267868"/>
          <a:ext cx="1557613" cy="1520974"/>
        </a:xfrm>
        <a:prstGeom prst="ellipse">
          <a:avLst/>
        </a:prstGeom>
        <a:gradFill rotWithShape="0">
          <a:gsLst>
            <a:gs pos="0">
              <a:schemeClr val="accent2">
                <a:hueOff val="780253"/>
                <a:satOff val="-973"/>
                <a:lumOff val="229"/>
                <a:alphaOff val="0"/>
                <a:shade val="51000"/>
                <a:satMod val="130000"/>
              </a:schemeClr>
            </a:gs>
            <a:gs pos="80000">
              <a:schemeClr val="accent2">
                <a:hueOff val="780253"/>
                <a:satOff val="-973"/>
                <a:lumOff val="229"/>
                <a:alphaOff val="0"/>
                <a:shade val="93000"/>
                <a:satMod val="130000"/>
              </a:schemeClr>
            </a:gs>
            <a:gs pos="100000">
              <a:schemeClr val="accent2">
                <a:hueOff val="780253"/>
                <a:satOff val="-973"/>
                <a:lumOff val="22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Активний  спосіб життя</a:t>
          </a:r>
          <a:endParaRPr lang="ru-RU" sz="14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5418696" y="490609"/>
        <a:ext cx="1101399" cy="1075492"/>
      </dsp:txXfrm>
    </dsp:sp>
    <dsp:sp modelId="{76705D14-8D97-4C0F-9178-30AC96AB6504}">
      <dsp:nvSpPr>
        <dsp:cNvPr id="0" name=""/>
        <dsp:cNvSpPr/>
      </dsp:nvSpPr>
      <dsp:spPr>
        <a:xfrm rot="530743">
          <a:off x="4413364" y="2639593"/>
          <a:ext cx="924665" cy="37185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1560506"/>
                <a:satOff val="-1946"/>
                <a:lumOff val="458"/>
                <a:alphaOff val="0"/>
                <a:shade val="51000"/>
                <a:satMod val="130000"/>
              </a:schemeClr>
            </a:gs>
            <a:gs pos="80000">
              <a:schemeClr val="accent2">
                <a:hueOff val="1560506"/>
                <a:satOff val="-1946"/>
                <a:lumOff val="458"/>
                <a:alphaOff val="0"/>
                <a:shade val="93000"/>
                <a:satMod val="130000"/>
              </a:schemeClr>
            </a:gs>
            <a:gs pos="100000">
              <a:schemeClr val="accent2">
                <a:hueOff val="1560506"/>
                <a:satOff val="-1946"/>
                <a:lumOff val="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4414027" y="2705387"/>
        <a:ext cx="813108" cy="223114"/>
      </dsp:txXfrm>
    </dsp:sp>
    <dsp:sp modelId="{C00EC81B-11B4-4944-BCAD-E22FF3B26717}">
      <dsp:nvSpPr>
        <dsp:cNvPr id="0" name=""/>
        <dsp:cNvSpPr/>
      </dsp:nvSpPr>
      <dsp:spPr>
        <a:xfrm>
          <a:off x="5377523" y="2206318"/>
          <a:ext cx="1654842" cy="1652135"/>
        </a:xfrm>
        <a:prstGeom prst="ellipse">
          <a:avLst/>
        </a:prstGeom>
        <a:gradFill rotWithShape="0">
          <a:gsLst>
            <a:gs pos="0">
              <a:schemeClr val="accent2">
                <a:hueOff val="1560506"/>
                <a:satOff val="-1946"/>
                <a:lumOff val="458"/>
                <a:alphaOff val="0"/>
                <a:shade val="51000"/>
                <a:satMod val="130000"/>
              </a:schemeClr>
            </a:gs>
            <a:gs pos="80000">
              <a:schemeClr val="accent2">
                <a:hueOff val="1560506"/>
                <a:satOff val="-1946"/>
                <a:lumOff val="458"/>
                <a:alphaOff val="0"/>
                <a:shade val="93000"/>
                <a:satMod val="130000"/>
              </a:schemeClr>
            </a:gs>
            <a:gs pos="100000">
              <a:schemeClr val="accent2">
                <a:hueOff val="1560506"/>
                <a:satOff val="-1946"/>
                <a:lumOff val="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Наявність </a:t>
          </a:r>
          <a:r>
            <a:rPr lang="uk-UA" sz="1400" b="0" kern="1200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вакуолей</a:t>
          </a:r>
          <a:endParaRPr lang="ru-RU" sz="14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5619869" y="2448268"/>
        <a:ext cx="1170150" cy="1168235"/>
      </dsp:txXfrm>
    </dsp:sp>
    <dsp:sp modelId="{288A8574-046F-4794-94A5-791766B4EF32}">
      <dsp:nvSpPr>
        <dsp:cNvPr id="0" name=""/>
        <dsp:cNvSpPr/>
      </dsp:nvSpPr>
      <dsp:spPr>
        <a:xfrm rot="3437856">
          <a:off x="4059319" y="3180912"/>
          <a:ext cx="487671" cy="37185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4084962" y="3208346"/>
        <a:ext cx="376114" cy="223114"/>
      </dsp:txXfrm>
    </dsp:sp>
    <dsp:sp modelId="{693F57C0-732D-424C-8B07-9073859F3286}">
      <dsp:nvSpPr>
        <dsp:cNvPr id="0" name=""/>
        <dsp:cNvSpPr/>
      </dsp:nvSpPr>
      <dsp:spPr>
        <a:xfrm>
          <a:off x="4063161" y="3493337"/>
          <a:ext cx="1723007" cy="1683032"/>
        </a:xfrm>
        <a:prstGeom prst="ellipse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Основна запасна поживна речовина - крохмаль</a:t>
          </a:r>
          <a:endParaRPr lang="ru-RU" sz="14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4315490" y="3739811"/>
        <a:ext cx="1218349" cy="1190084"/>
      </dsp:txXfrm>
    </dsp:sp>
    <dsp:sp modelId="{8586DB5E-1259-49C2-8620-7605D41FB253}">
      <dsp:nvSpPr>
        <dsp:cNvPr id="0" name=""/>
        <dsp:cNvSpPr/>
      </dsp:nvSpPr>
      <dsp:spPr>
        <a:xfrm rot="7512387">
          <a:off x="3050394" y="3144852"/>
          <a:ext cx="491543" cy="37185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3121013"/>
                <a:satOff val="-3893"/>
                <a:lumOff val="915"/>
                <a:alphaOff val="0"/>
                <a:shade val="51000"/>
                <a:satMod val="130000"/>
              </a:schemeClr>
            </a:gs>
            <a:gs pos="80000">
              <a:schemeClr val="accent2">
                <a:hueOff val="3121013"/>
                <a:satOff val="-3893"/>
                <a:lumOff val="915"/>
                <a:alphaOff val="0"/>
                <a:shade val="93000"/>
                <a:satMod val="130000"/>
              </a:schemeClr>
            </a:gs>
            <a:gs pos="100000">
              <a:schemeClr val="accent2">
                <a:hueOff val="3121013"/>
                <a:satOff val="-3893"/>
                <a:lumOff val="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0800000">
        <a:off x="3138330" y="3173648"/>
        <a:ext cx="379986" cy="223114"/>
      </dsp:txXfrm>
    </dsp:sp>
    <dsp:sp modelId="{F4CF8A1C-BDE0-45CA-B6C2-054A41184CFD}">
      <dsp:nvSpPr>
        <dsp:cNvPr id="0" name=""/>
        <dsp:cNvSpPr/>
      </dsp:nvSpPr>
      <dsp:spPr>
        <a:xfrm>
          <a:off x="1747440" y="3495096"/>
          <a:ext cx="1833347" cy="1713888"/>
        </a:xfrm>
        <a:prstGeom prst="ellipse">
          <a:avLst/>
        </a:prstGeom>
        <a:gradFill rotWithShape="0">
          <a:gsLst>
            <a:gs pos="0">
              <a:schemeClr val="accent2">
                <a:hueOff val="3121013"/>
                <a:satOff val="-3893"/>
                <a:lumOff val="915"/>
                <a:alphaOff val="0"/>
                <a:shade val="51000"/>
                <a:satMod val="130000"/>
              </a:schemeClr>
            </a:gs>
            <a:gs pos="80000">
              <a:schemeClr val="accent2">
                <a:hueOff val="3121013"/>
                <a:satOff val="-3893"/>
                <a:lumOff val="915"/>
                <a:alphaOff val="0"/>
                <a:shade val="93000"/>
                <a:satMod val="130000"/>
              </a:schemeClr>
            </a:gs>
            <a:gs pos="100000">
              <a:schemeClr val="accent2">
                <a:hueOff val="3121013"/>
                <a:satOff val="-3893"/>
                <a:lumOff val="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Фотосинтез</a:t>
          </a:r>
          <a:endParaRPr lang="ru-RU" sz="14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2015927" y="3746089"/>
        <a:ext cx="1296373" cy="1211902"/>
      </dsp:txXfrm>
    </dsp:sp>
    <dsp:sp modelId="{EE63900F-613A-4B3C-99C9-0A6A66824CF1}">
      <dsp:nvSpPr>
        <dsp:cNvPr id="0" name=""/>
        <dsp:cNvSpPr/>
      </dsp:nvSpPr>
      <dsp:spPr>
        <a:xfrm rot="10546354">
          <a:off x="2314148" y="2558439"/>
          <a:ext cx="969986" cy="37185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3901266"/>
                <a:satOff val="-4866"/>
                <a:lumOff val="1144"/>
                <a:alphaOff val="0"/>
                <a:shade val="51000"/>
                <a:satMod val="130000"/>
              </a:schemeClr>
            </a:gs>
            <a:gs pos="80000">
              <a:schemeClr val="accent2">
                <a:hueOff val="3901266"/>
                <a:satOff val="-4866"/>
                <a:lumOff val="1144"/>
                <a:alphaOff val="0"/>
                <a:shade val="93000"/>
                <a:satMod val="130000"/>
              </a:schemeClr>
            </a:gs>
            <a:gs pos="100000">
              <a:schemeClr val="accent2">
                <a:hueOff val="3901266"/>
                <a:satOff val="-4866"/>
                <a:lumOff val="114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0800000">
        <a:off x="2425553" y="2628698"/>
        <a:ext cx="858429" cy="223114"/>
      </dsp:txXfrm>
    </dsp:sp>
    <dsp:sp modelId="{BC91A93F-AB2A-4CAC-A272-B1BA9DC2C48E}">
      <dsp:nvSpPr>
        <dsp:cNvPr id="0" name=""/>
        <dsp:cNvSpPr/>
      </dsp:nvSpPr>
      <dsp:spPr>
        <a:xfrm>
          <a:off x="622807" y="2018626"/>
          <a:ext cx="1638081" cy="1652135"/>
        </a:xfrm>
        <a:prstGeom prst="ellipse">
          <a:avLst/>
        </a:prstGeom>
        <a:gradFill rotWithShape="0">
          <a:gsLst>
            <a:gs pos="0">
              <a:schemeClr val="accent2">
                <a:hueOff val="3901266"/>
                <a:satOff val="-4866"/>
                <a:lumOff val="1144"/>
                <a:alphaOff val="0"/>
                <a:shade val="51000"/>
                <a:satMod val="130000"/>
              </a:schemeClr>
            </a:gs>
            <a:gs pos="80000">
              <a:schemeClr val="accent2">
                <a:hueOff val="3901266"/>
                <a:satOff val="-4866"/>
                <a:lumOff val="1144"/>
                <a:alphaOff val="0"/>
                <a:shade val="93000"/>
                <a:satMod val="130000"/>
              </a:schemeClr>
            </a:gs>
            <a:gs pos="100000">
              <a:schemeClr val="accent2">
                <a:hueOff val="3901266"/>
                <a:satOff val="-4866"/>
                <a:lumOff val="114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Здатність до вегетативного розмноження</a:t>
          </a:r>
          <a:endParaRPr lang="ru-RU" sz="14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862698" y="2260576"/>
        <a:ext cx="1158299" cy="1168235"/>
      </dsp:txXfrm>
    </dsp:sp>
    <dsp:sp modelId="{4D823C9A-5D8F-4EFA-A5DD-64D618F44443}">
      <dsp:nvSpPr>
        <dsp:cNvPr id="0" name=""/>
        <dsp:cNvSpPr/>
      </dsp:nvSpPr>
      <dsp:spPr>
        <a:xfrm rot="13109688">
          <a:off x="2379387" y="1732506"/>
          <a:ext cx="1067063" cy="37185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0800000">
        <a:off x="2478821" y="1841596"/>
        <a:ext cx="955506" cy="223114"/>
      </dsp:txXfrm>
    </dsp:sp>
    <dsp:sp modelId="{AEC31A69-BDE3-4AB6-B2E4-003CAA0AFE3F}">
      <dsp:nvSpPr>
        <dsp:cNvPr id="0" name=""/>
        <dsp:cNvSpPr/>
      </dsp:nvSpPr>
      <dsp:spPr>
        <a:xfrm>
          <a:off x="872699" y="141750"/>
          <a:ext cx="1684714" cy="1648075"/>
        </a:xfrm>
        <a:prstGeom prst="ellipse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Клітина містить хітин</a:t>
          </a:r>
          <a:endParaRPr lang="ru-RU" sz="14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1119420" y="383105"/>
        <a:ext cx="1191272" cy="11653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10F8BE-CDB1-408F-99A3-1178B09800CE}">
      <dsp:nvSpPr>
        <dsp:cNvPr id="0" name=""/>
        <dsp:cNvSpPr/>
      </dsp:nvSpPr>
      <dsp:spPr>
        <a:xfrm>
          <a:off x="3033424" y="3282369"/>
          <a:ext cx="2219958" cy="2219958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kern="1200" dirty="0" smtClean="0"/>
            <a:t>Ознаки подібності до рослин</a:t>
          </a:r>
          <a:endParaRPr lang="ru-RU" sz="2600" b="1" kern="1200" dirty="0"/>
        </a:p>
      </dsp:txBody>
      <dsp:txXfrm>
        <a:off x="3358529" y="3607474"/>
        <a:ext cx="1569748" cy="1569748"/>
      </dsp:txXfrm>
    </dsp:sp>
    <dsp:sp modelId="{964CE686-99A3-4D94-94EB-B9B0BF171939}">
      <dsp:nvSpPr>
        <dsp:cNvPr id="0" name=""/>
        <dsp:cNvSpPr/>
      </dsp:nvSpPr>
      <dsp:spPr>
        <a:xfrm rot="10800000">
          <a:off x="777822" y="4076004"/>
          <a:ext cx="2131544" cy="63268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2B5C197-87E5-4223-AEB1-281ACD40E8CA}">
      <dsp:nvSpPr>
        <dsp:cNvPr id="0" name=""/>
        <dsp:cNvSpPr/>
      </dsp:nvSpPr>
      <dsp:spPr>
        <a:xfrm>
          <a:off x="837" y="3770760"/>
          <a:ext cx="1553970" cy="12431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dirty="0" smtClean="0"/>
            <a:t>Прикріплений спосіб життя</a:t>
          </a:r>
          <a:endParaRPr lang="ru-RU" sz="1500" b="1" kern="1200" dirty="0"/>
        </a:p>
      </dsp:txBody>
      <dsp:txXfrm>
        <a:off x="37248" y="3807171"/>
        <a:ext cx="1481148" cy="1170354"/>
      </dsp:txXfrm>
    </dsp:sp>
    <dsp:sp modelId="{EA57024C-817E-4A67-ABCB-E28ACA7CAE34}">
      <dsp:nvSpPr>
        <dsp:cNvPr id="0" name=""/>
        <dsp:cNvSpPr/>
      </dsp:nvSpPr>
      <dsp:spPr>
        <a:xfrm rot="12960000">
          <a:off x="1217047" y="2724210"/>
          <a:ext cx="2131544" cy="63268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2250053"/>
                <a:satOff val="-3376"/>
                <a:lumOff val="-549"/>
                <a:alphaOff val="0"/>
                <a:shade val="51000"/>
                <a:satMod val="130000"/>
              </a:schemeClr>
            </a:gs>
            <a:gs pos="80000">
              <a:schemeClr val="accent3">
                <a:hueOff val="2250053"/>
                <a:satOff val="-3376"/>
                <a:lumOff val="-549"/>
                <a:alphaOff val="0"/>
                <a:shade val="93000"/>
                <a:satMod val="130000"/>
              </a:schemeClr>
            </a:gs>
            <a:gs pos="100000">
              <a:schemeClr val="accent3">
                <a:hueOff val="2250053"/>
                <a:satOff val="-3376"/>
                <a:lumOff val="-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99F83FF-C1D8-479F-81C8-C631B1CDD35E}">
      <dsp:nvSpPr>
        <dsp:cNvPr id="0" name=""/>
        <dsp:cNvSpPr/>
      </dsp:nvSpPr>
      <dsp:spPr>
        <a:xfrm>
          <a:off x="643606" y="1792521"/>
          <a:ext cx="1553970" cy="12431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2250053"/>
                <a:satOff val="-3376"/>
                <a:lumOff val="-549"/>
                <a:alphaOff val="0"/>
                <a:shade val="51000"/>
                <a:satMod val="130000"/>
              </a:schemeClr>
            </a:gs>
            <a:gs pos="80000">
              <a:schemeClr val="accent3">
                <a:hueOff val="2250053"/>
                <a:satOff val="-3376"/>
                <a:lumOff val="-549"/>
                <a:alphaOff val="0"/>
                <a:shade val="93000"/>
                <a:satMod val="130000"/>
              </a:schemeClr>
            </a:gs>
            <a:gs pos="100000">
              <a:schemeClr val="accent3">
                <a:hueOff val="2250053"/>
                <a:satOff val="-3376"/>
                <a:lumOff val="-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dirty="0" smtClean="0"/>
            <a:t>Здатність всмоктувати  розчини мінеральних речовин</a:t>
          </a:r>
          <a:endParaRPr lang="ru-RU" sz="1500" b="1" kern="1200" dirty="0"/>
        </a:p>
      </dsp:txBody>
      <dsp:txXfrm>
        <a:off x="680017" y="1828932"/>
        <a:ext cx="1481148" cy="1170354"/>
      </dsp:txXfrm>
    </dsp:sp>
    <dsp:sp modelId="{8FAF08A2-7180-441C-A8C2-47257562DBB4}">
      <dsp:nvSpPr>
        <dsp:cNvPr id="0" name=""/>
        <dsp:cNvSpPr/>
      </dsp:nvSpPr>
      <dsp:spPr>
        <a:xfrm rot="15120000">
          <a:off x="2366951" y="1888755"/>
          <a:ext cx="2131544" cy="63268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4500106"/>
                <a:satOff val="-6752"/>
                <a:lumOff val="-1098"/>
                <a:alphaOff val="0"/>
                <a:shade val="51000"/>
                <a:satMod val="130000"/>
              </a:schemeClr>
            </a:gs>
            <a:gs pos="80000">
              <a:schemeClr val="accent3">
                <a:hueOff val="4500106"/>
                <a:satOff val="-6752"/>
                <a:lumOff val="-1098"/>
                <a:alphaOff val="0"/>
                <a:shade val="93000"/>
                <a:satMod val="130000"/>
              </a:schemeClr>
            </a:gs>
            <a:gs pos="100000">
              <a:schemeClr val="accent3">
                <a:hueOff val="4500106"/>
                <a:satOff val="-6752"/>
                <a:lumOff val="-10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378A192-01EC-42A1-926B-65D3E4B2FA4A}">
      <dsp:nvSpPr>
        <dsp:cNvPr id="0" name=""/>
        <dsp:cNvSpPr/>
      </dsp:nvSpPr>
      <dsp:spPr>
        <a:xfrm>
          <a:off x="2326396" y="569902"/>
          <a:ext cx="1553970" cy="12431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4500106"/>
                <a:satOff val="-6752"/>
                <a:lumOff val="-1098"/>
                <a:alphaOff val="0"/>
                <a:shade val="51000"/>
                <a:satMod val="130000"/>
              </a:schemeClr>
            </a:gs>
            <a:gs pos="80000">
              <a:schemeClr val="accent3">
                <a:hueOff val="4500106"/>
                <a:satOff val="-6752"/>
                <a:lumOff val="-1098"/>
                <a:alphaOff val="0"/>
                <a:shade val="93000"/>
                <a:satMod val="130000"/>
              </a:schemeClr>
            </a:gs>
            <a:gs pos="100000">
              <a:schemeClr val="accent3">
                <a:hueOff val="4500106"/>
                <a:satOff val="-6752"/>
                <a:lumOff val="-10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dirty="0" smtClean="0"/>
            <a:t>Необмежений ріст</a:t>
          </a:r>
          <a:endParaRPr lang="ru-RU" sz="1500" b="1" kern="1200" dirty="0"/>
        </a:p>
      </dsp:txBody>
      <dsp:txXfrm>
        <a:off x="2362807" y="606313"/>
        <a:ext cx="1481148" cy="1170354"/>
      </dsp:txXfrm>
    </dsp:sp>
    <dsp:sp modelId="{C2429B50-E412-4F10-B195-C88F49A23D46}">
      <dsp:nvSpPr>
        <dsp:cNvPr id="0" name=""/>
        <dsp:cNvSpPr/>
      </dsp:nvSpPr>
      <dsp:spPr>
        <a:xfrm rot="17280000">
          <a:off x="3788312" y="1888755"/>
          <a:ext cx="2131544" cy="63268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6750158"/>
                <a:satOff val="-10128"/>
                <a:lumOff val="-1647"/>
                <a:alphaOff val="0"/>
                <a:shade val="51000"/>
                <a:satMod val="130000"/>
              </a:schemeClr>
            </a:gs>
            <a:gs pos="80000">
              <a:schemeClr val="accent3">
                <a:hueOff val="6750158"/>
                <a:satOff val="-10128"/>
                <a:lumOff val="-1647"/>
                <a:alphaOff val="0"/>
                <a:shade val="93000"/>
                <a:satMod val="130000"/>
              </a:schemeClr>
            </a:gs>
            <a:gs pos="100000">
              <a:schemeClr val="accent3">
                <a:hueOff val="6750158"/>
                <a:satOff val="-10128"/>
                <a:lumOff val="-164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6CB3612-2338-45C1-B045-6048B7636884}">
      <dsp:nvSpPr>
        <dsp:cNvPr id="0" name=""/>
        <dsp:cNvSpPr/>
      </dsp:nvSpPr>
      <dsp:spPr>
        <a:xfrm>
          <a:off x="4406440" y="569902"/>
          <a:ext cx="1553970" cy="12431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6750158"/>
                <a:satOff val="-10128"/>
                <a:lumOff val="-1647"/>
                <a:alphaOff val="0"/>
                <a:shade val="51000"/>
                <a:satMod val="130000"/>
              </a:schemeClr>
            </a:gs>
            <a:gs pos="80000">
              <a:schemeClr val="accent3">
                <a:hueOff val="6750158"/>
                <a:satOff val="-10128"/>
                <a:lumOff val="-1647"/>
                <a:alphaOff val="0"/>
                <a:shade val="93000"/>
                <a:satMod val="130000"/>
              </a:schemeClr>
            </a:gs>
            <a:gs pos="100000">
              <a:schemeClr val="accent3">
                <a:hueOff val="6750158"/>
                <a:satOff val="-10128"/>
                <a:lumOff val="-164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dirty="0" smtClean="0"/>
            <a:t>Наявність клітинної стінки</a:t>
          </a:r>
          <a:endParaRPr lang="ru-RU" sz="1500" b="1" kern="1200" dirty="0"/>
        </a:p>
      </dsp:txBody>
      <dsp:txXfrm>
        <a:off x="4442851" y="606313"/>
        <a:ext cx="1481148" cy="1170354"/>
      </dsp:txXfrm>
    </dsp:sp>
    <dsp:sp modelId="{CF94B22F-8B5E-48F7-91CD-002D75917F31}">
      <dsp:nvSpPr>
        <dsp:cNvPr id="0" name=""/>
        <dsp:cNvSpPr/>
      </dsp:nvSpPr>
      <dsp:spPr>
        <a:xfrm rot="19440000">
          <a:off x="4938216" y="2724210"/>
          <a:ext cx="2131544" cy="63268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9000211"/>
                <a:satOff val="-13504"/>
                <a:lumOff val="-2196"/>
                <a:alphaOff val="0"/>
                <a:shade val="51000"/>
                <a:satMod val="130000"/>
              </a:schemeClr>
            </a:gs>
            <a:gs pos="80000">
              <a:schemeClr val="accent3">
                <a:hueOff val="9000211"/>
                <a:satOff val="-13504"/>
                <a:lumOff val="-2196"/>
                <a:alphaOff val="0"/>
                <a:shade val="93000"/>
                <a:satMod val="130000"/>
              </a:schemeClr>
            </a:gs>
            <a:gs pos="100000">
              <a:schemeClr val="accent3">
                <a:hueOff val="9000211"/>
                <a:satOff val="-13504"/>
                <a:lumOff val="-219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E006962-8C8F-42B2-90EF-1453EFB659C1}">
      <dsp:nvSpPr>
        <dsp:cNvPr id="0" name=""/>
        <dsp:cNvSpPr/>
      </dsp:nvSpPr>
      <dsp:spPr>
        <a:xfrm>
          <a:off x="6089231" y="1792521"/>
          <a:ext cx="1553970" cy="12431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9000211"/>
                <a:satOff val="-13504"/>
                <a:lumOff val="-2196"/>
                <a:alphaOff val="0"/>
                <a:shade val="51000"/>
                <a:satMod val="130000"/>
              </a:schemeClr>
            </a:gs>
            <a:gs pos="80000">
              <a:schemeClr val="accent3">
                <a:hueOff val="9000211"/>
                <a:satOff val="-13504"/>
                <a:lumOff val="-2196"/>
                <a:alphaOff val="0"/>
                <a:shade val="93000"/>
                <a:satMod val="130000"/>
              </a:schemeClr>
            </a:gs>
            <a:gs pos="100000">
              <a:schemeClr val="accent3">
                <a:hueOff val="9000211"/>
                <a:satOff val="-13504"/>
                <a:lumOff val="-219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dirty="0" smtClean="0"/>
            <a:t>Наявність </a:t>
          </a:r>
          <a:r>
            <a:rPr lang="uk-UA" sz="1500" b="1" kern="1200" dirty="0" err="1" smtClean="0"/>
            <a:t>запасаючих</a:t>
          </a:r>
          <a:r>
            <a:rPr lang="uk-UA" sz="1500" b="1" kern="1200" dirty="0" smtClean="0"/>
            <a:t> </a:t>
          </a:r>
          <a:r>
            <a:rPr lang="uk-UA" sz="1500" b="1" kern="1200" dirty="0" err="1" smtClean="0"/>
            <a:t>вакуолей</a:t>
          </a:r>
          <a:endParaRPr lang="ru-RU" sz="1500" b="1" kern="1200" dirty="0"/>
        </a:p>
      </dsp:txBody>
      <dsp:txXfrm>
        <a:off x="6125642" y="1828932"/>
        <a:ext cx="1481148" cy="1170354"/>
      </dsp:txXfrm>
    </dsp:sp>
    <dsp:sp modelId="{6E434F3F-78C9-4248-87CC-F261ABE494E5}">
      <dsp:nvSpPr>
        <dsp:cNvPr id="0" name=""/>
        <dsp:cNvSpPr/>
      </dsp:nvSpPr>
      <dsp:spPr>
        <a:xfrm>
          <a:off x="5377441" y="4076004"/>
          <a:ext cx="2131544" cy="63268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5838CF3-04FD-48CF-B3F0-052E74C4EB7D}">
      <dsp:nvSpPr>
        <dsp:cNvPr id="0" name=""/>
        <dsp:cNvSpPr/>
      </dsp:nvSpPr>
      <dsp:spPr>
        <a:xfrm>
          <a:off x="6732000" y="3770760"/>
          <a:ext cx="1553970" cy="12431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dirty="0" smtClean="0"/>
            <a:t>Здатність до вегетативного розмноження та утворення спор</a:t>
          </a:r>
          <a:endParaRPr lang="ru-RU" sz="1500" b="1" kern="1200" dirty="0"/>
        </a:p>
      </dsp:txBody>
      <dsp:txXfrm>
        <a:off x="6768411" y="3807171"/>
        <a:ext cx="1481148" cy="11703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3DCBDD-C23E-4023-BD1B-867542CF2ACB}">
      <dsp:nvSpPr>
        <dsp:cNvPr id="0" name=""/>
        <dsp:cNvSpPr/>
      </dsp:nvSpPr>
      <dsp:spPr>
        <a:xfrm>
          <a:off x="3219017" y="2357452"/>
          <a:ext cx="2067398" cy="1922362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Ознаки подібності до тварин</a:t>
          </a:r>
          <a:endParaRPr lang="ru-RU" sz="2400" b="1" kern="1200" dirty="0"/>
        </a:p>
      </dsp:txBody>
      <dsp:txXfrm>
        <a:off x="3521780" y="2638975"/>
        <a:ext cx="1461872" cy="1359316"/>
      </dsp:txXfrm>
    </dsp:sp>
    <dsp:sp modelId="{689227A7-DC8B-4B03-8E1D-E9B8D66EE8A4}">
      <dsp:nvSpPr>
        <dsp:cNvPr id="0" name=""/>
        <dsp:cNvSpPr/>
      </dsp:nvSpPr>
      <dsp:spPr>
        <a:xfrm rot="16200000">
          <a:off x="4161926" y="1896003"/>
          <a:ext cx="181580" cy="59057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4189163" y="2041354"/>
        <a:ext cx="127106" cy="354343"/>
      </dsp:txXfrm>
    </dsp:sp>
    <dsp:sp modelId="{1F506D83-4316-4499-8FCD-9E7E7F4D9392}">
      <dsp:nvSpPr>
        <dsp:cNvPr id="0" name=""/>
        <dsp:cNvSpPr/>
      </dsp:nvSpPr>
      <dsp:spPr>
        <a:xfrm>
          <a:off x="3120938" y="-241205"/>
          <a:ext cx="2263557" cy="2256053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Гетеротрофне живлення</a:t>
          </a:r>
          <a:endParaRPr lang="ru-RU" sz="1900" b="1" kern="1200" dirty="0"/>
        </a:p>
      </dsp:txBody>
      <dsp:txXfrm>
        <a:off x="3452428" y="89186"/>
        <a:ext cx="1600577" cy="1595271"/>
      </dsp:txXfrm>
    </dsp:sp>
    <dsp:sp modelId="{51A2A067-2CA0-4AAA-A158-BCB9F91032CE}">
      <dsp:nvSpPr>
        <dsp:cNvPr id="0" name=""/>
        <dsp:cNvSpPr/>
      </dsp:nvSpPr>
      <dsp:spPr>
        <a:xfrm rot="20520000">
          <a:off x="5297513" y="2653618"/>
          <a:ext cx="186221" cy="59057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51000"/>
                <a:satMod val="130000"/>
              </a:schemeClr>
            </a:gs>
            <a:gs pos="80000">
              <a:schemeClr val="accent3">
                <a:hueOff val="2812566"/>
                <a:satOff val="-4220"/>
                <a:lumOff val="-686"/>
                <a:alphaOff val="0"/>
                <a:shade val="93000"/>
                <a:satMod val="13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5298880" y="2780364"/>
        <a:ext cx="130355" cy="354343"/>
      </dsp:txXfrm>
    </dsp:sp>
    <dsp:sp modelId="{F9BBB6E0-1059-4012-88F7-F95CD472225C}">
      <dsp:nvSpPr>
        <dsp:cNvPr id="0" name=""/>
        <dsp:cNvSpPr/>
      </dsp:nvSpPr>
      <dsp:spPr>
        <a:xfrm>
          <a:off x="5509478" y="1527885"/>
          <a:ext cx="2112058" cy="2078552"/>
        </a:xfrm>
        <a:prstGeom prst="ellipse">
          <a:avLst/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51000"/>
                <a:satMod val="130000"/>
              </a:schemeClr>
            </a:gs>
            <a:gs pos="80000">
              <a:schemeClr val="accent3">
                <a:hueOff val="2812566"/>
                <a:satOff val="-4220"/>
                <a:lumOff val="-686"/>
                <a:alphaOff val="0"/>
                <a:shade val="93000"/>
                <a:satMod val="13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Клітинна стінка містить хітин</a:t>
          </a:r>
          <a:endParaRPr lang="ru-RU" sz="1900" b="1" kern="1200" dirty="0"/>
        </a:p>
      </dsp:txBody>
      <dsp:txXfrm>
        <a:off x="5818782" y="1832282"/>
        <a:ext cx="1493450" cy="1469758"/>
      </dsp:txXfrm>
    </dsp:sp>
    <dsp:sp modelId="{AFF3705D-07C5-4739-96F3-7BDA6AD5A0AB}">
      <dsp:nvSpPr>
        <dsp:cNvPr id="0" name=""/>
        <dsp:cNvSpPr/>
      </dsp:nvSpPr>
      <dsp:spPr>
        <a:xfrm rot="3240000">
          <a:off x="4839088" y="3970451"/>
          <a:ext cx="203480" cy="59057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4851670" y="4063872"/>
        <a:ext cx="142436" cy="354343"/>
      </dsp:txXfrm>
    </dsp:sp>
    <dsp:sp modelId="{78CAB60F-12C5-4E99-9DE1-BC6F3BD447DB}">
      <dsp:nvSpPr>
        <dsp:cNvPr id="0" name=""/>
        <dsp:cNvSpPr/>
      </dsp:nvSpPr>
      <dsp:spPr>
        <a:xfrm>
          <a:off x="4577591" y="4242531"/>
          <a:ext cx="2209016" cy="2086959"/>
        </a:xfrm>
        <a:prstGeom prst="ellipse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Запасна поживна речовина глікоген</a:t>
          </a:r>
          <a:endParaRPr lang="ru-RU" sz="1900" b="1" kern="1200" dirty="0"/>
        </a:p>
      </dsp:txBody>
      <dsp:txXfrm>
        <a:off x="4901094" y="4548159"/>
        <a:ext cx="1562010" cy="1475703"/>
      </dsp:txXfrm>
    </dsp:sp>
    <dsp:sp modelId="{46252A57-8911-4756-A6EB-3DF05717D579}">
      <dsp:nvSpPr>
        <dsp:cNvPr id="0" name=""/>
        <dsp:cNvSpPr/>
      </dsp:nvSpPr>
      <dsp:spPr>
        <a:xfrm rot="7560000">
          <a:off x="3484245" y="3955200"/>
          <a:ext cx="182880" cy="59057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51000"/>
                <a:satMod val="130000"/>
              </a:schemeClr>
            </a:gs>
            <a:gs pos="80000">
              <a:schemeClr val="accent3">
                <a:hueOff val="8437698"/>
                <a:satOff val="-12660"/>
                <a:lumOff val="-2059"/>
                <a:alphaOff val="0"/>
                <a:shade val="93000"/>
                <a:satMod val="13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3527801" y="4051121"/>
        <a:ext cx="128016" cy="354343"/>
      </dsp:txXfrm>
    </dsp:sp>
    <dsp:sp modelId="{B87F71F0-5A94-4BDD-A9DC-07886D45FEAB}">
      <dsp:nvSpPr>
        <dsp:cNvPr id="0" name=""/>
        <dsp:cNvSpPr/>
      </dsp:nvSpPr>
      <dsp:spPr>
        <a:xfrm>
          <a:off x="1714508" y="4187147"/>
          <a:ext cx="2217649" cy="2197726"/>
        </a:xfrm>
        <a:prstGeom prst="ellipse">
          <a:avLst/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51000"/>
                <a:satMod val="130000"/>
              </a:schemeClr>
            </a:gs>
            <a:gs pos="80000">
              <a:schemeClr val="accent3">
                <a:hueOff val="8437698"/>
                <a:satOff val="-12660"/>
                <a:lumOff val="-2059"/>
                <a:alphaOff val="0"/>
                <a:shade val="93000"/>
                <a:satMod val="13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Відсутність пластид</a:t>
          </a:r>
          <a:endParaRPr lang="ru-RU" sz="1900" b="1" kern="1200" dirty="0"/>
        </a:p>
      </dsp:txBody>
      <dsp:txXfrm>
        <a:off x="2039275" y="4508997"/>
        <a:ext cx="1568115" cy="1554026"/>
      </dsp:txXfrm>
    </dsp:sp>
    <dsp:sp modelId="{3A5DB0DD-23DD-45A1-9F79-AB826134FAAD}">
      <dsp:nvSpPr>
        <dsp:cNvPr id="0" name=""/>
        <dsp:cNvSpPr/>
      </dsp:nvSpPr>
      <dsp:spPr>
        <a:xfrm rot="11653265">
          <a:off x="3017800" y="2760617"/>
          <a:ext cx="134286" cy="59057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3057469" y="2883679"/>
        <a:ext cx="94000" cy="354343"/>
      </dsp:txXfrm>
    </dsp:sp>
    <dsp:sp modelId="{61183811-1D78-4A03-A5FF-01914BCB587C}">
      <dsp:nvSpPr>
        <dsp:cNvPr id="0" name=""/>
        <dsp:cNvSpPr/>
      </dsp:nvSpPr>
      <dsp:spPr>
        <a:xfrm>
          <a:off x="500056" y="1571626"/>
          <a:ext cx="2263557" cy="2165592"/>
        </a:xfrm>
        <a:prstGeom prst="ellipse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Продукт обміну сечовина</a:t>
          </a:r>
          <a:endParaRPr lang="ru-RU" sz="1900" b="1" kern="1200" dirty="0"/>
        </a:p>
      </dsp:txBody>
      <dsp:txXfrm>
        <a:off x="831546" y="1888770"/>
        <a:ext cx="1600577" cy="15313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14CE8B-97B0-4711-BC33-F413DE8C26CE}">
      <dsp:nvSpPr>
        <dsp:cNvPr id="0" name=""/>
        <dsp:cNvSpPr/>
      </dsp:nvSpPr>
      <dsp:spPr>
        <a:xfrm>
          <a:off x="3343298" y="640"/>
          <a:ext cx="5014947" cy="249782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dirty="0" smtClean="0"/>
            <a:t>Водні - населяють </a:t>
          </a:r>
          <a:r>
            <a:rPr lang="uk-UA" sz="2400" b="1" kern="1200" dirty="0" smtClean="0"/>
            <a:t>водойми усіх типів або паразитують на водних рослинах і тваринах.</a:t>
          </a:r>
          <a:endParaRPr lang="ru-RU" sz="2400" b="1" kern="1200" dirty="0"/>
        </a:p>
      </dsp:txBody>
      <dsp:txXfrm>
        <a:off x="3343298" y="312868"/>
        <a:ext cx="4078263" cy="1873367"/>
      </dsp:txXfrm>
    </dsp:sp>
    <dsp:sp modelId="{0F93FB78-DB52-4E65-B224-FBA8C13C4DB7}">
      <dsp:nvSpPr>
        <dsp:cNvPr id="0" name=""/>
        <dsp:cNvSpPr/>
      </dsp:nvSpPr>
      <dsp:spPr>
        <a:xfrm>
          <a:off x="0" y="640"/>
          <a:ext cx="3343298" cy="2497823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121934" y="122574"/>
        <a:ext cx="3099430" cy="2253955"/>
      </dsp:txXfrm>
    </dsp:sp>
    <dsp:sp modelId="{4C92E2C4-8AE9-4698-B98A-0AC10142FF3B}">
      <dsp:nvSpPr>
        <dsp:cNvPr id="0" name=""/>
        <dsp:cNvSpPr/>
      </dsp:nvSpPr>
      <dsp:spPr>
        <a:xfrm>
          <a:off x="3343298" y="2748246"/>
          <a:ext cx="5014947" cy="2497823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dirty="0" smtClean="0"/>
            <a:t>Наземні - живуть </a:t>
          </a:r>
          <a:r>
            <a:rPr lang="uk-UA" sz="2400" b="1" kern="1200" dirty="0" smtClean="0"/>
            <a:t>у наземному середовищі, можуть оселятися та різних субстратах або паразитувати на інших організмах</a:t>
          </a:r>
          <a:endParaRPr lang="ru-RU" sz="2400" b="1" kern="1200" dirty="0"/>
        </a:p>
      </dsp:txBody>
      <dsp:txXfrm>
        <a:off x="3343298" y="3060474"/>
        <a:ext cx="4078263" cy="1873367"/>
      </dsp:txXfrm>
    </dsp:sp>
    <dsp:sp modelId="{6E278E1E-E088-4953-8714-3E0A1C63E3E7}">
      <dsp:nvSpPr>
        <dsp:cNvPr id="0" name=""/>
        <dsp:cNvSpPr/>
      </dsp:nvSpPr>
      <dsp:spPr>
        <a:xfrm>
          <a:off x="0" y="2748246"/>
          <a:ext cx="3343298" cy="2497823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121934" y="2870180"/>
        <a:ext cx="3099430" cy="225395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06E138-BDBD-4211-8D8B-8F6D13306092}">
      <dsp:nvSpPr>
        <dsp:cNvPr id="0" name=""/>
        <dsp:cNvSpPr/>
      </dsp:nvSpPr>
      <dsp:spPr>
        <a:xfrm>
          <a:off x="0" y="0"/>
          <a:ext cx="8429684" cy="1671649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b="1" kern="1200" dirty="0" err="1" smtClean="0"/>
            <a:t>Грунтові</a:t>
          </a:r>
          <a:r>
            <a:rPr lang="uk-UA" sz="4700" b="1" kern="1200" dirty="0" smtClean="0"/>
            <a:t> – поселяються на </a:t>
          </a:r>
          <a:r>
            <a:rPr lang="uk-UA" sz="4700" b="1" kern="1200" dirty="0" err="1" smtClean="0"/>
            <a:t>грунті</a:t>
          </a:r>
          <a:r>
            <a:rPr lang="uk-UA" sz="4700" b="1" kern="1200" dirty="0" smtClean="0"/>
            <a:t>, в лісовій підстилці</a:t>
          </a:r>
          <a:endParaRPr lang="ru-RU" sz="4700" b="1" kern="1200" dirty="0"/>
        </a:p>
      </dsp:txBody>
      <dsp:txXfrm>
        <a:off x="0" y="0"/>
        <a:ext cx="8429684" cy="1671649"/>
      </dsp:txXfrm>
    </dsp:sp>
    <dsp:sp modelId="{BE03CF19-C301-46E7-A242-D73A04998EAC}">
      <dsp:nvSpPr>
        <dsp:cNvPr id="0" name=""/>
        <dsp:cNvSpPr/>
      </dsp:nvSpPr>
      <dsp:spPr>
        <a:xfrm>
          <a:off x="4116" y="1671649"/>
          <a:ext cx="2807150" cy="3510463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4116" y="1671649"/>
        <a:ext cx="2807150" cy="3510463"/>
      </dsp:txXfrm>
    </dsp:sp>
    <dsp:sp modelId="{3A8D519C-B814-4CC8-AB17-4EB9C2885B3E}">
      <dsp:nvSpPr>
        <dsp:cNvPr id="0" name=""/>
        <dsp:cNvSpPr/>
      </dsp:nvSpPr>
      <dsp:spPr>
        <a:xfrm>
          <a:off x="2811266" y="1671649"/>
          <a:ext cx="2807150" cy="3510463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2811266" y="1671649"/>
        <a:ext cx="2807150" cy="3510463"/>
      </dsp:txXfrm>
    </dsp:sp>
    <dsp:sp modelId="{AFBBF532-B012-4B05-95B0-3FAF4A8DD86E}">
      <dsp:nvSpPr>
        <dsp:cNvPr id="0" name=""/>
        <dsp:cNvSpPr/>
      </dsp:nvSpPr>
      <dsp:spPr>
        <a:xfrm>
          <a:off x="5618417" y="1671649"/>
          <a:ext cx="2807150" cy="3510463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5618417" y="1671649"/>
        <a:ext cx="2807150" cy="3510463"/>
      </dsp:txXfrm>
    </dsp:sp>
    <dsp:sp modelId="{330C59E8-AA2E-4680-9822-E1A5D6BCE4CF}">
      <dsp:nvSpPr>
        <dsp:cNvPr id="0" name=""/>
        <dsp:cNvSpPr/>
      </dsp:nvSpPr>
      <dsp:spPr>
        <a:xfrm>
          <a:off x="0" y="5182112"/>
          <a:ext cx="8429684" cy="390051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06E138-BDBD-4211-8D8B-8F6D13306092}">
      <dsp:nvSpPr>
        <dsp:cNvPr id="0" name=""/>
        <dsp:cNvSpPr/>
      </dsp:nvSpPr>
      <dsp:spPr>
        <a:xfrm>
          <a:off x="0" y="0"/>
          <a:ext cx="8429684" cy="1671649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b="1" kern="1200" smtClean="0"/>
            <a:t>На деревах</a:t>
          </a:r>
          <a:endParaRPr lang="ru-RU" sz="6500" b="1" kern="1200" dirty="0"/>
        </a:p>
      </dsp:txBody>
      <dsp:txXfrm>
        <a:off x="0" y="0"/>
        <a:ext cx="8429684" cy="1671649"/>
      </dsp:txXfrm>
    </dsp:sp>
    <dsp:sp modelId="{BE03CF19-C301-46E7-A242-D73A04998EAC}">
      <dsp:nvSpPr>
        <dsp:cNvPr id="0" name=""/>
        <dsp:cNvSpPr/>
      </dsp:nvSpPr>
      <dsp:spPr>
        <a:xfrm>
          <a:off x="4116" y="1671649"/>
          <a:ext cx="2807150" cy="3510463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4116" y="1671649"/>
        <a:ext cx="2807150" cy="3510463"/>
      </dsp:txXfrm>
    </dsp:sp>
    <dsp:sp modelId="{3A8D519C-B814-4CC8-AB17-4EB9C2885B3E}">
      <dsp:nvSpPr>
        <dsp:cNvPr id="0" name=""/>
        <dsp:cNvSpPr/>
      </dsp:nvSpPr>
      <dsp:spPr>
        <a:xfrm>
          <a:off x="2811266" y="1671649"/>
          <a:ext cx="2807150" cy="3510463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2811266" y="1671649"/>
        <a:ext cx="2807150" cy="3510463"/>
      </dsp:txXfrm>
    </dsp:sp>
    <dsp:sp modelId="{AFBBF532-B012-4B05-95B0-3FAF4A8DD86E}">
      <dsp:nvSpPr>
        <dsp:cNvPr id="0" name=""/>
        <dsp:cNvSpPr/>
      </dsp:nvSpPr>
      <dsp:spPr>
        <a:xfrm>
          <a:off x="5618417" y="1671649"/>
          <a:ext cx="2807150" cy="3510463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5618417" y="1671649"/>
        <a:ext cx="2807150" cy="3510463"/>
      </dsp:txXfrm>
    </dsp:sp>
    <dsp:sp modelId="{330C59E8-AA2E-4680-9822-E1A5D6BCE4CF}">
      <dsp:nvSpPr>
        <dsp:cNvPr id="0" name=""/>
        <dsp:cNvSpPr/>
      </dsp:nvSpPr>
      <dsp:spPr>
        <a:xfrm>
          <a:off x="0" y="5182112"/>
          <a:ext cx="8429684" cy="390051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06E138-BDBD-4211-8D8B-8F6D13306092}">
      <dsp:nvSpPr>
        <dsp:cNvPr id="0" name=""/>
        <dsp:cNvSpPr/>
      </dsp:nvSpPr>
      <dsp:spPr>
        <a:xfrm>
          <a:off x="0" y="0"/>
          <a:ext cx="8429684" cy="1671649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400" b="1" kern="1200" smtClean="0"/>
            <a:t>На </a:t>
          </a:r>
          <a:r>
            <a:rPr lang="uk-UA" sz="5400" b="1" kern="1200" dirty="0" err="1" smtClean="0"/>
            <a:t>кам</a:t>
          </a:r>
          <a:r>
            <a:rPr lang="en-US" sz="5400" b="1" kern="1200" dirty="0" smtClean="0"/>
            <a:t>’</a:t>
          </a:r>
          <a:r>
            <a:rPr lang="uk-UA" sz="5400" b="1" kern="1200" dirty="0" err="1" smtClean="0"/>
            <a:t>янистих</a:t>
          </a:r>
          <a:r>
            <a:rPr lang="uk-UA" sz="5400" b="1" kern="1200" dirty="0" smtClean="0"/>
            <a:t> субстратах</a:t>
          </a:r>
          <a:endParaRPr lang="ru-RU" sz="5400" b="1" kern="1200" dirty="0"/>
        </a:p>
      </dsp:txBody>
      <dsp:txXfrm>
        <a:off x="0" y="0"/>
        <a:ext cx="8429684" cy="1671649"/>
      </dsp:txXfrm>
    </dsp:sp>
    <dsp:sp modelId="{BE03CF19-C301-46E7-A242-D73A04998EAC}">
      <dsp:nvSpPr>
        <dsp:cNvPr id="0" name=""/>
        <dsp:cNvSpPr/>
      </dsp:nvSpPr>
      <dsp:spPr>
        <a:xfrm>
          <a:off x="4116" y="1671649"/>
          <a:ext cx="2807150" cy="3510463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4116" y="1671649"/>
        <a:ext cx="2807150" cy="3510463"/>
      </dsp:txXfrm>
    </dsp:sp>
    <dsp:sp modelId="{3A8D519C-B814-4CC8-AB17-4EB9C2885B3E}">
      <dsp:nvSpPr>
        <dsp:cNvPr id="0" name=""/>
        <dsp:cNvSpPr/>
      </dsp:nvSpPr>
      <dsp:spPr>
        <a:xfrm>
          <a:off x="2811266" y="1671649"/>
          <a:ext cx="2807150" cy="3510463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2811266" y="1671649"/>
        <a:ext cx="2807150" cy="3510463"/>
      </dsp:txXfrm>
    </dsp:sp>
    <dsp:sp modelId="{AFBBF532-B012-4B05-95B0-3FAF4A8DD86E}">
      <dsp:nvSpPr>
        <dsp:cNvPr id="0" name=""/>
        <dsp:cNvSpPr/>
      </dsp:nvSpPr>
      <dsp:spPr>
        <a:xfrm>
          <a:off x="5618417" y="1671649"/>
          <a:ext cx="2807150" cy="3510463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5618417" y="1671649"/>
        <a:ext cx="2807150" cy="3510463"/>
      </dsp:txXfrm>
    </dsp:sp>
    <dsp:sp modelId="{330C59E8-AA2E-4680-9822-E1A5D6BCE4CF}">
      <dsp:nvSpPr>
        <dsp:cNvPr id="0" name=""/>
        <dsp:cNvSpPr/>
      </dsp:nvSpPr>
      <dsp:spPr>
        <a:xfrm>
          <a:off x="0" y="5182112"/>
          <a:ext cx="8429684" cy="390051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06E138-BDBD-4211-8D8B-8F6D13306092}">
      <dsp:nvSpPr>
        <dsp:cNvPr id="0" name=""/>
        <dsp:cNvSpPr/>
      </dsp:nvSpPr>
      <dsp:spPr>
        <a:xfrm>
          <a:off x="0" y="0"/>
          <a:ext cx="8429684" cy="1671649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600" b="1" kern="1200" smtClean="0"/>
            <a:t>На </a:t>
          </a:r>
          <a:r>
            <a:rPr lang="uk-UA" sz="5600" b="1" kern="1200" dirty="0" smtClean="0"/>
            <a:t>трав</a:t>
          </a:r>
          <a:r>
            <a:rPr lang="en-US" sz="5600" b="1" kern="1200" dirty="0" smtClean="0"/>
            <a:t>’</a:t>
          </a:r>
          <a:r>
            <a:rPr lang="uk-UA" sz="5600" b="1" kern="1200" dirty="0" err="1" smtClean="0"/>
            <a:t>янистих</a:t>
          </a:r>
          <a:r>
            <a:rPr lang="uk-UA" sz="5600" b="1" kern="1200" dirty="0" smtClean="0"/>
            <a:t> рослинах</a:t>
          </a:r>
          <a:endParaRPr lang="ru-RU" sz="5600" b="1" kern="1200" dirty="0"/>
        </a:p>
      </dsp:txBody>
      <dsp:txXfrm>
        <a:off x="0" y="0"/>
        <a:ext cx="8429684" cy="1671649"/>
      </dsp:txXfrm>
    </dsp:sp>
    <dsp:sp modelId="{BE03CF19-C301-46E7-A242-D73A04998EAC}">
      <dsp:nvSpPr>
        <dsp:cNvPr id="0" name=""/>
        <dsp:cNvSpPr/>
      </dsp:nvSpPr>
      <dsp:spPr>
        <a:xfrm>
          <a:off x="4116" y="1671649"/>
          <a:ext cx="2807150" cy="3510463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4116" y="1671649"/>
        <a:ext cx="2807150" cy="3510463"/>
      </dsp:txXfrm>
    </dsp:sp>
    <dsp:sp modelId="{3A8D519C-B814-4CC8-AB17-4EB9C2885B3E}">
      <dsp:nvSpPr>
        <dsp:cNvPr id="0" name=""/>
        <dsp:cNvSpPr/>
      </dsp:nvSpPr>
      <dsp:spPr>
        <a:xfrm>
          <a:off x="2811266" y="1671649"/>
          <a:ext cx="2807150" cy="3510463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2811266" y="1671649"/>
        <a:ext cx="2807150" cy="3510463"/>
      </dsp:txXfrm>
    </dsp:sp>
    <dsp:sp modelId="{AFBBF532-B012-4B05-95B0-3FAF4A8DD86E}">
      <dsp:nvSpPr>
        <dsp:cNvPr id="0" name=""/>
        <dsp:cNvSpPr/>
      </dsp:nvSpPr>
      <dsp:spPr>
        <a:xfrm>
          <a:off x="5618417" y="1671649"/>
          <a:ext cx="2807150" cy="3510463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5618417" y="1671649"/>
        <a:ext cx="2807150" cy="3510463"/>
      </dsp:txXfrm>
    </dsp:sp>
    <dsp:sp modelId="{330C59E8-AA2E-4680-9822-E1A5D6BCE4CF}">
      <dsp:nvSpPr>
        <dsp:cNvPr id="0" name=""/>
        <dsp:cNvSpPr/>
      </dsp:nvSpPr>
      <dsp:spPr>
        <a:xfrm>
          <a:off x="0" y="5182112"/>
          <a:ext cx="8429684" cy="390051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06E138-BDBD-4211-8D8B-8F6D13306092}">
      <dsp:nvSpPr>
        <dsp:cNvPr id="0" name=""/>
        <dsp:cNvSpPr/>
      </dsp:nvSpPr>
      <dsp:spPr>
        <a:xfrm>
          <a:off x="0" y="0"/>
          <a:ext cx="8429684" cy="1671649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217170" tIns="217170" rIns="217170" bIns="217170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700" b="1" kern="1200" smtClean="0"/>
            <a:t>На </a:t>
          </a:r>
          <a:r>
            <a:rPr lang="uk-UA" sz="5700" b="1" kern="1200" dirty="0" smtClean="0"/>
            <a:t>тваринних організмах</a:t>
          </a:r>
          <a:endParaRPr lang="ru-RU" sz="5700" b="1" kern="1200" dirty="0"/>
        </a:p>
      </dsp:txBody>
      <dsp:txXfrm>
        <a:off x="0" y="0"/>
        <a:ext cx="8429684" cy="1671649"/>
      </dsp:txXfrm>
    </dsp:sp>
    <dsp:sp modelId="{BE03CF19-C301-46E7-A242-D73A04998EAC}">
      <dsp:nvSpPr>
        <dsp:cNvPr id="0" name=""/>
        <dsp:cNvSpPr/>
      </dsp:nvSpPr>
      <dsp:spPr>
        <a:xfrm>
          <a:off x="4116" y="1671649"/>
          <a:ext cx="2807150" cy="3510463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4116" y="1671649"/>
        <a:ext cx="2807150" cy="3510463"/>
      </dsp:txXfrm>
    </dsp:sp>
    <dsp:sp modelId="{3A8D519C-B814-4CC8-AB17-4EB9C2885B3E}">
      <dsp:nvSpPr>
        <dsp:cNvPr id="0" name=""/>
        <dsp:cNvSpPr/>
      </dsp:nvSpPr>
      <dsp:spPr>
        <a:xfrm>
          <a:off x="2811266" y="1671649"/>
          <a:ext cx="2807150" cy="3510463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2811266" y="1671649"/>
        <a:ext cx="2807150" cy="3510463"/>
      </dsp:txXfrm>
    </dsp:sp>
    <dsp:sp modelId="{AFBBF532-B012-4B05-95B0-3FAF4A8DD86E}">
      <dsp:nvSpPr>
        <dsp:cNvPr id="0" name=""/>
        <dsp:cNvSpPr/>
      </dsp:nvSpPr>
      <dsp:spPr>
        <a:xfrm>
          <a:off x="5618417" y="1671649"/>
          <a:ext cx="2807150" cy="3510463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5618417" y="1671649"/>
        <a:ext cx="2807150" cy="3510463"/>
      </dsp:txXfrm>
    </dsp:sp>
    <dsp:sp modelId="{330C59E8-AA2E-4680-9822-E1A5D6BCE4CF}">
      <dsp:nvSpPr>
        <dsp:cNvPr id="0" name=""/>
        <dsp:cNvSpPr/>
      </dsp:nvSpPr>
      <dsp:spPr>
        <a:xfrm>
          <a:off x="0" y="5182112"/>
          <a:ext cx="8429684" cy="390051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hyperlink" Target="&#1042;&#1110;&#1076;&#1077;&#1086;&#1092;&#1072;&#1081;&#1083;&#1080;/&#1062;&#1110;&#1082;&#1072;&#1074;&#1110;%20&#1092;&#1072;&#1082;&#1090;&#1080;%20&#1087;&#1088;&#1086;%20&#1075;&#1088;&#1080;&#1073;&#1080;.mp4" TargetMode="Externa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52" y="428604"/>
            <a:ext cx="60007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Гриби</a:t>
            </a:r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 </a:t>
            </a:r>
          </a:p>
          <a:p>
            <a:pPr algn="ctr"/>
            <a:r>
              <a:rPr lang="ru-RU" sz="6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загальні</a:t>
            </a:r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характеристика </a:t>
            </a:r>
          </a:p>
          <a:p>
            <a:pPr algn="ctr"/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царства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3214678" y="4500570"/>
            <a:ext cx="5343540" cy="207170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342900" indent="-342900" algn="r">
              <a:defRPr/>
            </a:pPr>
            <a:r>
              <a:rPr lang="uk-UA" sz="2400" b="1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Підготувала:</a:t>
            </a:r>
          </a:p>
          <a:p>
            <a:pPr marL="342900" indent="-342900" algn="r">
              <a:defRPr/>
            </a:pPr>
            <a:r>
              <a:rPr lang="uk-UA" sz="2400" b="1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вчитель  біології вищої категорії, </a:t>
            </a:r>
            <a:r>
              <a:rPr lang="uk-UA" sz="2400" b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методист  відділу освіти Монастирищенської РДА</a:t>
            </a:r>
          </a:p>
          <a:p>
            <a:pPr marL="342900" indent="-342900" algn="r">
              <a:defRPr/>
            </a:pPr>
            <a:r>
              <a:rPr lang="uk-UA" sz="2400" b="1" kern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Костриця </a:t>
            </a:r>
            <a:r>
              <a:rPr lang="uk-UA" sz="2400" b="1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І.В.</a:t>
            </a:r>
            <a:endParaRPr lang="ru-RU" sz="2400" b="1" kern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ru-RU" sz="3200" kern="0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upload.wikimedia.org/wikipedia/commons/f/f1/Hypha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500174"/>
            <a:ext cx="6700883" cy="47863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Скругленный прямоугольник 3"/>
          <p:cNvSpPr/>
          <p:nvPr/>
        </p:nvSpPr>
        <p:spPr>
          <a:xfrm>
            <a:off x="714348" y="428604"/>
            <a:ext cx="7572428" cy="919401"/>
          </a:xfrm>
          <a:prstGeom prst="round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Елементарною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одиницею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міцелію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окрема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нитка , яка 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називається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гіфою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sz="2400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285728"/>
            <a:ext cx="8572560" cy="1736646"/>
          </a:xfrm>
          <a:prstGeom prst="round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мають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верхівковий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необмежений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ріст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У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більшості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оболонка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безбарвна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деяких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—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забарвлена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Основна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функція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гіфів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—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поглинання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води та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поживних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речовин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із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середовища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2530" name="Picture 2" descr="C:\Documents and Settings\Инна\Рабочий стол\гриби\bio-6kl-kostikov-ukr-2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643182"/>
            <a:ext cx="8342404" cy="34918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8643998" cy="919401"/>
          </a:xfrm>
          <a:prstGeom prst="round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нижчих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не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мають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поперечних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перегородок (септ)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грибниця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становить одну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велику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багатоядерну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клітину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4578" name="Picture 2" descr="http://dic.academic.ru/pictures/dic_biology/mitseliiy.gif"/>
          <p:cNvPicPr>
            <a:picLocks noChangeAspect="1" noChangeArrowheads="1"/>
          </p:cNvPicPr>
          <p:nvPr/>
        </p:nvPicPr>
        <p:blipFill>
          <a:blip r:embed="rId2"/>
          <a:srcRect r="43000"/>
          <a:stretch>
            <a:fillRect/>
          </a:stretch>
        </p:blipFill>
        <p:spPr bwMode="auto">
          <a:xfrm>
            <a:off x="571472" y="1460072"/>
            <a:ext cx="3857652" cy="5062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580" name="Picture 4" descr="http://www.shvedun.ru/images/fotomicro/Image_01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4252283" y="2176942"/>
            <a:ext cx="5354341" cy="3571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285852" y="285728"/>
            <a:ext cx="6929470" cy="919401"/>
          </a:xfrm>
          <a:prstGeom prst="round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вищих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справжніх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однаковій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відстані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утворють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перегородки. 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3554" name="Picture 2" descr="http://dic.academic.ru/pictures/dic_biology/mitseliiy.gif"/>
          <p:cNvPicPr>
            <a:picLocks noChangeAspect="1" noChangeArrowheads="1"/>
          </p:cNvPicPr>
          <p:nvPr/>
        </p:nvPicPr>
        <p:blipFill>
          <a:blip r:embed="rId2"/>
          <a:srcRect l="55500"/>
          <a:stretch>
            <a:fillRect/>
          </a:stretch>
        </p:blipFill>
        <p:spPr bwMode="auto">
          <a:xfrm>
            <a:off x="5572132" y="1571612"/>
            <a:ext cx="2974965" cy="50006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556" name="Picture 4" descr="http://shkola.ua/web/uploads/book/33/images/6Hh4dhAR.jpg"/>
          <p:cNvPicPr>
            <a:picLocks noChangeAspect="1" noChangeArrowheads="1"/>
          </p:cNvPicPr>
          <p:nvPr/>
        </p:nvPicPr>
        <p:blipFill>
          <a:blip r:embed="rId3"/>
          <a:srcRect l="55046" t="3989" r="3669" b="2260"/>
          <a:stretch>
            <a:fillRect/>
          </a:stretch>
        </p:blipFill>
        <p:spPr bwMode="auto">
          <a:xfrm>
            <a:off x="500034" y="1500174"/>
            <a:ext cx="4532513" cy="50720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44" y="214290"/>
            <a:ext cx="8715436" cy="1736646"/>
          </a:xfrm>
          <a:prstGeom prst="round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Деякі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фрагменти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можуть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мати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певні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видозміни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забезпечують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пристосування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 умов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навколишнього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середовища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гаусторії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ловчі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кільця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), а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також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відіграють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важливу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роль у вегетативному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розмноженні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5602" name="Picture 2" descr="http://plantlife.ru/books/item/f00/s00/z0000027/pic/0000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7110" y="2071678"/>
            <a:ext cx="6270622" cy="45148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7158" y="357166"/>
            <a:ext cx="8001056" cy="1736646"/>
          </a:xfrm>
          <a:prstGeom prst="round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міцелії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— вегетативному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пронизує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ґрунт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деревину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інший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субстрат,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утворюється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плодове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тісне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переплетення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гіфів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Найбільш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відомими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є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плодові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тіла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вигляді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шапки та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ніжки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6626" name="Picture 2" descr="http://subject.com.ua/textbook/nature/2klas/2klas.files/image0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214554"/>
            <a:ext cx="5245302" cy="42386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910" y="285728"/>
            <a:ext cx="7500990" cy="919401"/>
          </a:xfrm>
          <a:prstGeom prst="round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Форми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плодових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бувають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дуже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різноманітні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навіть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шапкових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71670" y="1285860"/>
            <a:ext cx="3714776" cy="2643206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628" y="4286256"/>
            <a:ext cx="3500462" cy="2286016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4214818"/>
            <a:ext cx="3643338" cy="2357454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 rot="1986570">
            <a:off x="5092213" y="1642774"/>
            <a:ext cx="2605169" cy="848159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</a:rPr>
              <a:t>Копитоподібні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 rot="21093667">
            <a:off x="6000760" y="3500438"/>
            <a:ext cx="2786082" cy="714380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</a:rPr>
              <a:t>Віялоподібні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 rot="19566648">
            <a:off x="9100" y="3659121"/>
            <a:ext cx="2580503" cy="714380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</a:rPr>
              <a:t>Коралоподібні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910" y="285728"/>
            <a:ext cx="5572164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Інші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форми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плодових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85918" y="1071546"/>
            <a:ext cx="3643338" cy="2428892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57818" y="4143380"/>
            <a:ext cx="3357586" cy="2428892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14414" y="4214818"/>
            <a:ext cx="3500462" cy="2357454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 rot="1986570">
            <a:off x="5092213" y="1642774"/>
            <a:ext cx="2605169" cy="848159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err="1" smtClean="0">
                <a:solidFill>
                  <a:schemeClr val="accent3">
                    <a:lumMod val="50000"/>
                  </a:schemeClr>
                </a:solidFill>
              </a:rPr>
              <a:t>Букетоподібні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 rot="21093667">
            <a:off x="5609469" y="3272377"/>
            <a:ext cx="2786082" cy="714380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</a:rPr>
              <a:t>Чашоподібні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 rot="19566648">
            <a:off x="9100" y="3659121"/>
            <a:ext cx="2580503" cy="714380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</a:rPr>
              <a:t>Зіркоподібні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910" y="285728"/>
            <a:ext cx="5143536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Інші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форми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плодових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285984" y="1285860"/>
            <a:ext cx="3500462" cy="2286016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72066" y="4214818"/>
            <a:ext cx="3429024" cy="2357454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14414" y="4214818"/>
            <a:ext cx="3571900" cy="2214578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 rot="1986570">
            <a:off x="5306528" y="1357023"/>
            <a:ext cx="2605169" cy="848159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</a:rPr>
              <a:t>Кулясті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 rot="21093667">
            <a:off x="6000760" y="3500438"/>
            <a:ext cx="2786082" cy="714380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err="1" smtClean="0">
                <a:solidFill>
                  <a:schemeClr val="accent3">
                    <a:lumMod val="50000"/>
                  </a:schemeClr>
                </a:solidFill>
              </a:rPr>
              <a:t>Склероції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 rot="19566648">
            <a:off x="265694" y="3516245"/>
            <a:ext cx="2580503" cy="714380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</a:rPr>
              <a:t>Розпростерті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7158" y="357166"/>
            <a:ext cx="8572560" cy="1328023"/>
          </a:xfrm>
          <a:prstGeom prst="round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Українське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«гриб»  походить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дієслова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en-US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gribati</a:t>
            </a:r>
            <a:r>
              <a:rPr lang="en-US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</a:t>
            </a:r>
            <a:r>
              <a:rPr lang="en-US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рити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». При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цій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етимології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означає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«те,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виривається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вилазить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з-під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землі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». 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http://slovovolyni.com/admin/files/images/news/11355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928802"/>
            <a:ext cx="6124567" cy="45914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500034" y="428604"/>
          <a:ext cx="8143932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8662" y="285728"/>
            <a:ext cx="7358114" cy="1055608"/>
          </a:xfrm>
          <a:prstGeom prst="round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середовищем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існування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поділяють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наземні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та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водні</a:t>
            </a:r>
            <a:endParaRPr lang="ru-RU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522518118"/>
              </p:ext>
            </p:extLst>
          </p:nvPr>
        </p:nvGraphicFramePr>
        <p:xfrm>
          <a:off x="285720" y="1397000"/>
          <a:ext cx="8358246" cy="5246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3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8662" y="285728"/>
            <a:ext cx="7358114" cy="578882"/>
          </a:xfrm>
          <a:prstGeom prst="round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Різноманітність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середовищ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існування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endParaRPr lang="ru-RU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357158" y="1000108"/>
          <a:ext cx="8429684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3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8662" y="285728"/>
            <a:ext cx="7358114" cy="578882"/>
          </a:xfrm>
          <a:prstGeom prst="round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Різноманітність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середовищ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існування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endParaRPr lang="ru-RU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357158" y="1000108"/>
          <a:ext cx="8429684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3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8662" y="285728"/>
            <a:ext cx="7358114" cy="578882"/>
          </a:xfrm>
          <a:prstGeom prst="round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Різноманітність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середовищ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існування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endParaRPr lang="ru-RU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357158" y="1000108"/>
          <a:ext cx="8429684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3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8662" y="285728"/>
            <a:ext cx="7358114" cy="578882"/>
          </a:xfrm>
          <a:prstGeom prst="round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Різноманітність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середовищ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існування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endParaRPr lang="ru-RU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357158" y="1000108"/>
          <a:ext cx="8429684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3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8662" y="285728"/>
            <a:ext cx="7358114" cy="578882"/>
          </a:xfrm>
          <a:prstGeom prst="round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Різноманітність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середовищ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існування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endParaRPr lang="ru-RU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357158" y="1000108"/>
          <a:ext cx="8429684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3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8662" y="285728"/>
            <a:ext cx="7358114" cy="578882"/>
          </a:xfrm>
          <a:prstGeom prst="round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Різноманітність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середовищ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існування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endParaRPr lang="ru-RU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357158" y="1000108"/>
          <a:ext cx="8429684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3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500042"/>
            <a:ext cx="6242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Гриби-рекордсмени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6367" t="38086" r="18554" b="17968"/>
          <a:stretch>
            <a:fillRect/>
          </a:stretch>
        </p:blipFill>
        <p:spPr bwMode="auto">
          <a:xfrm>
            <a:off x="297409" y="1594542"/>
            <a:ext cx="8505884" cy="43347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3240" y="142852"/>
            <a:ext cx="53623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Найбільші</a:t>
            </a:r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гриби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785786" y="1071546"/>
          <a:ext cx="7858180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&amp;Vcy;&amp;iecy;&amp;lcy;&amp;iecy;&amp;tcy;&amp;iecy;&amp;ncy;&amp;scy;&amp;softcy;&amp;kcy;&amp;icy;&amp;jcy; &amp;gcy;&amp;rcy;&amp;icy;&amp;bcy;"/>
          <p:cNvSpPr>
            <a:spLocks noChangeAspect="1" noChangeArrowheads="1"/>
          </p:cNvSpPr>
          <p:nvPr/>
        </p:nvSpPr>
        <p:spPr bwMode="auto">
          <a:xfrm>
            <a:off x="155575" y="-2286000"/>
            <a:ext cx="7648575" cy="4762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3" name="Схема 2"/>
          <p:cNvGraphicFramePr/>
          <p:nvPr/>
        </p:nvGraphicFramePr>
        <p:xfrm>
          <a:off x="571472" y="214290"/>
          <a:ext cx="8143932" cy="628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500034" y="285728"/>
          <a:ext cx="8286808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85728"/>
            <a:ext cx="81119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Забарвлення</a:t>
            </a:r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плодових</a:t>
            </a:r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14282" y="1214422"/>
            <a:ext cx="3571900" cy="2428892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357818" y="1214422"/>
            <a:ext cx="3571900" cy="2428892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357818" y="4000504"/>
            <a:ext cx="3571900" cy="2428892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643174" y="2643182"/>
            <a:ext cx="3571900" cy="2428892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85720" y="4143380"/>
            <a:ext cx="3571900" cy="2428892"/>
          </a:xfrm>
          <a:prstGeom prst="ellipse">
            <a:avLst/>
          </a:prstGeom>
          <a:blipFill>
            <a:blip r:embed="rId6"/>
            <a:stretch>
              <a:fillRect/>
            </a:stretch>
          </a:blip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>
            <a:hlinkClick r:id="rId7" action="ppaction://hlinkfile"/>
          </p:cNvPr>
          <p:cNvSpPr/>
          <p:nvPr/>
        </p:nvSpPr>
        <p:spPr>
          <a:xfrm>
            <a:off x="3857620" y="6143644"/>
            <a:ext cx="1214446" cy="50006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88563259"/>
              </p:ext>
            </p:extLst>
          </p:nvPr>
        </p:nvGraphicFramePr>
        <p:xfrm>
          <a:off x="647564" y="1196752"/>
          <a:ext cx="7992888" cy="468052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391394"/>
                <a:gridCol w="5601494"/>
              </a:tblGrid>
              <a:tr h="471428"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Термін</a:t>
                      </a:r>
                      <a:endParaRPr lang="ru-RU" sz="2000" dirty="0"/>
                    </a:p>
                  </a:txBody>
                  <a:tcPr>
                    <a:lnL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Визначення</a:t>
                      </a:r>
                      <a:endParaRPr lang="ru-RU" sz="2000" dirty="0"/>
                    </a:p>
                  </a:txBody>
                  <a:tcPr>
                    <a:lnL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8702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Гіфи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err="1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Одно-</a:t>
                      </a:r>
                      <a:r>
                        <a:rPr lang="uk-UA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 або багатоклітинні нитчасті</a:t>
                      </a:r>
                      <a:r>
                        <a:rPr lang="uk-UA" b="1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 утвори грибів, з яких побудоване їх тіло</a:t>
                      </a:r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8702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Міцелій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Сукупність гіфів, які формують вегетативне тіло гриба або грибницю</a:t>
                      </a:r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8702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Плодове тіло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Тісне </a:t>
                      </a:r>
                      <a:r>
                        <a:rPr lang="uk-UA" b="1" dirty="0" err="1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перплетення</a:t>
                      </a:r>
                      <a:r>
                        <a:rPr lang="uk-UA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 гіфів,</a:t>
                      </a:r>
                      <a:r>
                        <a:rPr lang="uk-UA" b="1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 яке служить для формування органів розмноження</a:t>
                      </a:r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8702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Нижчі гриби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Гриби, тіло яких представляє собою одну </a:t>
                      </a:r>
                      <a:r>
                        <a:rPr lang="uk-UA" b="1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 </a:t>
                      </a:r>
                      <a:r>
                        <a:rPr lang="uk-UA" b="1" baseline="0" dirty="0" err="1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розгалуджену</a:t>
                      </a:r>
                      <a:r>
                        <a:rPr lang="uk-UA" b="1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 багатоядерну клітину</a:t>
                      </a:r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28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Вищі гриби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Гриби, що складаються з багатоклітинного міцелію</a:t>
                      </a:r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28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Пігменти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Речовини, що надають забарвлення плодовим тілам</a:t>
                      </a:r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28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Глікоген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Речовина, що запасається у клітинах грибів</a:t>
                      </a:r>
                      <a:endParaRPr lang="ru-RU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644008" y="260648"/>
            <a:ext cx="38581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Біологічний</a:t>
            </a:r>
            <a:r>
              <a:rPr lang="ru-RU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словник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348079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03700" y="188640"/>
            <a:ext cx="372352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Заповнити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таблицю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40781838"/>
              </p:ext>
            </p:extLst>
          </p:nvPr>
        </p:nvGraphicFramePr>
        <p:xfrm>
          <a:off x="611560" y="1052736"/>
          <a:ext cx="8136904" cy="5154234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2827022"/>
                <a:gridCol w="2654941"/>
                <a:gridCol w="2654941"/>
              </a:tblGrid>
              <a:tr h="419977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Ознаки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Гриби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Рослини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017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Спосіб живлення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ln>
                          <a:solidFill>
                            <a:srgbClr val="006600"/>
                          </a:solidFill>
                        </a:ln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ln>
                          <a:solidFill>
                            <a:srgbClr val="006600"/>
                          </a:solidFill>
                        </a:ln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017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Здатність до руху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cap="none" spc="0" dirty="0">
                        <a:ln w="900" cmpd="sng">
                          <a:solidFill>
                            <a:srgbClr val="00B050">
                              <a:alpha val="55000"/>
                            </a:srgbClr>
                          </a:solidFill>
                          <a:prstDash val="solid"/>
                        </a:ln>
                        <a:solidFill>
                          <a:srgbClr val="008000"/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cap="none" spc="0" dirty="0" smtClean="0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8000"/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9868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Запасна поживна речовина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n>
                          <a:solidFill>
                            <a:srgbClr val="006600"/>
                          </a:solidFill>
                        </a:ln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n>
                          <a:solidFill>
                            <a:srgbClr val="006600"/>
                          </a:solidFill>
                        </a:ln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017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Склад клітинної стінки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cap="none" spc="0" dirty="0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8000"/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cap="none" spc="0" dirty="0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8000"/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549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Будова клітини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n>
                          <a:solidFill>
                            <a:srgbClr val="006600"/>
                          </a:solidFill>
                        </a:ln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n>
                          <a:solidFill>
                            <a:srgbClr val="006600"/>
                          </a:solidFill>
                        </a:ln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549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Кількість клітин тіла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cap="none" spc="0" dirty="0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8000"/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cap="none" spc="0" dirty="0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8000"/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017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Способи розмноження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n>
                          <a:solidFill>
                            <a:srgbClr val="006600"/>
                          </a:solidFill>
                        </a:ln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ln>
                          <a:solidFill>
                            <a:srgbClr val="006600"/>
                          </a:solidFill>
                        </a:ln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89461509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03700" y="188640"/>
            <a:ext cx="372352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Заповнити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таблицю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50646761"/>
              </p:ext>
            </p:extLst>
          </p:nvPr>
        </p:nvGraphicFramePr>
        <p:xfrm>
          <a:off x="755576" y="887888"/>
          <a:ext cx="8136904" cy="5203297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2827022"/>
                <a:gridCol w="2654941"/>
                <a:gridCol w="2654941"/>
              </a:tblGrid>
              <a:tr h="419977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Ознаки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Гриби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Рослини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017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Спосіб живлення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dirty="0" err="1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Гетеротрофи</a:t>
                      </a:r>
                      <a:endParaRPr lang="ru-RU" sz="1800" b="1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017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Здатність до руху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cap="none" spc="0" dirty="0" smtClean="0">
                          <a:ln w="900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rgbClr val="008000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Прикріплений спосіб життя</a:t>
                      </a:r>
                      <a:endParaRPr lang="ru-RU" sz="1800" b="1" cap="none" spc="0" dirty="0">
                        <a:ln w="900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rgbClr val="008000"/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cap="none" spc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9868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Запасна поживна речовина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Глікоген</a:t>
                      </a:r>
                      <a:endParaRPr lang="ru-RU" sz="1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017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Склад клітинної стінки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cap="none" spc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  <a:effectLst/>
                        </a:rPr>
                        <a:t>Хітин</a:t>
                      </a:r>
                      <a:endParaRPr lang="ru-RU" sz="1800" b="1" cap="none" spc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cap="none" spc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549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Будова клітини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Відсутні хлоропласти, мають вакуолі</a:t>
                      </a:r>
                      <a:endParaRPr lang="ru-RU" sz="1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549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Кількість клітин тіла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cap="none" spc="0" dirty="0" err="1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  <a:effectLst/>
                        </a:rPr>
                        <a:t>Одно-</a:t>
                      </a:r>
                      <a:r>
                        <a:rPr lang="uk-UA" sz="1800" b="1" cap="none" spc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  <a:effectLst/>
                        </a:rPr>
                        <a:t> і багатоклітинні</a:t>
                      </a:r>
                      <a:endParaRPr lang="ru-RU" sz="1800" b="1" cap="none" spc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cap="none" spc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017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Способи розмноження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Нестатевий, статевий</a:t>
                      </a:r>
                      <a:endParaRPr lang="ru-RU" sz="1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72712635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03700" y="188640"/>
            <a:ext cx="372352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Заповнити</a:t>
            </a: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таблицю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50646761"/>
              </p:ext>
            </p:extLst>
          </p:nvPr>
        </p:nvGraphicFramePr>
        <p:xfrm>
          <a:off x="755576" y="887888"/>
          <a:ext cx="8136904" cy="5203297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2827022"/>
                <a:gridCol w="2654941"/>
                <a:gridCol w="2654941"/>
              </a:tblGrid>
              <a:tr h="419977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Ознаки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Гриби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Рослини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017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Спосіб живлення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dirty="0" err="1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Гетеротрофи</a:t>
                      </a:r>
                      <a:endParaRPr lang="ru-RU" sz="1800" b="1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Автотрофи</a:t>
                      </a:r>
                      <a:endParaRPr lang="ru-RU" sz="1800" b="1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017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Здатність до руху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cap="none" spc="0" dirty="0" smtClean="0">
                          <a:ln w="900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rgbClr val="008000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Прикріплений спосіб життя</a:t>
                      </a:r>
                      <a:endParaRPr lang="ru-RU" sz="1800" b="1" cap="none" spc="0" dirty="0">
                        <a:ln w="900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rgbClr val="008000"/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cap="none" spc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  <a:effectLst/>
                        </a:rPr>
                        <a:t>Прикріплений спосіб життя</a:t>
                      </a:r>
                      <a:endParaRPr lang="ru-RU" sz="1800" b="1" cap="none" spc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9868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Запасна поживна речовина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Глікоген</a:t>
                      </a:r>
                      <a:endParaRPr lang="ru-RU" sz="1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Крохмаль</a:t>
                      </a:r>
                      <a:endParaRPr lang="ru-RU" sz="1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017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Склад клітинної стінки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cap="none" spc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  <a:effectLst/>
                        </a:rPr>
                        <a:t>Хітин</a:t>
                      </a:r>
                      <a:endParaRPr lang="ru-RU" sz="1800" b="1" cap="none" spc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cap="none" spc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  <a:effectLst/>
                        </a:rPr>
                        <a:t>Целюлоза</a:t>
                      </a:r>
                      <a:endParaRPr lang="ru-RU" sz="1800" b="1" cap="none" spc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549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Будова клітини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Відсутні хлоропласти, мають вакуолі</a:t>
                      </a:r>
                      <a:endParaRPr lang="ru-RU" sz="1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Мають хлоропласти і вакуолі</a:t>
                      </a:r>
                      <a:endParaRPr lang="ru-RU" sz="1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549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Кількість клітин тіла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cap="none" spc="0" dirty="0" err="1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  <a:effectLst/>
                        </a:rPr>
                        <a:t>Одно-</a:t>
                      </a:r>
                      <a:r>
                        <a:rPr lang="uk-UA" sz="1800" b="1" cap="none" spc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  <a:effectLst/>
                        </a:rPr>
                        <a:t> і багатоклітинні</a:t>
                      </a:r>
                      <a:endParaRPr lang="ru-RU" sz="1800" b="1" cap="none" spc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cap="none" spc="0" dirty="0" err="1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  <a:effectLst/>
                        </a:rPr>
                        <a:t>Одно-</a:t>
                      </a:r>
                      <a:r>
                        <a:rPr lang="uk-UA" sz="1800" b="1" cap="none" spc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  <a:effectLst/>
                        </a:rPr>
                        <a:t>,</a:t>
                      </a:r>
                      <a:r>
                        <a:rPr lang="uk-UA" sz="1800" b="1" cap="none" spc="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  <a:effectLst/>
                        </a:rPr>
                        <a:t> багатоклітинні і колоніальні</a:t>
                      </a:r>
                      <a:endParaRPr lang="ru-RU" sz="1800" b="1" cap="none" spc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017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Способи розмноження</a:t>
                      </a:r>
                      <a:endParaRPr lang="ru-RU" sz="20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Нестатевий, статевий</a:t>
                      </a:r>
                      <a:endParaRPr lang="ru-RU" sz="1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8000"/>
                          </a:solidFill>
                        </a:rPr>
                        <a:t>Нестатевий, статевий</a:t>
                      </a:r>
                      <a:endParaRPr lang="ru-RU" sz="18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8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72712635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434884571"/>
              </p:ext>
            </p:extLst>
          </p:nvPr>
        </p:nvGraphicFramePr>
        <p:xfrm>
          <a:off x="0" y="1052736"/>
          <a:ext cx="9144000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3528" y="188640"/>
            <a:ext cx="86764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Виберіть</a:t>
            </a:r>
            <a:r>
              <a:rPr lang="ru-RU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36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ознаки</a:t>
            </a:r>
            <a:r>
              <a:rPr lang="ru-RU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, </a:t>
            </a:r>
            <a:r>
              <a:rPr lang="ru-RU" sz="36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характерні</a:t>
            </a:r>
            <a:r>
              <a:rPr lang="ru-RU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для </a:t>
            </a:r>
            <a:r>
              <a:rPr lang="ru-RU" sz="36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грибів</a:t>
            </a:r>
            <a:endParaRPr lang="ru-RU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220197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500042"/>
            <a:ext cx="5500726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Домашнє</a:t>
            </a:r>
            <a:r>
              <a:rPr lang="ru-RU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 </a:t>
            </a:r>
            <a:r>
              <a:rPr lang="ru-RU" sz="4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завдання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03203" y="2204864"/>
            <a:ext cx="8300476" cy="2553891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Вивчити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 § 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51  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підручника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«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Біологія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. 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6 </a:t>
            </a:r>
            <a:r>
              <a:rPr lang="ru-RU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клас</a:t>
            </a: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Л.І.Остапченко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П.Г.Балан,Н.Ю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.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Матяш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,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Н.Ю.Мусієнко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2. Скласти  </a:t>
            </a: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план до параграфа</a:t>
            </a:r>
            <a:endParaRPr lang="uk-UA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3. Виконати завдання № </a:t>
            </a: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2 </a:t>
            </a:r>
            <a:r>
              <a:rPr lang="uk-UA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на ст. </a:t>
            </a:r>
            <a:r>
              <a:rPr lang="uk-UA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195  </a:t>
            </a:r>
            <a:r>
              <a:rPr lang="uk-UA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підручника.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7274824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28604"/>
            <a:ext cx="763284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Список </a:t>
            </a:r>
            <a:r>
              <a:rPr lang="ru-RU" sz="4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використаних</a:t>
            </a:r>
            <a:r>
              <a:rPr lang="ru-RU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4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джерел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14414" y="2357430"/>
            <a:ext cx="7344816" cy="282630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1. http://www.youtube.com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2. 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http://metodportal.net/</a:t>
            </a:r>
            <a:endParaRPr lang="uk-UA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3. 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http://school.xvatit.com</a:t>
            </a:r>
            <a:endParaRPr lang="uk-UA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4. 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https://books.google.com.ua</a:t>
            </a:r>
            <a:endParaRPr lang="uk-UA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5. </a:t>
            </a:r>
            <a:r>
              <a:rPr 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http://uk.wikipedia.org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9764797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Инна\Рабочий стол\гриби\bio-6kl-kostikov-ukr-31.jpg"/>
          <p:cNvPicPr>
            <a:picLocks noChangeAspect="1" noChangeArrowheads="1"/>
          </p:cNvPicPr>
          <p:nvPr/>
        </p:nvPicPr>
        <p:blipFill>
          <a:blip r:embed="rId2"/>
          <a:srcRect r="1087" b="13059"/>
          <a:stretch>
            <a:fillRect/>
          </a:stretch>
        </p:blipFill>
        <p:spPr bwMode="auto">
          <a:xfrm>
            <a:off x="682032" y="1357297"/>
            <a:ext cx="7676182" cy="51722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928662" y="214290"/>
            <a:ext cx="8005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Будова </a:t>
            </a:r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рослинної</a:t>
            </a:r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клітини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14290"/>
            <a:ext cx="801232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Пригадаємо</a:t>
            </a:r>
            <a:r>
              <a:rPr lang="ru-RU" sz="48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функції</a:t>
            </a:r>
            <a:r>
              <a:rPr lang="ru-RU" sz="48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48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органел</a:t>
            </a:r>
            <a:endParaRPr lang="ru-RU" sz="48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1000108"/>
          <a:ext cx="8572560" cy="5715039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214578"/>
                <a:gridCol w="2643206"/>
                <a:gridCol w="3714776"/>
              </a:tblGrid>
              <a:tr h="664929">
                <a:tc>
                  <a:txBody>
                    <a:bodyPr/>
                    <a:lstStyle/>
                    <a:p>
                      <a:r>
                        <a:rPr lang="uk-UA" dirty="0" smtClean="0"/>
                        <a:t>Назва  органели</a:t>
                      </a:r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Зображення органели</a:t>
                      </a:r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Функції</a:t>
                      </a:r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670">
                <a:tc>
                  <a:txBody>
                    <a:bodyPr/>
                    <a:lstStyle/>
                    <a:p>
                      <a:r>
                        <a:rPr lang="uk-UA" b="1" dirty="0" smtClean="0"/>
                        <a:t>Оболонка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98">
                <a:tc>
                  <a:txBody>
                    <a:bodyPr/>
                    <a:lstStyle/>
                    <a:p>
                      <a:r>
                        <a:rPr lang="uk-UA" b="1" dirty="0" smtClean="0"/>
                        <a:t>Клітинна стінка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089">
                <a:tc>
                  <a:txBody>
                    <a:bodyPr/>
                    <a:lstStyle/>
                    <a:p>
                      <a:r>
                        <a:rPr lang="uk-UA" b="1" dirty="0" smtClean="0"/>
                        <a:t>Ядро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3861">
                <a:tc>
                  <a:txBody>
                    <a:bodyPr/>
                    <a:lstStyle/>
                    <a:p>
                      <a:r>
                        <a:rPr lang="uk-UA" b="1" dirty="0" smtClean="0"/>
                        <a:t>Ендоплазматична сітка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702">
                <a:tc>
                  <a:txBody>
                    <a:bodyPr/>
                    <a:lstStyle/>
                    <a:p>
                      <a:r>
                        <a:rPr lang="uk-UA" b="1" dirty="0" smtClean="0"/>
                        <a:t>Пластиди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089">
                <a:tc>
                  <a:txBody>
                    <a:bodyPr/>
                    <a:lstStyle/>
                    <a:p>
                      <a:r>
                        <a:rPr lang="uk-UA" b="1" dirty="0" smtClean="0"/>
                        <a:t>Вакуолі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7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5101">
                <a:tc>
                  <a:txBody>
                    <a:bodyPr/>
                    <a:lstStyle/>
                    <a:p>
                      <a:r>
                        <a:rPr lang="uk-UA" b="1" dirty="0" smtClean="0"/>
                        <a:t>Мітохондрія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8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14290"/>
            <a:ext cx="801232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Пригадаємо</a:t>
            </a:r>
            <a:r>
              <a:rPr lang="ru-RU" sz="48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функції</a:t>
            </a:r>
            <a:r>
              <a:rPr lang="ru-RU" sz="48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48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органел</a:t>
            </a:r>
            <a:endParaRPr lang="ru-RU" sz="48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1000108"/>
          <a:ext cx="8572560" cy="5715039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214578"/>
                <a:gridCol w="2643206"/>
                <a:gridCol w="3714776"/>
              </a:tblGrid>
              <a:tr h="664929">
                <a:tc>
                  <a:txBody>
                    <a:bodyPr/>
                    <a:lstStyle/>
                    <a:p>
                      <a:r>
                        <a:rPr lang="uk-UA" dirty="0" smtClean="0"/>
                        <a:t>Назва  органели</a:t>
                      </a:r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Зображення органели</a:t>
                      </a:r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Функції</a:t>
                      </a:r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670">
                <a:tc>
                  <a:txBody>
                    <a:bodyPr/>
                    <a:lstStyle/>
                    <a:p>
                      <a:r>
                        <a:rPr lang="uk-UA" b="1" dirty="0" smtClean="0"/>
                        <a:t>Оболонка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Відмежовує клітини від навколишнього середовища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98">
                <a:tc>
                  <a:txBody>
                    <a:bodyPr/>
                    <a:lstStyle/>
                    <a:p>
                      <a:r>
                        <a:rPr lang="uk-UA" b="1" dirty="0" smtClean="0"/>
                        <a:t>Клітинна стінка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Захисна, надає сталої</a:t>
                      </a:r>
                      <a:r>
                        <a:rPr lang="uk-UA" b="1" baseline="0" dirty="0" smtClean="0"/>
                        <a:t> форми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089">
                <a:tc>
                  <a:txBody>
                    <a:bodyPr/>
                    <a:lstStyle/>
                    <a:p>
                      <a:r>
                        <a:rPr lang="uk-UA" b="1" dirty="0" smtClean="0"/>
                        <a:t>Ядро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Зберігає  спадкову інформацію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3861">
                <a:tc>
                  <a:txBody>
                    <a:bodyPr/>
                    <a:lstStyle/>
                    <a:p>
                      <a:r>
                        <a:rPr lang="uk-UA" b="1" dirty="0" smtClean="0"/>
                        <a:t>Ендоплазматична сітка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Транспортує і синтезує речовини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702">
                <a:tc>
                  <a:txBody>
                    <a:bodyPr/>
                    <a:lstStyle/>
                    <a:p>
                      <a:r>
                        <a:rPr lang="uk-UA" b="1" dirty="0" smtClean="0"/>
                        <a:t>Пластиди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Здійснюють фотосинтез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089">
                <a:tc>
                  <a:txBody>
                    <a:bodyPr/>
                    <a:lstStyle/>
                    <a:p>
                      <a:r>
                        <a:rPr lang="uk-UA" b="1" dirty="0" smtClean="0"/>
                        <a:t>Вакуолі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7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Накопичують поживні речовини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5101">
                <a:tc>
                  <a:txBody>
                    <a:bodyPr/>
                    <a:lstStyle/>
                    <a:p>
                      <a:r>
                        <a:rPr lang="uk-UA" b="1" dirty="0" smtClean="0"/>
                        <a:t>Мітохондрія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8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Утворює енергію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нна\Рабочий стол\гриби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12598"/>
            <a:ext cx="8446170" cy="49882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071538" y="357166"/>
            <a:ext cx="71223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Будова  </a:t>
            </a:r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клітини</a:t>
            </a:r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5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57158" y="357166"/>
          <a:ext cx="8429684" cy="6143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0481" y="285728"/>
            <a:ext cx="88735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Ознаки</a:t>
            </a:r>
            <a:r>
              <a:rPr lang="ru-RU" sz="4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sz="4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як </a:t>
            </a:r>
            <a:r>
              <a:rPr lang="ru-RU" sz="44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окремого</a:t>
            </a:r>
            <a:r>
              <a:rPr lang="ru-RU" sz="4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царства</a:t>
            </a:r>
            <a:endParaRPr lang="ru-RU" sz="4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42976" y="4857760"/>
            <a:ext cx="7786710" cy="1328023"/>
          </a:xfrm>
          <a:prstGeom prst="round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Вегетативне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переважної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більшості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грибів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являє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собою систему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вкритих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клітинними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оболонками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ниток, яка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називається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міцелій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грибниця</a:t>
            </a: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http://beaplanet.ru/images/stories/Roslini/mycelyy_griby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14422"/>
            <a:ext cx="5929354" cy="34390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</TotalTime>
  <Words>776</Words>
  <Application>Microsoft Office PowerPoint</Application>
  <PresentationFormat>Экран (4:3)</PresentationFormat>
  <Paragraphs>191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Инна</cp:lastModifiedBy>
  <cp:revision>70</cp:revision>
  <dcterms:modified xsi:type="dcterms:W3CDTF">2015-02-26T13:02:55Z</dcterms:modified>
</cp:coreProperties>
</file>