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C2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-99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8267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793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3236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5340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6324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4268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9101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8208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2515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5881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FA9D7-9CD8-41BC-B0CB-510313C07A99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77826-35F6-45AF-B5AB-3734735C3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4091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FA9D7-9CD8-41BC-B0CB-510313C07A99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77826-35F6-45AF-B5AB-3734735C3DD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5992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____________Microsoft_Office_PowerPoint3.pptx"/><Relationship Id="rId4" Type="http://schemas.openxmlformats.org/officeDocument/2006/relationships/package" Target="../embeddings/____________Microsoft_Office_PowerPoint2.ppt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3412" y="785906"/>
            <a:ext cx="7993613" cy="334821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Олександр </a:t>
            </a:r>
            <a:r>
              <a:rPr lang="uk-UA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Гаврош</a:t>
            </a:r>
            <a:r>
              <a:rPr lang="uk-UA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Життя і творчість письменника. Повість </a:t>
            </a:r>
            <a:r>
              <a:rPr lang="uk-UA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“Неймовірні</a:t>
            </a:r>
            <a:r>
              <a:rPr lang="uk-UA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пригоди Івана </a:t>
            </a:r>
            <a:r>
              <a:rPr lang="uk-UA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Сили”</a:t>
            </a:r>
            <a:endParaRPr lang="ru-RU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86388" y="4314423"/>
            <a:ext cx="5009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Укладач: Миколенко Оксана Миколаївна, учитель української мови та літератури Орловецької загальноосвітньої школи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І-ІІІ ступенів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587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57"/>
            <a:ext cx="9160805" cy="1325563"/>
          </a:xfrm>
        </p:spPr>
        <p:txBody>
          <a:bodyPr>
            <a:normAutofit/>
          </a:bodyPr>
          <a:lstStyle/>
          <a:p>
            <a:pPr algn="ctr"/>
            <a:r>
              <a:rPr lang="uk-UA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Державні вимоги</a:t>
            </a:r>
            <a:r>
              <a:rPr lang="uk-UA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</a:rPr>
              <a:t/>
            </a:r>
            <a:br>
              <a:rPr lang="uk-UA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</a:rPr>
            </a:br>
            <a:r>
              <a:rPr lang="uk-UA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</a:rPr>
              <a:t> </a:t>
            </a:r>
            <a:r>
              <a:rPr lang="uk-UA" sz="3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Учень/учениця:</a:t>
            </a:r>
            <a:endParaRPr lang="ru-RU" sz="3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0" name="Group 3"/>
          <p:cNvGrpSpPr>
            <a:grpSpLocks/>
          </p:cNvGrpSpPr>
          <p:nvPr/>
        </p:nvGrpSpPr>
        <p:grpSpPr bwMode="auto">
          <a:xfrm>
            <a:off x="2743200" y="1905000"/>
            <a:ext cx="3455988" cy="3384550"/>
            <a:chOff x="1701" y="1253"/>
            <a:chExt cx="2177" cy="2132"/>
          </a:xfrm>
        </p:grpSpPr>
        <p:sp>
          <p:nvSpPr>
            <p:cNvPr id="151" name="AutoShape 4"/>
            <p:cNvSpPr>
              <a:spLocks noChangeArrowheads="1"/>
            </p:cNvSpPr>
            <p:nvPr/>
          </p:nvSpPr>
          <p:spPr bwMode="gray">
            <a:xfrm>
              <a:off x="1890" y="1442"/>
              <a:ext cx="1838" cy="1815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2" name="Freeform 5"/>
            <p:cNvSpPr>
              <a:spLocks/>
            </p:cNvSpPr>
            <p:nvPr/>
          </p:nvSpPr>
          <p:spPr bwMode="gray">
            <a:xfrm rot="5400000">
              <a:off x="2795" y="1397"/>
              <a:ext cx="905" cy="920"/>
            </a:xfrm>
            <a:custGeom>
              <a:avLst/>
              <a:gdLst>
                <a:gd name="T0" fmla="*/ 0 w 1448"/>
                <a:gd name="T1" fmla="*/ 1452 h 1452"/>
                <a:gd name="T2" fmla="*/ 6 w 1448"/>
                <a:gd name="T3" fmla="*/ 1320 h 1452"/>
                <a:gd name="T4" fmla="*/ 24 w 1448"/>
                <a:gd name="T5" fmla="*/ 1190 h 1452"/>
                <a:gd name="T6" fmla="*/ 52 w 1448"/>
                <a:gd name="T7" fmla="*/ 1066 h 1452"/>
                <a:gd name="T8" fmla="*/ 90 w 1448"/>
                <a:gd name="T9" fmla="*/ 946 h 1452"/>
                <a:gd name="T10" fmla="*/ 140 w 1448"/>
                <a:gd name="T11" fmla="*/ 830 h 1452"/>
                <a:gd name="T12" fmla="*/ 198 w 1448"/>
                <a:gd name="T13" fmla="*/ 718 h 1452"/>
                <a:gd name="T14" fmla="*/ 264 w 1448"/>
                <a:gd name="T15" fmla="*/ 614 h 1452"/>
                <a:gd name="T16" fmla="*/ 340 w 1448"/>
                <a:gd name="T17" fmla="*/ 516 h 1452"/>
                <a:gd name="T18" fmla="*/ 424 w 1448"/>
                <a:gd name="T19" fmla="*/ 424 h 1452"/>
                <a:gd name="T20" fmla="*/ 516 w 1448"/>
                <a:gd name="T21" fmla="*/ 342 h 1452"/>
                <a:gd name="T22" fmla="*/ 612 w 1448"/>
                <a:gd name="T23" fmla="*/ 266 h 1452"/>
                <a:gd name="T24" fmla="*/ 718 w 1448"/>
                <a:gd name="T25" fmla="*/ 198 h 1452"/>
                <a:gd name="T26" fmla="*/ 828 w 1448"/>
                <a:gd name="T27" fmla="*/ 140 h 1452"/>
                <a:gd name="T28" fmla="*/ 942 w 1448"/>
                <a:gd name="T29" fmla="*/ 90 h 1452"/>
                <a:gd name="T30" fmla="*/ 1064 w 1448"/>
                <a:gd name="T31" fmla="*/ 52 h 1452"/>
                <a:gd name="T32" fmla="*/ 1188 w 1448"/>
                <a:gd name="T33" fmla="*/ 22 h 1452"/>
                <a:gd name="T34" fmla="*/ 1316 w 1448"/>
                <a:gd name="T35" fmla="*/ 6 h 1452"/>
                <a:gd name="T36" fmla="*/ 1448 w 1448"/>
                <a:gd name="T37" fmla="*/ 0 h 1452"/>
                <a:gd name="T38" fmla="*/ 1448 w 1448"/>
                <a:gd name="T39" fmla="*/ 726 h 1452"/>
                <a:gd name="T40" fmla="*/ 1358 w 1448"/>
                <a:gd name="T41" fmla="*/ 732 h 1452"/>
                <a:gd name="T42" fmla="*/ 1270 w 1448"/>
                <a:gd name="T43" fmla="*/ 748 h 1452"/>
                <a:gd name="T44" fmla="*/ 1186 w 1448"/>
                <a:gd name="T45" fmla="*/ 774 h 1452"/>
                <a:gd name="T46" fmla="*/ 1108 w 1448"/>
                <a:gd name="T47" fmla="*/ 810 h 1452"/>
                <a:gd name="T48" fmla="*/ 1034 w 1448"/>
                <a:gd name="T49" fmla="*/ 856 h 1452"/>
                <a:gd name="T50" fmla="*/ 968 w 1448"/>
                <a:gd name="T51" fmla="*/ 910 h 1452"/>
                <a:gd name="T52" fmla="*/ 906 w 1448"/>
                <a:gd name="T53" fmla="*/ 970 h 1452"/>
                <a:gd name="T54" fmla="*/ 854 w 1448"/>
                <a:gd name="T55" fmla="*/ 1038 h 1452"/>
                <a:gd name="T56" fmla="*/ 808 w 1448"/>
                <a:gd name="T57" fmla="*/ 1110 h 1452"/>
                <a:gd name="T58" fmla="*/ 772 w 1448"/>
                <a:gd name="T59" fmla="*/ 1190 h 1452"/>
                <a:gd name="T60" fmla="*/ 746 w 1448"/>
                <a:gd name="T61" fmla="*/ 1274 h 1452"/>
                <a:gd name="T62" fmla="*/ 730 w 1448"/>
                <a:gd name="T63" fmla="*/ 1360 h 1452"/>
                <a:gd name="T64" fmla="*/ 724 w 1448"/>
                <a:gd name="T65" fmla="*/ 1452 h 1452"/>
                <a:gd name="T66" fmla="*/ 0 w 1448"/>
                <a:gd name="T67" fmla="*/ 1452 h 1452"/>
                <a:gd name="T68" fmla="*/ 0 w 1448"/>
                <a:gd name="T69" fmla="*/ 1452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D6E2E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" name="Freeform 6"/>
            <p:cNvSpPr>
              <a:spLocks/>
            </p:cNvSpPr>
            <p:nvPr/>
          </p:nvSpPr>
          <p:spPr bwMode="gray">
            <a:xfrm rot="7200000">
              <a:off x="2965" y="1686"/>
              <a:ext cx="905" cy="920"/>
            </a:xfrm>
            <a:custGeom>
              <a:avLst/>
              <a:gdLst>
                <a:gd name="T0" fmla="*/ 0 w 1448"/>
                <a:gd name="T1" fmla="*/ 1452 h 1452"/>
                <a:gd name="T2" fmla="*/ 6 w 1448"/>
                <a:gd name="T3" fmla="*/ 1320 h 1452"/>
                <a:gd name="T4" fmla="*/ 24 w 1448"/>
                <a:gd name="T5" fmla="*/ 1190 h 1452"/>
                <a:gd name="T6" fmla="*/ 52 w 1448"/>
                <a:gd name="T7" fmla="*/ 1066 h 1452"/>
                <a:gd name="T8" fmla="*/ 90 w 1448"/>
                <a:gd name="T9" fmla="*/ 946 h 1452"/>
                <a:gd name="T10" fmla="*/ 140 w 1448"/>
                <a:gd name="T11" fmla="*/ 830 h 1452"/>
                <a:gd name="T12" fmla="*/ 198 w 1448"/>
                <a:gd name="T13" fmla="*/ 718 h 1452"/>
                <a:gd name="T14" fmla="*/ 264 w 1448"/>
                <a:gd name="T15" fmla="*/ 614 h 1452"/>
                <a:gd name="T16" fmla="*/ 340 w 1448"/>
                <a:gd name="T17" fmla="*/ 516 h 1452"/>
                <a:gd name="T18" fmla="*/ 424 w 1448"/>
                <a:gd name="T19" fmla="*/ 424 h 1452"/>
                <a:gd name="T20" fmla="*/ 516 w 1448"/>
                <a:gd name="T21" fmla="*/ 342 h 1452"/>
                <a:gd name="T22" fmla="*/ 612 w 1448"/>
                <a:gd name="T23" fmla="*/ 266 h 1452"/>
                <a:gd name="T24" fmla="*/ 718 w 1448"/>
                <a:gd name="T25" fmla="*/ 198 h 1452"/>
                <a:gd name="T26" fmla="*/ 828 w 1448"/>
                <a:gd name="T27" fmla="*/ 140 h 1452"/>
                <a:gd name="T28" fmla="*/ 942 w 1448"/>
                <a:gd name="T29" fmla="*/ 90 h 1452"/>
                <a:gd name="T30" fmla="*/ 1064 w 1448"/>
                <a:gd name="T31" fmla="*/ 52 h 1452"/>
                <a:gd name="T32" fmla="*/ 1188 w 1448"/>
                <a:gd name="T33" fmla="*/ 22 h 1452"/>
                <a:gd name="T34" fmla="*/ 1316 w 1448"/>
                <a:gd name="T35" fmla="*/ 6 h 1452"/>
                <a:gd name="T36" fmla="*/ 1448 w 1448"/>
                <a:gd name="T37" fmla="*/ 0 h 1452"/>
                <a:gd name="T38" fmla="*/ 1448 w 1448"/>
                <a:gd name="T39" fmla="*/ 726 h 1452"/>
                <a:gd name="T40" fmla="*/ 1358 w 1448"/>
                <a:gd name="T41" fmla="*/ 732 h 1452"/>
                <a:gd name="T42" fmla="*/ 1270 w 1448"/>
                <a:gd name="T43" fmla="*/ 748 h 1452"/>
                <a:gd name="T44" fmla="*/ 1186 w 1448"/>
                <a:gd name="T45" fmla="*/ 774 h 1452"/>
                <a:gd name="T46" fmla="*/ 1108 w 1448"/>
                <a:gd name="T47" fmla="*/ 810 h 1452"/>
                <a:gd name="T48" fmla="*/ 1034 w 1448"/>
                <a:gd name="T49" fmla="*/ 856 h 1452"/>
                <a:gd name="T50" fmla="*/ 968 w 1448"/>
                <a:gd name="T51" fmla="*/ 910 h 1452"/>
                <a:gd name="T52" fmla="*/ 906 w 1448"/>
                <a:gd name="T53" fmla="*/ 970 h 1452"/>
                <a:gd name="T54" fmla="*/ 854 w 1448"/>
                <a:gd name="T55" fmla="*/ 1038 h 1452"/>
                <a:gd name="T56" fmla="*/ 808 w 1448"/>
                <a:gd name="T57" fmla="*/ 1110 h 1452"/>
                <a:gd name="T58" fmla="*/ 772 w 1448"/>
                <a:gd name="T59" fmla="*/ 1190 h 1452"/>
                <a:gd name="T60" fmla="*/ 746 w 1448"/>
                <a:gd name="T61" fmla="*/ 1274 h 1452"/>
                <a:gd name="T62" fmla="*/ 730 w 1448"/>
                <a:gd name="T63" fmla="*/ 1360 h 1452"/>
                <a:gd name="T64" fmla="*/ 724 w 1448"/>
                <a:gd name="T65" fmla="*/ 1452 h 1452"/>
                <a:gd name="T66" fmla="*/ 0 w 1448"/>
                <a:gd name="T67" fmla="*/ 1452 h 1452"/>
                <a:gd name="T68" fmla="*/ 0 w 1448"/>
                <a:gd name="T69" fmla="*/ 1452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0">
              <a:gsLst>
                <a:gs pos="0">
                  <a:srgbClr val="3399FF"/>
                </a:gs>
                <a:gs pos="100000">
                  <a:srgbClr val="3399F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D6E2E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" name="AutoShape 7"/>
            <p:cNvSpPr>
              <a:spLocks noChangeArrowheads="1"/>
            </p:cNvSpPr>
            <p:nvPr/>
          </p:nvSpPr>
          <p:spPr bwMode="gray">
            <a:xfrm rot="23400000">
              <a:off x="3016" y="2314"/>
              <a:ext cx="776" cy="493"/>
            </a:xfrm>
            <a:prstGeom prst="triangle">
              <a:avLst>
                <a:gd name="adj" fmla="val 50000"/>
              </a:avLst>
            </a:prstGeom>
            <a:solidFill>
              <a:srgbClr val="4EC4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5" name="Group 8"/>
            <p:cNvGrpSpPr>
              <a:grpSpLocks/>
            </p:cNvGrpSpPr>
            <p:nvPr/>
          </p:nvGrpSpPr>
          <p:grpSpPr bwMode="auto">
            <a:xfrm>
              <a:off x="2158" y="2478"/>
              <a:ext cx="1254" cy="907"/>
              <a:chOff x="1895" y="2616"/>
              <a:chExt cx="1810" cy="1278"/>
            </a:xfrm>
          </p:grpSpPr>
          <p:sp>
            <p:nvSpPr>
              <p:cNvPr id="161" name="Freeform 9"/>
              <p:cNvSpPr>
                <a:spLocks/>
              </p:cNvSpPr>
              <p:nvPr/>
            </p:nvSpPr>
            <p:spPr bwMode="gray">
              <a:xfrm rot="12600000">
                <a:off x="2381" y="2616"/>
                <a:ext cx="1324" cy="1278"/>
              </a:xfrm>
              <a:custGeom>
                <a:avLst/>
                <a:gdLst>
                  <a:gd name="T0" fmla="*/ 0 w 1448"/>
                  <a:gd name="T1" fmla="*/ 1452 h 1452"/>
                  <a:gd name="T2" fmla="*/ 6 w 1448"/>
                  <a:gd name="T3" fmla="*/ 1320 h 1452"/>
                  <a:gd name="T4" fmla="*/ 24 w 1448"/>
                  <a:gd name="T5" fmla="*/ 1190 h 1452"/>
                  <a:gd name="T6" fmla="*/ 52 w 1448"/>
                  <a:gd name="T7" fmla="*/ 1066 h 1452"/>
                  <a:gd name="T8" fmla="*/ 90 w 1448"/>
                  <a:gd name="T9" fmla="*/ 946 h 1452"/>
                  <a:gd name="T10" fmla="*/ 140 w 1448"/>
                  <a:gd name="T11" fmla="*/ 830 h 1452"/>
                  <a:gd name="T12" fmla="*/ 198 w 1448"/>
                  <a:gd name="T13" fmla="*/ 718 h 1452"/>
                  <a:gd name="T14" fmla="*/ 264 w 1448"/>
                  <a:gd name="T15" fmla="*/ 614 h 1452"/>
                  <a:gd name="T16" fmla="*/ 340 w 1448"/>
                  <a:gd name="T17" fmla="*/ 516 h 1452"/>
                  <a:gd name="T18" fmla="*/ 424 w 1448"/>
                  <a:gd name="T19" fmla="*/ 424 h 1452"/>
                  <a:gd name="T20" fmla="*/ 516 w 1448"/>
                  <a:gd name="T21" fmla="*/ 342 h 1452"/>
                  <a:gd name="T22" fmla="*/ 612 w 1448"/>
                  <a:gd name="T23" fmla="*/ 266 h 1452"/>
                  <a:gd name="T24" fmla="*/ 718 w 1448"/>
                  <a:gd name="T25" fmla="*/ 198 h 1452"/>
                  <a:gd name="T26" fmla="*/ 828 w 1448"/>
                  <a:gd name="T27" fmla="*/ 140 h 1452"/>
                  <a:gd name="T28" fmla="*/ 942 w 1448"/>
                  <a:gd name="T29" fmla="*/ 90 h 1452"/>
                  <a:gd name="T30" fmla="*/ 1064 w 1448"/>
                  <a:gd name="T31" fmla="*/ 52 h 1452"/>
                  <a:gd name="T32" fmla="*/ 1188 w 1448"/>
                  <a:gd name="T33" fmla="*/ 22 h 1452"/>
                  <a:gd name="T34" fmla="*/ 1316 w 1448"/>
                  <a:gd name="T35" fmla="*/ 6 h 1452"/>
                  <a:gd name="T36" fmla="*/ 1448 w 1448"/>
                  <a:gd name="T37" fmla="*/ 0 h 1452"/>
                  <a:gd name="T38" fmla="*/ 1448 w 1448"/>
                  <a:gd name="T39" fmla="*/ 726 h 1452"/>
                  <a:gd name="T40" fmla="*/ 1358 w 1448"/>
                  <a:gd name="T41" fmla="*/ 732 h 1452"/>
                  <a:gd name="T42" fmla="*/ 1270 w 1448"/>
                  <a:gd name="T43" fmla="*/ 748 h 1452"/>
                  <a:gd name="T44" fmla="*/ 1186 w 1448"/>
                  <a:gd name="T45" fmla="*/ 774 h 1452"/>
                  <a:gd name="T46" fmla="*/ 1108 w 1448"/>
                  <a:gd name="T47" fmla="*/ 810 h 1452"/>
                  <a:gd name="T48" fmla="*/ 1034 w 1448"/>
                  <a:gd name="T49" fmla="*/ 856 h 1452"/>
                  <a:gd name="T50" fmla="*/ 968 w 1448"/>
                  <a:gd name="T51" fmla="*/ 910 h 1452"/>
                  <a:gd name="T52" fmla="*/ 906 w 1448"/>
                  <a:gd name="T53" fmla="*/ 970 h 1452"/>
                  <a:gd name="T54" fmla="*/ 854 w 1448"/>
                  <a:gd name="T55" fmla="*/ 1038 h 1452"/>
                  <a:gd name="T56" fmla="*/ 808 w 1448"/>
                  <a:gd name="T57" fmla="*/ 1110 h 1452"/>
                  <a:gd name="T58" fmla="*/ 772 w 1448"/>
                  <a:gd name="T59" fmla="*/ 1190 h 1452"/>
                  <a:gd name="T60" fmla="*/ 746 w 1448"/>
                  <a:gd name="T61" fmla="*/ 1274 h 1452"/>
                  <a:gd name="T62" fmla="*/ 730 w 1448"/>
                  <a:gd name="T63" fmla="*/ 1360 h 1452"/>
                  <a:gd name="T64" fmla="*/ 724 w 1448"/>
                  <a:gd name="T65" fmla="*/ 1452 h 1452"/>
                  <a:gd name="T66" fmla="*/ 0 w 1448"/>
                  <a:gd name="T67" fmla="*/ 1452 h 1452"/>
                  <a:gd name="T68" fmla="*/ 0 w 1448"/>
                  <a:gd name="T69" fmla="*/ 1452 h 1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8" h="1452">
                    <a:moveTo>
                      <a:pt x="0" y="1452"/>
                    </a:moveTo>
                    <a:lnTo>
                      <a:pt x="6" y="1320"/>
                    </a:lnTo>
                    <a:lnTo>
                      <a:pt x="24" y="1190"/>
                    </a:lnTo>
                    <a:lnTo>
                      <a:pt x="52" y="1066"/>
                    </a:lnTo>
                    <a:lnTo>
                      <a:pt x="90" y="946"/>
                    </a:lnTo>
                    <a:lnTo>
                      <a:pt x="140" y="830"/>
                    </a:lnTo>
                    <a:lnTo>
                      <a:pt x="198" y="718"/>
                    </a:lnTo>
                    <a:lnTo>
                      <a:pt x="264" y="614"/>
                    </a:lnTo>
                    <a:lnTo>
                      <a:pt x="340" y="516"/>
                    </a:lnTo>
                    <a:lnTo>
                      <a:pt x="424" y="424"/>
                    </a:lnTo>
                    <a:lnTo>
                      <a:pt x="516" y="342"/>
                    </a:lnTo>
                    <a:lnTo>
                      <a:pt x="612" y="266"/>
                    </a:lnTo>
                    <a:lnTo>
                      <a:pt x="718" y="198"/>
                    </a:lnTo>
                    <a:lnTo>
                      <a:pt x="828" y="140"/>
                    </a:lnTo>
                    <a:lnTo>
                      <a:pt x="942" y="90"/>
                    </a:lnTo>
                    <a:lnTo>
                      <a:pt x="1064" y="52"/>
                    </a:lnTo>
                    <a:lnTo>
                      <a:pt x="1188" y="22"/>
                    </a:lnTo>
                    <a:lnTo>
                      <a:pt x="1316" y="6"/>
                    </a:lnTo>
                    <a:lnTo>
                      <a:pt x="1448" y="0"/>
                    </a:lnTo>
                    <a:lnTo>
                      <a:pt x="1448" y="726"/>
                    </a:lnTo>
                    <a:lnTo>
                      <a:pt x="1358" y="732"/>
                    </a:lnTo>
                    <a:lnTo>
                      <a:pt x="1270" y="748"/>
                    </a:lnTo>
                    <a:lnTo>
                      <a:pt x="1186" y="774"/>
                    </a:lnTo>
                    <a:lnTo>
                      <a:pt x="1108" y="810"/>
                    </a:lnTo>
                    <a:lnTo>
                      <a:pt x="1034" y="856"/>
                    </a:lnTo>
                    <a:lnTo>
                      <a:pt x="968" y="910"/>
                    </a:lnTo>
                    <a:lnTo>
                      <a:pt x="906" y="970"/>
                    </a:lnTo>
                    <a:lnTo>
                      <a:pt x="854" y="1038"/>
                    </a:lnTo>
                    <a:lnTo>
                      <a:pt x="808" y="1110"/>
                    </a:lnTo>
                    <a:lnTo>
                      <a:pt x="772" y="1190"/>
                    </a:lnTo>
                    <a:lnTo>
                      <a:pt x="746" y="1274"/>
                    </a:lnTo>
                    <a:lnTo>
                      <a:pt x="730" y="1360"/>
                    </a:lnTo>
                    <a:lnTo>
                      <a:pt x="724" y="1452"/>
                    </a:lnTo>
                    <a:lnTo>
                      <a:pt x="0" y="1452"/>
                    </a:lnTo>
                    <a:lnTo>
                      <a:pt x="0" y="1452"/>
                    </a:lnTo>
                    <a:close/>
                  </a:path>
                </a:pathLst>
              </a:custGeom>
              <a:solidFill>
                <a:srgbClr val="4EC4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D6E2E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" name="Freeform 10"/>
              <p:cNvSpPr>
                <a:spLocks/>
              </p:cNvSpPr>
              <p:nvPr/>
            </p:nvSpPr>
            <p:spPr bwMode="gray">
              <a:xfrm rot="14400000">
                <a:off x="1921" y="2593"/>
                <a:ext cx="1275" cy="1327"/>
              </a:xfrm>
              <a:custGeom>
                <a:avLst/>
                <a:gdLst>
                  <a:gd name="T0" fmla="*/ 0 w 1448"/>
                  <a:gd name="T1" fmla="*/ 1452 h 1452"/>
                  <a:gd name="T2" fmla="*/ 6 w 1448"/>
                  <a:gd name="T3" fmla="*/ 1320 h 1452"/>
                  <a:gd name="T4" fmla="*/ 24 w 1448"/>
                  <a:gd name="T5" fmla="*/ 1190 h 1452"/>
                  <a:gd name="T6" fmla="*/ 52 w 1448"/>
                  <a:gd name="T7" fmla="*/ 1066 h 1452"/>
                  <a:gd name="T8" fmla="*/ 90 w 1448"/>
                  <a:gd name="T9" fmla="*/ 946 h 1452"/>
                  <a:gd name="T10" fmla="*/ 140 w 1448"/>
                  <a:gd name="T11" fmla="*/ 830 h 1452"/>
                  <a:gd name="T12" fmla="*/ 198 w 1448"/>
                  <a:gd name="T13" fmla="*/ 718 h 1452"/>
                  <a:gd name="T14" fmla="*/ 264 w 1448"/>
                  <a:gd name="T15" fmla="*/ 614 h 1452"/>
                  <a:gd name="T16" fmla="*/ 340 w 1448"/>
                  <a:gd name="T17" fmla="*/ 516 h 1452"/>
                  <a:gd name="T18" fmla="*/ 424 w 1448"/>
                  <a:gd name="T19" fmla="*/ 424 h 1452"/>
                  <a:gd name="T20" fmla="*/ 516 w 1448"/>
                  <a:gd name="T21" fmla="*/ 342 h 1452"/>
                  <a:gd name="T22" fmla="*/ 612 w 1448"/>
                  <a:gd name="T23" fmla="*/ 266 h 1452"/>
                  <a:gd name="T24" fmla="*/ 718 w 1448"/>
                  <a:gd name="T25" fmla="*/ 198 h 1452"/>
                  <a:gd name="T26" fmla="*/ 828 w 1448"/>
                  <a:gd name="T27" fmla="*/ 140 h 1452"/>
                  <a:gd name="T28" fmla="*/ 942 w 1448"/>
                  <a:gd name="T29" fmla="*/ 90 h 1452"/>
                  <a:gd name="T30" fmla="*/ 1064 w 1448"/>
                  <a:gd name="T31" fmla="*/ 52 h 1452"/>
                  <a:gd name="T32" fmla="*/ 1188 w 1448"/>
                  <a:gd name="T33" fmla="*/ 22 h 1452"/>
                  <a:gd name="T34" fmla="*/ 1316 w 1448"/>
                  <a:gd name="T35" fmla="*/ 6 h 1452"/>
                  <a:gd name="T36" fmla="*/ 1448 w 1448"/>
                  <a:gd name="T37" fmla="*/ 0 h 1452"/>
                  <a:gd name="T38" fmla="*/ 1448 w 1448"/>
                  <a:gd name="T39" fmla="*/ 726 h 1452"/>
                  <a:gd name="T40" fmla="*/ 1358 w 1448"/>
                  <a:gd name="T41" fmla="*/ 732 h 1452"/>
                  <a:gd name="T42" fmla="*/ 1270 w 1448"/>
                  <a:gd name="T43" fmla="*/ 748 h 1452"/>
                  <a:gd name="T44" fmla="*/ 1186 w 1448"/>
                  <a:gd name="T45" fmla="*/ 774 h 1452"/>
                  <a:gd name="T46" fmla="*/ 1108 w 1448"/>
                  <a:gd name="T47" fmla="*/ 810 h 1452"/>
                  <a:gd name="T48" fmla="*/ 1034 w 1448"/>
                  <a:gd name="T49" fmla="*/ 856 h 1452"/>
                  <a:gd name="T50" fmla="*/ 968 w 1448"/>
                  <a:gd name="T51" fmla="*/ 910 h 1452"/>
                  <a:gd name="T52" fmla="*/ 906 w 1448"/>
                  <a:gd name="T53" fmla="*/ 970 h 1452"/>
                  <a:gd name="T54" fmla="*/ 854 w 1448"/>
                  <a:gd name="T55" fmla="*/ 1038 h 1452"/>
                  <a:gd name="T56" fmla="*/ 808 w 1448"/>
                  <a:gd name="T57" fmla="*/ 1110 h 1452"/>
                  <a:gd name="T58" fmla="*/ 772 w 1448"/>
                  <a:gd name="T59" fmla="*/ 1190 h 1452"/>
                  <a:gd name="T60" fmla="*/ 746 w 1448"/>
                  <a:gd name="T61" fmla="*/ 1274 h 1452"/>
                  <a:gd name="T62" fmla="*/ 730 w 1448"/>
                  <a:gd name="T63" fmla="*/ 1360 h 1452"/>
                  <a:gd name="T64" fmla="*/ 724 w 1448"/>
                  <a:gd name="T65" fmla="*/ 1452 h 1452"/>
                  <a:gd name="T66" fmla="*/ 0 w 1448"/>
                  <a:gd name="T67" fmla="*/ 1452 h 1452"/>
                  <a:gd name="T68" fmla="*/ 0 w 1448"/>
                  <a:gd name="T69" fmla="*/ 1452 h 1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8" h="1452">
                    <a:moveTo>
                      <a:pt x="0" y="1452"/>
                    </a:moveTo>
                    <a:lnTo>
                      <a:pt x="6" y="1320"/>
                    </a:lnTo>
                    <a:lnTo>
                      <a:pt x="24" y="1190"/>
                    </a:lnTo>
                    <a:lnTo>
                      <a:pt x="52" y="1066"/>
                    </a:lnTo>
                    <a:lnTo>
                      <a:pt x="90" y="946"/>
                    </a:lnTo>
                    <a:lnTo>
                      <a:pt x="140" y="830"/>
                    </a:lnTo>
                    <a:lnTo>
                      <a:pt x="198" y="718"/>
                    </a:lnTo>
                    <a:lnTo>
                      <a:pt x="264" y="614"/>
                    </a:lnTo>
                    <a:lnTo>
                      <a:pt x="340" y="516"/>
                    </a:lnTo>
                    <a:lnTo>
                      <a:pt x="424" y="424"/>
                    </a:lnTo>
                    <a:lnTo>
                      <a:pt x="516" y="342"/>
                    </a:lnTo>
                    <a:lnTo>
                      <a:pt x="612" y="266"/>
                    </a:lnTo>
                    <a:lnTo>
                      <a:pt x="718" y="198"/>
                    </a:lnTo>
                    <a:lnTo>
                      <a:pt x="828" y="140"/>
                    </a:lnTo>
                    <a:lnTo>
                      <a:pt x="942" y="90"/>
                    </a:lnTo>
                    <a:lnTo>
                      <a:pt x="1064" y="52"/>
                    </a:lnTo>
                    <a:lnTo>
                      <a:pt x="1188" y="22"/>
                    </a:lnTo>
                    <a:lnTo>
                      <a:pt x="1316" y="6"/>
                    </a:lnTo>
                    <a:lnTo>
                      <a:pt x="1448" y="0"/>
                    </a:lnTo>
                    <a:lnTo>
                      <a:pt x="1448" y="726"/>
                    </a:lnTo>
                    <a:lnTo>
                      <a:pt x="1358" y="732"/>
                    </a:lnTo>
                    <a:lnTo>
                      <a:pt x="1270" y="748"/>
                    </a:lnTo>
                    <a:lnTo>
                      <a:pt x="1186" y="774"/>
                    </a:lnTo>
                    <a:lnTo>
                      <a:pt x="1108" y="810"/>
                    </a:lnTo>
                    <a:lnTo>
                      <a:pt x="1034" y="856"/>
                    </a:lnTo>
                    <a:lnTo>
                      <a:pt x="968" y="910"/>
                    </a:lnTo>
                    <a:lnTo>
                      <a:pt x="906" y="970"/>
                    </a:lnTo>
                    <a:lnTo>
                      <a:pt x="854" y="1038"/>
                    </a:lnTo>
                    <a:lnTo>
                      <a:pt x="808" y="1110"/>
                    </a:lnTo>
                    <a:lnTo>
                      <a:pt x="772" y="1190"/>
                    </a:lnTo>
                    <a:lnTo>
                      <a:pt x="746" y="1274"/>
                    </a:lnTo>
                    <a:lnTo>
                      <a:pt x="730" y="1360"/>
                    </a:lnTo>
                    <a:lnTo>
                      <a:pt x="724" y="1452"/>
                    </a:lnTo>
                    <a:lnTo>
                      <a:pt x="0" y="1452"/>
                    </a:lnTo>
                    <a:lnTo>
                      <a:pt x="0" y="145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EC44E">
                      <a:gamma/>
                      <a:shade val="46275"/>
                      <a:invGamma/>
                    </a:srgbClr>
                  </a:gs>
                  <a:gs pos="100000">
                    <a:srgbClr val="4EC44E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D6E2E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6" name="AutoShape 11"/>
            <p:cNvSpPr>
              <a:spLocks noChangeArrowheads="1"/>
            </p:cNvSpPr>
            <p:nvPr/>
          </p:nvSpPr>
          <p:spPr bwMode="gray">
            <a:xfrm rot="30600000">
              <a:off x="1845" y="2478"/>
              <a:ext cx="776" cy="441"/>
            </a:xfrm>
            <a:prstGeom prst="triangle">
              <a:avLst>
                <a:gd name="adj" fmla="val 50000"/>
              </a:avLst>
            </a:prstGeom>
            <a:solidFill>
              <a:srgbClr val="99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7" name="Group 12"/>
            <p:cNvGrpSpPr>
              <a:grpSpLocks/>
            </p:cNvGrpSpPr>
            <p:nvPr/>
          </p:nvGrpSpPr>
          <p:grpSpPr bwMode="auto">
            <a:xfrm>
              <a:off x="1701" y="1403"/>
              <a:ext cx="1085" cy="1196"/>
              <a:chOff x="1236" y="1101"/>
              <a:chExt cx="1566" cy="1685"/>
            </a:xfrm>
          </p:grpSpPr>
          <p:sp>
            <p:nvSpPr>
              <p:cNvPr id="159" name="Freeform 13"/>
              <p:cNvSpPr>
                <a:spLocks/>
              </p:cNvSpPr>
              <p:nvPr/>
            </p:nvSpPr>
            <p:spPr bwMode="gray">
              <a:xfrm rot="19800000">
                <a:off x="1236" y="1507"/>
                <a:ext cx="1324" cy="1279"/>
              </a:xfrm>
              <a:custGeom>
                <a:avLst/>
                <a:gdLst>
                  <a:gd name="T0" fmla="*/ 0 w 1448"/>
                  <a:gd name="T1" fmla="*/ 1452 h 1452"/>
                  <a:gd name="T2" fmla="*/ 6 w 1448"/>
                  <a:gd name="T3" fmla="*/ 1320 h 1452"/>
                  <a:gd name="T4" fmla="*/ 24 w 1448"/>
                  <a:gd name="T5" fmla="*/ 1190 h 1452"/>
                  <a:gd name="T6" fmla="*/ 52 w 1448"/>
                  <a:gd name="T7" fmla="*/ 1066 h 1452"/>
                  <a:gd name="T8" fmla="*/ 90 w 1448"/>
                  <a:gd name="T9" fmla="*/ 946 h 1452"/>
                  <a:gd name="T10" fmla="*/ 140 w 1448"/>
                  <a:gd name="T11" fmla="*/ 830 h 1452"/>
                  <a:gd name="T12" fmla="*/ 198 w 1448"/>
                  <a:gd name="T13" fmla="*/ 718 h 1452"/>
                  <a:gd name="T14" fmla="*/ 264 w 1448"/>
                  <a:gd name="T15" fmla="*/ 614 h 1452"/>
                  <a:gd name="T16" fmla="*/ 340 w 1448"/>
                  <a:gd name="T17" fmla="*/ 516 h 1452"/>
                  <a:gd name="T18" fmla="*/ 424 w 1448"/>
                  <a:gd name="T19" fmla="*/ 424 h 1452"/>
                  <a:gd name="T20" fmla="*/ 516 w 1448"/>
                  <a:gd name="T21" fmla="*/ 342 h 1452"/>
                  <a:gd name="T22" fmla="*/ 612 w 1448"/>
                  <a:gd name="T23" fmla="*/ 266 h 1452"/>
                  <a:gd name="T24" fmla="*/ 718 w 1448"/>
                  <a:gd name="T25" fmla="*/ 198 h 1452"/>
                  <a:gd name="T26" fmla="*/ 828 w 1448"/>
                  <a:gd name="T27" fmla="*/ 140 h 1452"/>
                  <a:gd name="T28" fmla="*/ 942 w 1448"/>
                  <a:gd name="T29" fmla="*/ 90 h 1452"/>
                  <a:gd name="T30" fmla="*/ 1064 w 1448"/>
                  <a:gd name="T31" fmla="*/ 52 h 1452"/>
                  <a:gd name="T32" fmla="*/ 1188 w 1448"/>
                  <a:gd name="T33" fmla="*/ 22 h 1452"/>
                  <a:gd name="T34" fmla="*/ 1316 w 1448"/>
                  <a:gd name="T35" fmla="*/ 6 h 1452"/>
                  <a:gd name="T36" fmla="*/ 1448 w 1448"/>
                  <a:gd name="T37" fmla="*/ 0 h 1452"/>
                  <a:gd name="T38" fmla="*/ 1448 w 1448"/>
                  <a:gd name="T39" fmla="*/ 726 h 1452"/>
                  <a:gd name="T40" fmla="*/ 1358 w 1448"/>
                  <a:gd name="T41" fmla="*/ 732 h 1452"/>
                  <a:gd name="T42" fmla="*/ 1270 w 1448"/>
                  <a:gd name="T43" fmla="*/ 748 h 1452"/>
                  <a:gd name="T44" fmla="*/ 1186 w 1448"/>
                  <a:gd name="T45" fmla="*/ 774 h 1452"/>
                  <a:gd name="T46" fmla="*/ 1108 w 1448"/>
                  <a:gd name="T47" fmla="*/ 810 h 1452"/>
                  <a:gd name="T48" fmla="*/ 1034 w 1448"/>
                  <a:gd name="T49" fmla="*/ 856 h 1452"/>
                  <a:gd name="T50" fmla="*/ 968 w 1448"/>
                  <a:gd name="T51" fmla="*/ 910 h 1452"/>
                  <a:gd name="T52" fmla="*/ 906 w 1448"/>
                  <a:gd name="T53" fmla="*/ 970 h 1452"/>
                  <a:gd name="T54" fmla="*/ 854 w 1448"/>
                  <a:gd name="T55" fmla="*/ 1038 h 1452"/>
                  <a:gd name="T56" fmla="*/ 808 w 1448"/>
                  <a:gd name="T57" fmla="*/ 1110 h 1452"/>
                  <a:gd name="T58" fmla="*/ 772 w 1448"/>
                  <a:gd name="T59" fmla="*/ 1190 h 1452"/>
                  <a:gd name="T60" fmla="*/ 746 w 1448"/>
                  <a:gd name="T61" fmla="*/ 1274 h 1452"/>
                  <a:gd name="T62" fmla="*/ 730 w 1448"/>
                  <a:gd name="T63" fmla="*/ 1360 h 1452"/>
                  <a:gd name="T64" fmla="*/ 724 w 1448"/>
                  <a:gd name="T65" fmla="*/ 1452 h 1452"/>
                  <a:gd name="T66" fmla="*/ 0 w 1448"/>
                  <a:gd name="T67" fmla="*/ 1452 h 1452"/>
                  <a:gd name="T68" fmla="*/ 0 w 1448"/>
                  <a:gd name="T69" fmla="*/ 1452 h 1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8" h="1452">
                    <a:moveTo>
                      <a:pt x="0" y="1452"/>
                    </a:moveTo>
                    <a:lnTo>
                      <a:pt x="6" y="1320"/>
                    </a:lnTo>
                    <a:lnTo>
                      <a:pt x="24" y="1190"/>
                    </a:lnTo>
                    <a:lnTo>
                      <a:pt x="52" y="1066"/>
                    </a:lnTo>
                    <a:lnTo>
                      <a:pt x="90" y="946"/>
                    </a:lnTo>
                    <a:lnTo>
                      <a:pt x="140" y="830"/>
                    </a:lnTo>
                    <a:lnTo>
                      <a:pt x="198" y="718"/>
                    </a:lnTo>
                    <a:lnTo>
                      <a:pt x="264" y="614"/>
                    </a:lnTo>
                    <a:lnTo>
                      <a:pt x="340" y="516"/>
                    </a:lnTo>
                    <a:lnTo>
                      <a:pt x="424" y="424"/>
                    </a:lnTo>
                    <a:lnTo>
                      <a:pt x="516" y="342"/>
                    </a:lnTo>
                    <a:lnTo>
                      <a:pt x="612" y="266"/>
                    </a:lnTo>
                    <a:lnTo>
                      <a:pt x="718" y="198"/>
                    </a:lnTo>
                    <a:lnTo>
                      <a:pt x="828" y="140"/>
                    </a:lnTo>
                    <a:lnTo>
                      <a:pt x="942" y="90"/>
                    </a:lnTo>
                    <a:lnTo>
                      <a:pt x="1064" y="52"/>
                    </a:lnTo>
                    <a:lnTo>
                      <a:pt x="1188" y="22"/>
                    </a:lnTo>
                    <a:lnTo>
                      <a:pt x="1316" y="6"/>
                    </a:lnTo>
                    <a:lnTo>
                      <a:pt x="1448" y="0"/>
                    </a:lnTo>
                    <a:lnTo>
                      <a:pt x="1448" y="726"/>
                    </a:lnTo>
                    <a:lnTo>
                      <a:pt x="1358" y="732"/>
                    </a:lnTo>
                    <a:lnTo>
                      <a:pt x="1270" y="748"/>
                    </a:lnTo>
                    <a:lnTo>
                      <a:pt x="1186" y="774"/>
                    </a:lnTo>
                    <a:lnTo>
                      <a:pt x="1108" y="810"/>
                    </a:lnTo>
                    <a:lnTo>
                      <a:pt x="1034" y="856"/>
                    </a:lnTo>
                    <a:lnTo>
                      <a:pt x="968" y="910"/>
                    </a:lnTo>
                    <a:lnTo>
                      <a:pt x="906" y="970"/>
                    </a:lnTo>
                    <a:lnTo>
                      <a:pt x="854" y="1038"/>
                    </a:lnTo>
                    <a:lnTo>
                      <a:pt x="808" y="1110"/>
                    </a:lnTo>
                    <a:lnTo>
                      <a:pt x="772" y="1190"/>
                    </a:lnTo>
                    <a:lnTo>
                      <a:pt x="746" y="1274"/>
                    </a:lnTo>
                    <a:lnTo>
                      <a:pt x="730" y="1360"/>
                    </a:lnTo>
                    <a:lnTo>
                      <a:pt x="724" y="1452"/>
                    </a:lnTo>
                    <a:lnTo>
                      <a:pt x="0" y="1452"/>
                    </a:lnTo>
                    <a:lnTo>
                      <a:pt x="0" y="1452"/>
                    </a:lnTo>
                    <a:close/>
                  </a:path>
                </a:pathLst>
              </a:custGeom>
              <a:solidFill>
                <a:srgbClr val="99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D6E2E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" name="Freeform 14"/>
              <p:cNvSpPr>
                <a:spLocks/>
              </p:cNvSpPr>
              <p:nvPr/>
            </p:nvSpPr>
            <p:spPr bwMode="gray">
              <a:xfrm>
                <a:off x="1478" y="1101"/>
                <a:ext cx="1324" cy="1279"/>
              </a:xfrm>
              <a:custGeom>
                <a:avLst/>
                <a:gdLst>
                  <a:gd name="T0" fmla="*/ 0 w 1448"/>
                  <a:gd name="T1" fmla="*/ 1452 h 1452"/>
                  <a:gd name="T2" fmla="*/ 6 w 1448"/>
                  <a:gd name="T3" fmla="*/ 1320 h 1452"/>
                  <a:gd name="T4" fmla="*/ 24 w 1448"/>
                  <a:gd name="T5" fmla="*/ 1190 h 1452"/>
                  <a:gd name="T6" fmla="*/ 52 w 1448"/>
                  <a:gd name="T7" fmla="*/ 1066 h 1452"/>
                  <a:gd name="T8" fmla="*/ 90 w 1448"/>
                  <a:gd name="T9" fmla="*/ 946 h 1452"/>
                  <a:gd name="T10" fmla="*/ 140 w 1448"/>
                  <a:gd name="T11" fmla="*/ 830 h 1452"/>
                  <a:gd name="T12" fmla="*/ 198 w 1448"/>
                  <a:gd name="T13" fmla="*/ 718 h 1452"/>
                  <a:gd name="T14" fmla="*/ 264 w 1448"/>
                  <a:gd name="T15" fmla="*/ 614 h 1452"/>
                  <a:gd name="T16" fmla="*/ 340 w 1448"/>
                  <a:gd name="T17" fmla="*/ 516 h 1452"/>
                  <a:gd name="T18" fmla="*/ 424 w 1448"/>
                  <a:gd name="T19" fmla="*/ 424 h 1452"/>
                  <a:gd name="T20" fmla="*/ 516 w 1448"/>
                  <a:gd name="T21" fmla="*/ 342 h 1452"/>
                  <a:gd name="T22" fmla="*/ 612 w 1448"/>
                  <a:gd name="T23" fmla="*/ 266 h 1452"/>
                  <a:gd name="T24" fmla="*/ 718 w 1448"/>
                  <a:gd name="T25" fmla="*/ 198 h 1452"/>
                  <a:gd name="T26" fmla="*/ 828 w 1448"/>
                  <a:gd name="T27" fmla="*/ 140 h 1452"/>
                  <a:gd name="T28" fmla="*/ 942 w 1448"/>
                  <a:gd name="T29" fmla="*/ 90 h 1452"/>
                  <a:gd name="T30" fmla="*/ 1064 w 1448"/>
                  <a:gd name="T31" fmla="*/ 52 h 1452"/>
                  <a:gd name="T32" fmla="*/ 1188 w 1448"/>
                  <a:gd name="T33" fmla="*/ 22 h 1452"/>
                  <a:gd name="T34" fmla="*/ 1316 w 1448"/>
                  <a:gd name="T35" fmla="*/ 6 h 1452"/>
                  <a:gd name="T36" fmla="*/ 1448 w 1448"/>
                  <a:gd name="T37" fmla="*/ 0 h 1452"/>
                  <a:gd name="T38" fmla="*/ 1448 w 1448"/>
                  <a:gd name="T39" fmla="*/ 726 h 1452"/>
                  <a:gd name="T40" fmla="*/ 1358 w 1448"/>
                  <a:gd name="T41" fmla="*/ 732 h 1452"/>
                  <a:gd name="T42" fmla="*/ 1270 w 1448"/>
                  <a:gd name="T43" fmla="*/ 748 h 1452"/>
                  <a:gd name="T44" fmla="*/ 1186 w 1448"/>
                  <a:gd name="T45" fmla="*/ 774 h 1452"/>
                  <a:gd name="T46" fmla="*/ 1108 w 1448"/>
                  <a:gd name="T47" fmla="*/ 810 h 1452"/>
                  <a:gd name="T48" fmla="*/ 1034 w 1448"/>
                  <a:gd name="T49" fmla="*/ 856 h 1452"/>
                  <a:gd name="T50" fmla="*/ 968 w 1448"/>
                  <a:gd name="T51" fmla="*/ 910 h 1452"/>
                  <a:gd name="T52" fmla="*/ 906 w 1448"/>
                  <a:gd name="T53" fmla="*/ 970 h 1452"/>
                  <a:gd name="T54" fmla="*/ 854 w 1448"/>
                  <a:gd name="T55" fmla="*/ 1038 h 1452"/>
                  <a:gd name="T56" fmla="*/ 808 w 1448"/>
                  <a:gd name="T57" fmla="*/ 1110 h 1452"/>
                  <a:gd name="T58" fmla="*/ 772 w 1448"/>
                  <a:gd name="T59" fmla="*/ 1190 h 1452"/>
                  <a:gd name="T60" fmla="*/ 746 w 1448"/>
                  <a:gd name="T61" fmla="*/ 1274 h 1452"/>
                  <a:gd name="T62" fmla="*/ 730 w 1448"/>
                  <a:gd name="T63" fmla="*/ 1360 h 1452"/>
                  <a:gd name="T64" fmla="*/ 724 w 1448"/>
                  <a:gd name="T65" fmla="*/ 1452 h 1452"/>
                  <a:gd name="T66" fmla="*/ 0 w 1448"/>
                  <a:gd name="T67" fmla="*/ 1452 h 1452"/>
                  <a:gd name="T68" fmla="*/ 0 w 1448"/>
                  <a:gd name="T69" fmla="*/ 1452 h 1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8" h="1452">
                    <a:moveTo>
                      <a:pt x="0" y="1452"/>
                    </a:moveTo>
                    <a:lnTo>
                      <a:pt x="6" y="1320"/>
                    </a:lnTo>
                    <a:lnTo>
                      <a:pt x="24" y="1190"/>
                    </a:lnTo>
                    <a:lnTo>
                      <a:pt x="52" y="1066"/>
                    </a:lnTo>
                    <a:lnTo>
                      <a:pt x="90" y="946"/>
                    </a:lnTo>
                    <a:lnTo>
                      <a:pt x="140" y="830"/>
                    </a:lnTo>
                    <a:lnTo>
                      <a:pt x="198" y="718"/>
                    </a:lnTo>
                    <a:lnTo>
                      <a:pt x="264" y="614"/>
                    </a:lnTo>
                    <a:lnTo>
                      <a:pt x="340" y="516"/>
                    </a:lnTo>
                    <a:lnTo>
                      <a:pt x="424" y="424"/>
                    </a:lnTo>
                    <a:lnTo>
                      <a:pt x="516" y="342"/>
                    </a:lnTo>
                    <a:lnTo>
                      <a:pt x="612" y="266"/>
                    </a:lnTo>
                    <a:lnTo>
                      <a:pt x="718" y="198"/>
                    </a:lnTo>
                    <a:lnTo>
                      <a:pt x="828" y="140"/>
                    </a:lnTo>
                    <a:lnTo>
                      <a:pt x="942" y="90"/>
                    </a:lnTo>
                    <a:lnTo>
                      <a:pt x="1064" y="52"/>
                    </a:lnTo>
                    <a:lnTo>
                      <a:pt x="1188" y="22"/>
                    </a:lnTo>
                    <a:lnTo>
                      <a:pt x="1316" y="6"/>
                    </a:lnTo>
                    <a:lnTo>
                      <a:pt x="1448" y="0"/>
                    </a:lnTo>
                    <a:lnTo>
                      <a:pt x="1448" y="726"/>
                    </a:lnTo>
                    <a:lnTo>
                      <a:pt x="1358" y="732"/>
                    </a:lnTo>
                    <a:lnTo>
                      <a:pt x="1270" y="748"/>
                    </a:lnTo>
                    <a:lnTo>
                      <a:pt x="1186" y="774"/>
                    </a:lnTo>
                    <a:lnTo>
                      <a:pt x="1108" y="810"/>
                    </a:lnTo>
                    <a:lnTo>
                      <a:pt x="1034" y="856"/>
                    </a:lnTo>
                    <a:lnTo>
                      <a:pt x="968" y="910"/>
                    </a:lnTo>
                    <a:lnTo>
                      <a:pt x="906" y="970"/>
                    </a:lnTo>
                    <a:lnTo>
                      <a:pt x="854" y="1038"/>
                    </a:lnTo>
                    <a:lnTo>
                      <a:pt x="808" y="1110"/>
                    </a:lnTo>
                    <a:lnTo>
                      <a:pt x="772" y="1190"/>
                    </a:lnTo>
                    <a:lnTo>
                      <a:pt x="746" y="1274"/>
                    </a:lnTo>
                    <a:lnTo>
                      <a:pt x="730" y="1360"/>
                    </a:lnTo>
                    <a:lnTo>
                      <a:pt x="724" y="1452"/>
                    </a:lnTo>
                    <a:lnTo>
                      <a:pt x="0" y="1452"/>
                    </a:lnTo>
                    <a:lnTo>
                      <a:pt x="0" y="145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9999FF"/>
                  </a:gs>
                  <a:gs pos="100000">
                    <a:srgbClr val="9999FF">
                      <a:gamma/>
                      <a:shade val="46275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D6E2E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58" name="AutoShape 15"/>
            <p:cNvSpPr>
              <a:spLocks noChangeArrowheads="1"/>
            </p:cNvSpPr>
            <p:nvPr/>
          </p:nvSpPr>
          <p:spPr bwMode="gray">
            <a:xfrm rot="16200000">
              <a:off x="2294" y="1386"/>
              <a:ext cx="766" cy="500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3" name="AutoShape 16"/>
          <p:cNvSpPr>
            <a:spLocks noChangeArrowheads="1"/>
          </p:cNvSpPr>
          <p:nvPr/>
        </p:nvSpPr>
        <p:spPr bwMode="auto">
          <a:xfrm>
            <a:off x="399245" y="1904999"/>
            <a:ext cx="2643993" cy="2563969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uk-UA" sz="2400" b="1" dirty="0" smtClean="0">
                <a:solidFill>
                  <a:srgbClr val="9999FF"/>
                </a:solidFill>
                <a:latin typeface="Times New Roman" pitchFamily="18" charset="0"/>
                <a:cs typeface="Times New Roman" pitchFamily="18" charset="0"/>
              </a:rPr>
              <a:t>Розповідає про</a:t>
            </a:r>
          </a:p>
          <a:p>
            <a:pPr algn="ctr"/>
            <a:r>
              <a:rPr lang="uk-UA" sz="2400" b="1" dirty="0" smtClean="0">
                <a:solidFill>
                  <a:srgbClr val="9999FF"/>
                </a:solidFill>
                <a:latin typeface="Times New Roman" pitchFamily="18" charset="0"/>
                <a:cs typeface="Times New Roman" pitchFamily="18" charset="0"/>
              </a:rPr>
              <a:t>життя і творчість</a:t>
            </a:r>
          </a:p>
          <a:p>
            <a:pPr algn="ctr"/>
            <a:r>
              <a:rPr lang="uk-UA" sz="2400" b="1" dirty="0" smtClean="0">
                <a:solidFill>
                  <a:srgbClr val="9999FF"/>
                </a:solidFill>
                <a:latin typeface="Times New Roman" pitchFamily="18" charset="0"/>
                <a:cs typeface="Times New Roman" pitchFamily="18" charset="0"/>
              </a:rPr>
              <a:t>Олександра</a:t>
            </a:r>
          </a:p>
          <a:p>
            <a:pPr algn="ctr"/>
            <a:r>
              <a:rPr lang="uk-UA" sz="2400" b="1" dirty="0" smtClean="0">
                <a:solidFill>
                  <a:srgbClr val="9999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9999FF"/>
                </a:solidFill>
                <a:latin typeface="Times New Roman" pitchFamily="18" charset="0"/>
                <a:cs typeface="Times New Roman" pitchFamily="18" charset="0"/>
              </a:rPr>
              <a:t>Гавроша</a:t>
            </a:r>
            <a:endParaRPr lang="en-US" sz="2400" b="1" dirty="0">
              <a:solidFill>
                <a:srgbClr val="99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4" name="AutoShape 17"/>
          <p:cNvSpPr>
            <a:spLocks noChangeArrowheads="1"/>
          </p:cNvSpPr>
          <p:nvPr/>
        </p:nvSpPr>
        <p:spPr bwMode="auto">
          <a:xfrm>
            <a:off x="5928519" y="1904999"/>
            <a:ext cx="2790477" cy="2563969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uk-UA" sz="2400" b="1" dirty="0" smtClean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>Уміє придумати</a:t>
            </a:r>
          </a:p>
          <a:p>
            <a:pPr algn="ctr"/>
            <a:r>
              <a:rPr lang="uk-UA" sz="2400" b="1" dirty="0" smtClean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>свою історію з </a:t>
            </a:r>
          </a:p>
          <a:p>
            <a:pPr algn="ctr"/>
            <a:r>
              <a:rPr lang="uk-UA" sz="2400" b="1" dirty="0" smtClean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>головним героєм</a:t>
            </a:r>
          </a:p>
          <a:p>
            <a:pPr algn="ctr"/>
            <a:r>
              <a:rPr lang="uk-UA" sz="2400" b="1" dirty="0" smtClean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> - Іваном Силою</a:t>
            </a:r>
            <a:endParaRPr lang="en-US" sz="2400" b="1" dirty="0">
              <a:solidFill>
                <a:srgbClr val="33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5" name="AutoShape 18"/>
          <p:cNvSpPr>
            <a:spLocks noChangeArrowheads="1"/>
          </p:cNvSpPr>
          <p:nvPr/>
        </p:nvSpPr>
        <p:spPr bwMode="auto">
          <a:xfrm>
            <a:off x="848139" y="5292725"/>
            <a:ext cx="7487477" cy="1211106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rgbClr val="00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uk-UA" sz="2400" b="1" dirty="0" smtClean="0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rPr>
              <a:t>Висловлює міркування про необхідність серйозного </a:t>
            </a:r>
          </a:p>
          <a:p>
            <a:pPr algn="ctr"/>
            <a:r>
              <a:rPr lang="uk-UA" sz="2400" b="1" dirty="0" smtClean="0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rPr>
              <a:t>ставлення до свого здоров’я, до спорту</a:t>
            </a:r>
            <a:endParaRPr lang="en-US" sz="2400" b="1" dirty="0">
              <a:solidFill>
                <a:srgbClr val="0099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53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87730040"/>
              </p:ext>
            </p:extLst>
          </p:nvPr>
        </p:nvGraphicFramePr>
        <p:xfrm>
          <a:off x="2936383" y="4253501"/>
          <a:ext cx="3013656" cy="2259980"/>
        </p:xfrm>
        <a:graphic>
          <a:graphicData uri="http://schemas.openxmlformats.org/presentationml/2006/ole">
            <p:oleObj spid="_x0000_s1031" name="Презентация" r:id="rId3" imgW="4570378" imgH="3427533" progId="PowerPoint.Show.12">
              <p:embed/>
            </p:oleObj>
          </a:graphicData>
        </a:graphic>
      </p:graphicFrame>
      <p:graphicFrame>
        <p:nvGraphicFramePr>
          <p:cNvPr id="7" name="Объект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808865" y="1707614"/>
          <a:ext cx="3110506" cy="2332609"/>
        </p:xfrm>
        <a:graphic>
          <a:graphicData uri="http://schemas.openxmlformats.org/presentationml/2006/ole">
            <p:oleObj spid="_x0000_s1032" name="Презентация" r:id="rId4" imgW="4570378" imgH="3427597" progId="PowerPoint.Show.12">
              <p:embed/>
            </p:oleObj>
          </a:graphicData>
        </a:graphic>
      </p:graphicFrame>
      <p:graphicFrame>
        <p:nvGraphicFramePr>
          <p:cNvPr id="8" name="Содержимое 7">
            <a:hlinkClick r:id="" action="ppaction://ole?verb=0"/>
          </p:cNvPr>
          <p:cNvGraphicFramePr>
            <a:graphicFrameLocks noChangeAspect="1"/>
          </p:cNvGraphicFramePr>
          <p:nvPr>
            <p:ph idx="1"/>
          </p:nvPr>
        </p:nvGraphicFramePr>
        <p:xfrm>
          <a:off x="1185107" y="1792475"/>
          <a:ext cx="3012319" cy="2258978"/>
        </p:xfrm>
        <a:graphic>
          <a:graphicData uri="http://schemas.openxmlformats.org/presentationml/2006/ole">
            <p:oleObj spid="_x0000_s1033" name="Презентация" r:id="rId5" imgW="4570378" imgH="3427597" progId="PowerPoint.Show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4098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1209</TotalTime>
  <Words>65</Words>
  <Application>Microsoft Office PowerPoint</Application>
  <PresentationFormat>Экран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Тема Office</vt:lpstr>
      <vt:lpstr>Презентация</vt:lpstr>
      <vt:lpstr>Презентация Microsoft Office PowerPoint</vt:lpstr>
      <vt:lpstr>Олександр Гаврош. Життя і творчість письменника. Повість “Неймовірні пригоди Івана Сили”</vt:lpstr>
      <vt:lpstr>Державні вимоги  Учень/учениця:</vt:lpstr>
      <vt:lpstr>Слайд 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22</cp:revision>
  <dcterms:created xsi:type="dcterms:W3CDTF">2014-09-29T12:30:26Z</dcterms:created>
  <dcterms:modified xsi:type="dcterms:W3CDTF">2015-02-18T18:14:39Z</dcterms:modified>
</cp:coreProperties>
</file>