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1" r:id="rId2"/>
    <p:sldId id="256" r:id="rId3"/>
    <p:sldId id="270" r:id="rId4"/>
    <p:sldId id="271" r:id="rId5"/>
    <p:sldId id="272" r:id="rId6"/>
    <p:sldId id="273" r:id="rId7"/>
    <p:sldId id="274" r:id="rId8"/>
    <p:sldId id="275" r:id="rId9"/>
    <p:sldId id="268" r:id="rId10"/>
    <p:sldId id="267" r:id="rId11"/>
    <p:sldId id="262" r:id="rId12"/>
    <p:sldId id="264" r:id="rId13"/>
    <p:sldId id="280" r:id="rId14"/>
    <p:sldId id="269" r:id="rId15"/>
    <p:sldId id="28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8" autoAdjust="0"/>
    <p:restoredTop sz="94614" autoAdjust="0"/>
  </p:normalViewPr>
  <p:slideViewPr>
    <p:cSldViewPr>
      <p:cViewPr>
        <p:scale>
          <a:sx n="71" d="100"/>
          <a:sy n="71" d="100"/>
        </p:scale>
        <p:origin x="-48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36CC0400-97A0-4422-AFC9-B658E9A5C19A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BB21A4B2-EE51-4A8A-A2B0-510473CE7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D0910-3082-44D8-AD8F-695A599A08B5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8559C-8701-418F-A677-A2D6687E7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CF613-0924-493D-A6BC-CC0E38894D83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715DE-F8EA-42F2-BF64-41679E6EA1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04891A4-9D14-472C-92AA-03F77DF0E714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ECB8843-5B41-4BBF-8354-5FFC31C980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0C7A3BAA-804A-4969-AD63-7AC3BD1E70BD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BB118C30-BCC1-4B2C-9920-7FF2558442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1FB037E-98F4-4108-A3F1-F134770021D3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D6EAF-8D1D-414C-9E65-3CD4DB77E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BC4377-5300-42C7-AB2E-8F0833D766E9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D14433-E636-4AD2-A18C-624523776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BFDBAAA-6AD9-45B9-8491-5531C9D230B9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C8D26E-F868-49DF-8C7A-BB2E24D8C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ABE75-88B4-4968-954C-6A5AAB4A6660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56BD9-5F9D-4C2D-A185-36F45E942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188DAF14-D6F4-4528-AE74-CF0092130882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68B00E13-15C2-492E-BA35-5C0100161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520D9A08-E2D1-45E2-A0F5-44F46594FDA2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52DB14C1-6FFD-4C5A-AE6D-602BA527A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76C1163-94FE-4420-AFF5-CA7CC5D961BF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D0E08EFE-140D-4711-BEE0-1B76774F2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07" r:id="rId7"/>
    <p:sldLayoutId id="2147483714" r:id="rId8"/>
    <p:sldLayoutId id="2147483715" r:id="rId9"/>
    <p:sldLayoutId id="2147483706" r:id="rId10"/>
    <p:sldLayoutId id="2147483705" r:id="rId11"/>
  </p:sldLayoutIdLst>
  <p:txStyles>
    <p:titleStyle>
      <a:lvl1pPr marL="53975" algn="r" rtl="0" fontAlgn="base">
        <a:spcBef>
          <a:spcPct val="0"/>
        </a:spcBef>
        <a:spcAft>
          <a:spcPct val="0"/>
        </a:spcAft>
        <a:defRPr sz="4600" kern="1200">
          <a:solidFill>
            <a:srgbClr val="FFF49C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algn="r" rtl="0" fontAlgn="base">
        <a:spcBef>
          <a:spcPct val="0"/>
        </a:spcBef>
        <a:spcAft>
          <a:spcPct val="0"/>
        </a:spcAft>
        <a:defRPr sz="4600">
          <a:solidFill>
            <a:srgbClr val="FFF49C"/>
          </a:solidFill>
          <a:latin typeface="Cambria" pitchFamily="18" charset="0"/>
        </a:defRPr>
      </a:lvl2pPr>
      <a:lvl3pPr marL="53975" algn="r" rtl="0" fontAlgn="base">
        <a:spcBef>
          <a:spcPct val="0"/>
        </a:spcBef>
        <a:spcAft>
          <a:spcPct val="0"/>
        </a:spcAft>
        <a:defRPr sz="4600">
          <a:solidFill>
            <a:srgbClr val="FFF49C"/>
          </a:solidFill>
          <a:latin typeface="Cambria" pitchFamily="18" charset="0"/>
        </a:defRPr>
      </a:lvl3pPr>
      <a:lvl4pPr marL="53975" algn="r" rtl="0" fontAlgn="base">
        <a:spcBef>
          <a:spcPct val="0"/>
        </a:spcBef>
        <a:spcAft>
          <a:spcPct val="0"/>
        </a:spcAft>
        <a:defRPr sz="4600">
          <a:solidFill>
            <a:srgbClr val="FFF49C"/>
          </a:solidFill>
          <a:latin typeface="Cambria" pitchFamily="18" charset="0"/>
        </a:defRPr>
      </a:lvl4pPr>
      <a:lvl5pPr marL="53975" algn="r" rtl="0" fontAlgn="base">
        <a:spcBef>
          <a:spcPct val="0"/>
        </a:spcBef>
        <a:spcAft>
          <a:spcPct val="0"/>
        </a:spcAft>
        <a:defRPr sz="4600">
          <a:solidFill>
            <a:srgbClr val="FFF49C"/>
          </a:solidFill>
          <a:latin typeface="Cambria" pitchFamily="18" charset="0"/>
        </a:defRPr>
      </a:lvl5pPr>
      <a:lvl6pPr marL="511175" algn="r" rtl="0" fontAlgn="base">
        <a:spcBef>
          <a:spcPct val="0"/>
        </a:spcBef>
        <a:spcAft>
          <a:spcPct val="0"/>
        </a:spcAft>
        <a:defRPr sz="4600">
          <a:solidFill>
            <a:srgbClr val="FFF49C"/>
          </a:solidFill>
          <a:latin typeface="Cambria" pitchFamily="18" charset="0"/>
        </a:defRPr>
      </a:lvl6pPr>
      <a:lvl7pPr marL="968375" algn="r" rtl="0" fontAlgn="base">
        <a:spcBef>
          <a:spcPct val="0"/>
        </a:spcBef>
        <a:spcAft>
          <a:spcPct val="0"/>
        </a:spcAft>
        <a:defRPr sz="4600">
          <a:solidFill>
            <a:srgbClr val="FFF49C"/>
          </a:solidFill>
          <a:latin typeface="Cambria" pitchFamily="18" charset="0"/>
        </a:defRPr>
      </a:lvl7pPr>
      <a:lvl8pPr marL="1425575" algn="r" rtl="0" fontAlgn="base">
        <a:spcBef>
          <a:spcPct val="0"/>
        </a:spcBef>
        <a:spcAft>
          <a:spcPct val="0"/>
        </a:spcAft>
        <a:defRPr sz="4600">
          <a:solidFill>
            <a:srgbClr val="FFF49C"/>
          </a:solidFill>
          <a:latin typeface="Cambria" pitchFamily="18" charset="0"/>
        </a:defRPr>
      </a:lvl8pPr>
      <a:lvl9pPr marL="1882775" algn="r" rtl="0" fontAlgn="base">
        <a:spcBef>
          <a:spcPct val="0"/>
        </a:spcBef>
        <a:spcAft>
          <a:spcPct val="0"/>
        </a:spcAft>
        <a:defRPr sz="4600">
          <a:solidFill>
            <a:srgbClr val="FFF49C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B58B80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B58B80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B58B80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76;&#1084;&#1080;&#1085;\Desktop\&#1044;&#1083;&#1103;%20&#1075;&#1088;&#1072;&#1084;&#1072;&#1090;&#1080;&#1082;&#1080;\Past%20Perfect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eacherdiane.com/youtube/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&#1062;&#1080;&#1092;&#1088;&#1086;&#1074;&#1110;%20&#1090;&#1077;&#1093;&#1085;&#1086;&#1083;&#1086;&#1075;&#1110;&#1111;%20&#1055;&#1072;&#1085;&#1095;&#1091;&#1082;%20&#1061;&#1084;&#1110;&#1083;&#1100;&#1085;&#1072;\&#1059;&#1088;&#1086;&#1082;%201\HELLO,%20HOW%20ARE%20YOU%20SONG%20for%20IPG%20kids%20(1)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4284663" y="4076700"/>
            <a:ext cx="44640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анчук  Яна Михайлівна,</a:t>
            </a:r>
          </a:p>
          <a:p>
            <a:pPr algn="ctr"/>
            <a:r>
              <a:rPr lang="uk-UA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учитель англійської мови,</a:t>
            </a:r>
          </a:p>
          <a:p>
            <a:pPr algn="ctr"/>
            <a:r>
              <a:rPr lang="uk-UA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Хмільнянський навчально-виховний комплекс</a:t>
            </a:r>
            <a:r>
              <a:rPr lang="en-US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Дошкільний навчальний заклад-загальноосвітня школа </a:t>
            </a:r>
            <a:r>
              <a:rPr lang="en-US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I-III </a:t>
            </a:r>
            <a:r>
              <a:rPr lang="uk-UA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ступенів</a:t>
            </a:r>
            <a:r>
              <a:rPr lang="en-US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sz="2000" b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Канівської районної ради </a:t>
            </a:r>
            <a:endParaRPr lang="ru-RU" sz="20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7479" y="325713"/>
            <a:ext cx="212109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Lesson</a:t>
            </a:r>
            <a:endParaRPr lang="uk-UA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1628800"/>
            <a:ext cx="5612434" cy="169277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dirty="0">
                <a:ln>
                  <a:solidFill>
                    <a:srgbClr val="FF0000"/>
                  </a:solidFill>
                </a:ln>
                <a:solidFill>
                  <a:srgbClr val="92D050"/>
                </a:solidFill>
                <a:latin typeface="+mn-lt"/>
                <a:cs typeface="+mn-cs"/>
              </a:rPr>
              <a:t>At the doctor’s</a:t>
            </a:r>
            <a:endParaRPr lang="ru-RU" sz="6000" b="1" dirty="0">
              <a:ln>
                <a:solidFill>
                  <a:srgbClr val="FF0000"/>
                </a:solidFill>
              </a:ln>
              <a:solidFill>
                <a:srgbClr val="92D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dirty="0">
              <a:latin typeface="+mn-lt"/>
              <a:cs typeface="+mn-cs"/>
            </a:endParaRPr>
          </a:p>
        </p:txBody>
      </p:sp>
      <p:pic>
        <p:nvPicPr>
          <p:cNvPr id="8" name="Picture 2" descr="C:\Users\Админ\Desktop\yak-privitati-likarya-z-dnem---narodzhenn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187700"/>
            <a:ext cx="3313112" cy="33464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Complete the dialogue using phrases in the box</a:t>
            </a:r>
            <a:endParaRPr lang="ru-RU" sz="2000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1646238"/>
            <a:ext cx="4824412" cy="4525962"/>
          </a:xfrm>
        </p:spPr>
        <p:txBody>
          <a:bodyPr>
            <a:normAutofit fontScale="55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Patient : Good morning, Doctor.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Doctor: Good morning. What can I do for you?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Patient: Well, I haven’t been feeling very well recently </a:t>
            </a:r>
            <a:r>
              <a:rPr lang="ru-RU" dirty="0" smtClean="0"/>
              <a:t>……..</a:t>
            </a:r>
            <a:endParaRPr lang="en-US" i="1" u="sng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Doctor: How long has it been going on?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Patient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Doctor: Can I</a:t>
            </a:r>
            <a:r>
              <a:rPr lang="uk-UA" dirty="0" smtClean="0"/>
              <a:t>….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Patient: Of course.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Doctor: I think you’ve got an infection. I’ll prescribe some antibiotics.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Patient: Will I get better soon?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Doctor: Take the tablets</a:t>
            </a:r>
            <a:endParaRPr lang="uk-UA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and it should clear up in a few days.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Patient: OK. Thank you.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Doctor: You should</a:t>
            </a:r>
            <a:r>
              <a:rPr lang="uk-UA" dirty="0" smtClean="0"/>
              <a:t>….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 If you’re not feeling better in a week from now, come and see me again. 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Patient: Thank you, Doctor. Goodbye.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Doctor: Goodbye.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9338" y="1646238"/>
            <a:ext cx="3960812" cy="1566862"/>
          </a:xfrm>
        </p:spPr>
        <p:txBody>
          <a:bodyPr anchor="ctr">
            <a:normAutofit fontScale="55000" lnSpcReduction="20000"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 smtClean="0"/>
              <a:t>listen to your chest,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 smtClean="0"/>
              <a:t> keep warm and get plenty of rest,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 smtClean="0"/>
              <a:t>I’ve got a temperature and bad cough, 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 smtClean="0"/>
              <a:t>for about a week,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 smtClean="0"/>
              <a:t> three times a day after meal</a:t>
            </a:r>
            <a:endParaRPr lang="ru-RU" dirty="0" smtClean="0"/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47813" y="2205038"/>
            <a:ext cx="34051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i="1" u="sng">
                <a:latin typeface="Rockwell" pitchFamily="18" charset="0"/>
              </a:rPr>
              <a:t> I’ve got a temperature and a bad cough</a:t>
            </a:r>
            <a:endParaRPr lang="ru-RU" sz="1400">
              <a:latin typeface="Cambria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76375" y="2636838"/>
            <a:ext cx="1630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i="1" u="sng">
                <a:latin typeface="Rockwell" pitchFamily="18" charset="0"/>
              </a:rPr>
              <a:t>For about a week</a:t>
            </a:r>
            <a:r>
              <a:rPr lang="en-US" i="1">
                <a:latin typeface="Rockwell" pitchFamily="18" charset="0"/>
              </a:rPr>
              <a:t>.</a:t>
            </a:r>
            <a:endParaRPr lang="ru-RU">
              <a:latin typeface="Cambria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63713" y="2852738"/>
            <a:ext cx="17764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i="1" u="sng">
                <a:latin typeface="Rockwell" pitchFamily="18" charset="0"/>
              </a:rPr>
              <a:t>listen to your chest?</a:t>
            </a:r>
            <a:endParaRPr lang="ru-RU" sz="1400">
              <a:latin typeface="Cambria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55875" y="3789363"/>
            <a:ext cx="2762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1400">
                <a:latin typeface="Cambria" pitchFamily="18" charset="0"/>
              </a:rPr>
              <a:t>….</a:t>
            </a:r>
            <a:r>
              <a:rPr lang="en-US" sz="1400">
                <a:latin typeface="Rockwell" pitchFamily="18" charset="0"/>
              </a:rPr>
              <a:t> </a:t>
            </a:r>
            <a:r>
              <a:rPr lang="en-US" sz="1400" i="1" u="sng">
                <a:latin typeface="Rockwell" pitchFamily="18" charset="0"/>
              </a:rPr>
              <a:t>three times a  day after meals</a:t>
            </a:r>
            <a:endParaRPr lang="ru-RU" sz="1400">
              <a:latin typeface="Cambria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195513" y="4292600"/>
            <a:ext cx="28305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i="1" u="sng">
                <a:latin typeface="Rockwell" pitchFamily="18" charset="0"/>
              </a:rPr>
              <a:t>keep warm and get plenty of rest</a:t>
            </a:r>
            <a:r>
              <a:rPr lang="en-US" sz="1400">
                <a:latin typeface="Rockwell" pitchFamily="18" charset="0"/>
              </a:rPr>
              <a:t>.</a:t>
            </a:r>
            <a:endParaRPr lang="ru-RU" sz="1400"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4724400"/>
            <a:ext cx="360045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Админ\Desktop\Для граматики\past-perfect-1-7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Админ\Desktop\quiz_past_perfect_continuous_tens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123360"/>
            <a:ext cx="9144000" cy="6873448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endParaRPr lang="ru-RU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24578" name="Picture 3" descr="C:\Users\Админ\Desktop\past perfec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3" y="0"/>
            <a:ext cx="90820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ast Perfect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338263"/>
            <a:ext cx="8893175" cy="50022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143000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Thank you for your attention!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88913"/>
            <a:ext cx="14414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292600"/>
            <a:ext cx="13335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541" y="193211"/>
            <a:ext cx="7373263" cy="1143000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Список використаних джерел</a:t>
            </a:r>
            <a:endParaRPr lang="ru-RU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uk-UA" smtClean="0">
                <a:latin typeface="Arial" charset="0"/>
              </a:rPr>
              <a:t>Інтернет-джерела:</a:t>
            </a:r>
          </a:p>
          <a:p>
            <a:pPr algn="ctr">
              <a:buFont typeface="Wingdings 2" pitchFamily="18" charset="2"/>
              <a:buNone/>
            </a:pPr>
            <a:endParaRPr lang="uk-UA" sz="1200" smtClean="0">
              <a:latin typeface="Arial" charset="0"/>
            </a:endParaRPr>
          </a:p>
          <a:p>
            <a:pPr>
              <a:buFontTx/>
              <a:buChar char="-"/>
            </a:pPr>
            <a:r>
              <a:rPr lang="en-US" sz="2400" smtClean="0">
                <a:hlinkClick r:id="rId2"/>
              </a:rPr>
              <a:t>http://www.teacherdiane.com/youtube/p</a:t>
            </a:r>
            <a:r>
              <a:rPr lang="en-US" sz="2400" smtClean="0"/>
              <a:t>...</a:t>
            </a:r>
            <a:endParaRPr lang="uk-UA" sz="2400" smtClean="0">
              <a:latin typeface="Arial" charset="0"/>
            </a:endParaRPr>
          </a:p>
          <a:p>
            <a:pPr>
              <a:buFontTx/>
              <a:buChar char="-"/>
            </a:pPr>
            <a:endParaRPr lang="ru-RU" sz="2400" smtClean="0">
              <a:latin typeface="Arial" charset="0"/>
            </a:endParaRPr>
          </a:p>
        </p:txBody>
      </p:sp>
      <p:sp>
        <p:nvSpPr>
          <p:cNvPr id="27651" name="Прямоугольник 4"/>
          <p:cNvSpPr>
            <a:spLocks noChangeArrowheads="1"/>
          </p:cNvSpPr>
          <p:nvPr/>
        </p:nvSpPr>
        <p:spPr bwMode="auto">
          <a:xfrm>
            <a:off x="611188" y="2276475"/>
            <a:ext cx="41036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uk-UA" sz="2400"/>
          </a:p>
          <a:p>
            <a:pPr marL="342900" indent="-342900">
              <a:lnSpc>
                <a:spcPct val="150000"/>
              </a:lnSpc>
            </a:pPr>
            <a:r>
              <a:rPr lang="uk-UA" sz="2400"/>
              <a:t>- </a:t>
            </a:r>
            <a:r>
              <a:rPr lang="en-US" sz="2400">
                <a:latin typeface="Rockwell" pitchFamily="18" charset="0"/>
              </a:rPr>
              <a:t>http://health.proverbs.tel/</a:t>
            </a:r>
          </a:p>
        </p:txBody>
      </p:sp>
      <p:sp>
        <p:nvSpPr>
          <p:cNvPr id="27654" name="Прямоугольник 5"/>
          <p:cNvSpPr>
            <a:spLocks noChangeArrowheads="1"/>
          </p:cNvSpPr>
          <p:nvPr/>
        </p:nvSpPr>
        <p:spPr bwMode="auto">
          <a:xfrm rot="10800000" flipV="1">
            <a:off x="684213" y="3694113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/>
              <a:t>- </a:t>
            </a:r>
            <a:r>
              <a:rPr lang="en-US" sz="2400">
                <a:latin typeface="Rockwell" pitchFamily="18" charset="0"/>
              </a:rPr>
              <a:t>https://www.youtube.com/watch?v=xC3xSij7n4c</a:t>
            </a:r>
            <a:endParaRPr lang="ru-RU" sz="240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846640" cy="1080119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Hello</a:t>
            </a:r>
            <a:endParaRPr lang="ru-RU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4" name="HELLO, HOW ARE YOU SONG for IPG kids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9972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3573463"/>
            <a:ext cx="2027238" cy="584200"/>
          </a:xfrm>
        </p:spPr>
        <p:txBody>
          <a:bodyPr>
            <a:spAutoFit/>
          </a:bodyPr>
          <a:lstStyle/>
          <a:p>
            <a:r>
              <a:rPr lang="en-US" smtClean="0"/>
              <a:t>To fall ill</a:t>
            </a:r>
            <a:endParaRPr lang="ru-RU" smtClean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24300" y="3644900"/>
            <a:ext cx="1882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ambria" pitchFamily="18" charset="0"/>
              </a:rPr>
              <a:t>захворіти</a:t>
            </a:r>
            <a:endParaRPr lang="ru-RU" sz="2800" b="1">
              <a:latin typeface="Cambria" pitchFamily="18" charset="0"/>
            </a:endParaRPr>
          </a:p>
        </p:txBody>
      </p:sp>
      <p:pic>
        <p:nvPicPr>
          <p:cNvPr id="5" name="Picture 3" descr="C:\Users\Админ\Desktop\фото до презентацій\images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2708275"/>
            <a:ext cx="466407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3573463"/>
            <a:ext cx="8229600" cy="584200"/>
          </a:xfrm>
        </p:spPr>
        <p:txBody>
          <a:bodyPr>
            <a:spAutoFit/>
          </a:bodyPr>
          <a:lstStyle/>
          <a:p>
            <a:r>
              <a:rPr lang="en-US" smtClean="0"/>
              <a:t>To run high temperature</a:t>
            </a:r>
            <a:endParaRPr lang="ru-RU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67400" y="3644900"/>
            <a:ext cx="25209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latin typeface="Cambria" pitchFamily="18" charset="0"/>
              </a:rPr>
              <a:t>Підвищення температури</a:t>
            </a:r>
            <a:endParaRPr lang="ru-RU" sz="2800" b="1">
              <a:latin typeface="Cambria" pitchFamily="18" charset="0"/>
            </a:endParaRPr>
          </a:p>
        </p:txBody>
      </p:sp>
      <p:pic>
        <p:nvPicPr>
          <p:cNvPr id="1026" name="Picture 2" descr="C:\Users\Админ\Desktop\фото до презентацій\imagesл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141663"/>
            <a:ext cx="2328863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1223963"/>
          </a:xfrm>
        </p:spPr>
        <p:txBody>
          <a:bodyPr/>
          <a:lstStyle/>
          <a:p>
            <a:r>
              <a:rPr lang="en-US" smtClean="0"/>
              <a:t>To sneeze</a:t>
            </a:r>
            <a:endParaRPr lang="ru-RU" smtClean="0"/>
          </a:p>
          <a:p>
            <a:endParaRPr lang="ru-RU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72000" y="3500438"/>
            <a:ext cx="1189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ambria" pitchFamily="18" charset="0"/>
              </a:rPr>
              <a:t>чхати</a:t>
            </a:r>
            <a:endParaRPr lang="ru-RU" sz="2800" b="1">
              <a:latin typeface="Cambria" pitchFamily="18" charset="0"/>
            </a:endParaRPr>
          </a:p>
        </p:txBody>
      </p:sp>
      <p:pic>
        <p:nvPicPr>
          <p:cNvPr id="5" name="Picture 2" descr="C:\Users\Админ\Desktop\фото до презентацій\images.jpeg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2924175"/>
            <a:ext cx="245745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97200"/>
            <a:ext cx="5051425" cy="1008063"/>
          </a:xfrm>
        </p:spPr>
        <p:txBody>
          <a:bodyPr>
            <a:normAutofit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To prescribe some medicine</a:t>
            </a:r>
            <a:endParaRPr lang="ru-RU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59338" y="3141663"/>
            <a:ext cx="33337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ambria" pitchFamily="18" charset="0"/>
              </a:rPr>
              <a:t>Приписувати ліки</a:t>
            </a:r>
            <a:endParaRPr lang="ru-RU" sz="2800" b="1">
              <a:latin typeface="Cambria" pitchFamily="18" charset="0"/>
            </a:endParaRPr>
          </a:p>
        </p:txBody>
      </p:sp>
      <p:pic>
        <p:nvPicPr>
          <p:cNvPr id="5" name="Picture 5" descr="C:\Users\Админ\Desktop\фото до презентацій\imagesр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636838"/>
            <a:ext cx="3313112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708275"/>
            <a:ext cx="8229600" cy="585788"/>
          </a:xfrm>
        </p:spPr>
        <p:txBody>
          <a:bodyPr>
            <a:spAutoFit/>
          </a:bodyPr>
          <a:lstStyle/>
          <a:p>
            <a:r>
              <a:rPr lang="en-US" smtClean="0"/>
              <a:t>To take some medicine</a:t>
            </a:r>
            <a:endParaRPr lang="ru-RU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08625" y="2708275"/>
            <a:ext cx="2809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ambria" pitchFamily="18" charset="0"/>
              </a:rPr>
              <a:t>Приймати ліки</a:t>
            </a:r>
            <a:endParaRPr lang="ru-RU" sz="2800" b="1">
              <a:latin typeface="Cambria" pitchFamily="18" charset="0"/>
            </a:endParaRPr>
          </a:p>
        </p:txBody>
      </p:sp>
      <p:pic>
        <p:nvPicPr>
          <p:cNvPr id="6" name="Picture 6" descr="C:\Users\Админ\Desktop\фото до презентацій\о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2276475"/>
            <a:ext cx="3024187" cy="20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816225"/>
            <a:ext cx="8229600" cy="584200"/>
          </a:xfrm>
        </p:spPr>
        <p:txBody>
          <a:bodyPr>
            <a:spAutoFit/>
          </a:bodyPr>
          <a:lstStyle/>
          <a:p>
            <a:r>
              <a:rPr lang="en-US" smtClean="0"/>
              <a:t>To stay in a bed</a:t>
            </a:r>
            <a:endParaRPr lang="ru-RU" smtClean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16463" y="2852738"/>
            <a:ext cx="3670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>
                <a:latin typeface="Cambria" pitchFamily="18" charset="0"/>
              </a:rPr>
              <a:t>Залишатися у ліжку</a:t>
            </a:r>
            <a:endParaRPr lang="ru-RU" sz="2800" b="1">
              <a:latin typeface="Cambria" pitchFamily="18" charset="0"/>
            </a:endParaRPr>
          </a:p>
        </p:txBody>
      </p:sp>
      <p:pic>
        <p:nvPicPr>
          <p:cNvPr id="6" name="Picture 7" descr="C:\Users\Админ\Desktop\фото до презентацій\от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2466975"/>
            <a:ext cx="3529013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Complete the sentences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50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doctor was…</a:t>
            </a:r>
            <a:endParaRPr lang="ru-RU" smtClean="0"/>
          </a:p>
          <a:p>
            <a:r>
              <a:rPr lang="en-US" smtClean="0"/>
              <a:t>It was bright…</a:t>
            </a:r>
            <a:endParaRPr lang="ru-RU" smtClean="0"/>
          </a:p>
          <a:p>
            <a:r>
              <a:rPr lang="en-US" smtClean="0"/>
              <a:t>The doctor promised…</a:t>
            </a:r>
            <a:endParaRPr lang="ru-RU" smtClean="0"/>
          </a:p>
          <a:p>
            <a:r>
              <a:rPr lang="en-US" smtClean="0"/>
              <a:t>She asked mother to buy…</a:t>
            </a:r>
            <a:endParaRPr lang="ru-RU" smtClean="0"/>
          </a:p>
          <a:p>
            <a:r>
              <a:rPr lang="en-US" smtClean="0"/>
              <a:t>John had to drink…</a:t>
            </a:r>
            <a:endParaRPr lang="ru-RU" smtClean="0"/>
          </a:p>
          <a:p>
            <a:r>
              <a:rPr lang="en-US" smtClean="0"/>
              <a:t>The doctor…</a:t>
            </a: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710</TotalTime>
  <Words>234</Words>
  <Application>Microsoft Office PowerPoint</Application>
  <PresentationFormat>Экран (4:3)</PresentationFormat>
  <Paragraphs>54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15</vt:i4>
      </vt:variant>
    </vt:vector>
  </HeadingPairs>
  <TitlesOfParts>
    <vt:vector size="30" baseType="lpstr">
      <vt:lpstr>Cambria</vt:lpstr>
      <vt:lpstr>Arial</vt:lpstr>
      <vt:lpstr>Wingdings 2</vt:lpstr>
      <vt:lpstr>Calibri</vt:lpstr>
      <vt:lpstr>Rockwell</vt:lpstr>
      <vt:lpstr>Times New Roman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Hello</dc:title>
  <dc:creator>Админ</dc:creator>
  <cp:lastModifiedBy>User</cp:lastModifiedBy>
  <cp:revision>90</cp:revision>
  <dcterms:created xsi:type="dcterms:W3CDTF">2015-01-21T07:26:11Z</dcterms:created>
  <dcterms:modified xsi:type="dcterms:W3CDTF">2015-02-23T12:17:49Z</dcterms:modified>
</cp:coreProperties>
</file>