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9" r:id="rId2"/>
    <p:sldId id="280" r:id="rId3"/>
    <p:sldId id="256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2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9EE234C-A782-46F5-A75D-B9D5611CC491}" type="datetimeFigureOut">
              <a:rPr lang="uk-UA" smtClean="0"/>
              <a:t>28.02.2016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6037E65-D355-4CB6-9009-71FCE90D6581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8507" y="476672"/>
            <a:ext cx="8568951" cy="6048672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77072"/>
            <a:ext cx="1097298" cy="1572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2217931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</a:t>
            </a:r>
          </a:p>
          <a:p>
            <a:pPr algn="ctr"/>
            <a:r>
              <a:rPr lang="uk-UA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ЗНАВЕЦЬ РУХУ </a:t>
            </a:r>
            <a:endParaRPr lang="uk-UA" sz="5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715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712968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м/хв= …м/с</a:t>
            </a:r>
            <a:endParaRPr lang="uk-UA" sz="3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360/3600 м/с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360х1000/3600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360х100/60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9" y="1124744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360/60 м/с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704" y="5707477"/>
            <a:ext cx="659011" cy="70828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6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6" y="3644181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65" y="4658482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гол"/>
          <p:cNvSpPr/>
          <p:nvPr/>
        </p:nvSpPr>
        <p:spPr>
          <a:xfrm>
            <a:off x="8007161" y="2484138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син"/>
          <p:cNvSpPr/>
          <p:nvPr/>
        </p:nvSpPr>
        <p:spPr>
          <a:xfrm>
            <a:off x="8003881" y="3531461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св"/>
          <p:cNvSpPr/>
          <p:nvPr/>
        </p:nvSpPr>
        <p:spPr>
          <a:xfrm>
            <a:off x="8019160" y="4545762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зел"/>
          <p:cNvSpPr/>
          <p:nvPr/>
        </p:nvSpPr>
        <p:spPr>
          <a:xfrm>
            <a:off x="8027893" y="5652544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2660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712968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гелікоптера, </a:t>
            </a:r>
            <a:r>
              <a:rPr lang="uk-UA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 за 2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 подолав </a:t>
            </a:r>
          </a:p>
          <a:p>
            <a:pPr algn="just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3,6 км дорівнює …</a:t>
            </a:r>
            <a:endParaRPr lang="uk-UA" sz="3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3,6х1000/3600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3,6 х2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3,6х1000/120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9" y="1124744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3,6х120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9" y="2561002"/>
            <a:ext cx="687440" cy="7388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41" y="4729304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047" y="580000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114" y="3644181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зел"/>
          <p:cNvSpPr/>
          <p:nvPr/>
        </p:nvSpPr>
        <p:spPr>
          <a:xfrm>
            <a:off x="8061863" y="5695984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св"/>
          <p:cNvSpPr/>
          <p:nvPr/>
        </p:nvSpPr>
        <p:spPr>
          <a:xfrm>
            <a:off x="8057007" y="4604823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син"/>
          <p:cNvSpPr/>
          <p:nvPr/>
        </p:nvSpPr>
        <p:spPr>
          <a:xfrm>
            <a:off x="8093994" y="3531462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гол"/>
          <p:cNvSpPr/>
          <p:nvPr/>
        </p:nvSpPr>
        <p:spPr>
          <a:xfrm>
            <a:off x="8052357" y="2561002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7348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712968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км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0393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м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9" y="1124744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м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043608" y="476672"/>
            <a:ext cx="0" cy="165618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99592" y="1960476"/>
            <a:ext cx="165618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92760" y="1865669"/>
            <a:ext cx="82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(c)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529" y="47667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Ѵ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м/с)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7202" y="940078"/>
            <a:ext cx="303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6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43608" y="1123003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43608" y="1124744"/>
            <a:ext cx="1512168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419872" y="476672"/>
            <a:ext cx="47643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графіком швидкості, шлях пройдений тілом за 3 секунди дорівнює…</a:t>
            </a:r>
            <a:endParaRPr lang="uk-UA" sz="3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690" y="2579997"/>
            <a:ext cx="702932" cy="75548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651" y="5742290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93" y="3644181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243" y="472492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" name="гол"/>
          <p:cNvSpPr/>
          <p:nvPr/>
        </p:nvSpPr>
        <p:spPr>
          <a:xfrm>
            <a:off x="7925290" y="2525693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2" name="син"/>
          <p:cNvSpPr/>
          <p:nvPr/>
        </p:nvSpPr>
        <p:spPr>
          <a:xfrm>
            <a:off x="7972467" y="3519750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3" name="св"/>
          <p:cNvSpPr/>
          <p:nvPr/>
        </p:nvSpPr>
        <p:spPr>
          <a:xfrm>
            <a:off x="7955708" y="4570656"/>
            <a:ext cx="885913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4" name="зел"/>
          <p:cNvSpPr/>
          <p:nvPr/>
        </p:nvSpPr>
        <p:spPr>
          <a:xfrm>
            <a:off x="7977526" y="5645497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9692" y="1865669"/>
            <a:ext cx="0" cy="94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727676" y="1907540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99FF"/>
                </a:solidFill>
              </a:rPr>
              <a:t>3</a:t>
            </a:r>
            <a:endParaRPr lang="uk-UA" dirty="0">
              <a:solidFill>
                <a:srgbClr val="00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24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19" y="150411"/>
            <a:ext cx="8712968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КД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507" y="1158523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71" b="39344"/>
          <a:stretch/>
        </p:blipFill>
        <p:spPr>
          <a:xfrm>
            <a:off x="755576" y="391385"/>
            <a:ext cx="1711423" cy="125173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755576" y="1643122"/>
            <a:ext cx="7019313" cy="5768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55576" y="1610323"/>
            <a:ext cx="0" cy="904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987824" y="1633876"/>
            <a:ext cx="0" cy="904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096527" y="1614521"/>
            <a:ext cx="0" cy="904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771424" y="1588633"/>
            <a:ext cx="0" cy="904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11560" y="175805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uk-UA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80503" y="172436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71800" y="175805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71547" y="166003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uk-UA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95735" y="225328"/>
            <a:ext cx="64432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Кожну ділянку АВ, ВС, С</a:t>
            </a:r>
            <a:r>
              <a:rPr lang="uk-UA" sz="2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КД авто  проїжджає за 1 хв. На якій ділянці швидкість найбільша? </a:t>
            </a:r>
            <a:endParaRPr lang="uk-UA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614884" y="1598998"/>
            <a:ext cx="0" cy="14210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445199" y="175805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uk-UA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904" y="3593171"/>
            <a:ext cx="689152" cy="74067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6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5" y="579976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86" y="4809255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6" name="гол"/>
          <p:cNvSpPr/>
          <p:nvPr/>
        </p:nvSpPr>
        <p:spPr>
          <a:xfrm>
            <a:off x="8023402" y="2484138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8" name="син"/>
          <p:cNvSpPr/>
          <p:nvPr/>
        </p:nvSpPr>
        <p:spPr>
          <a:xfrm>
            <a:off x="8050986" y="3593171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9" name="св"/>
          <p:cNvSpPr/>
          <p:nvPr/>
        </p:nvSpPr>
        <p:spPr>
          <a:xfrm>
            <a:off x="8028979" y="4676381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0" name="зел"/>
          <p:cNvSpPr/>
          <p:nvPr/>
        </p:nvSpPr>
        <p:spPr>
          <a:xfrm>
            <a:off x="8018432" y="5687050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002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2093" y="267582"/>
            <a:ext cx="8712968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км/год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0393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м/с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59" y="1124744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м/с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043608" y="476672"/>
            <a:ext cx="0" cy="165618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99592" y="1960476"/>
            <a:ext cx="165618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92760" y="1865669"/>
            <a:ext cx="82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(c)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923" y="476672"/>
            <a:ext cx="607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l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м)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7202" y="940078"/>
            <a:ext cx="303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6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43608" y="1123003"/>
            <a:ext cx="100811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043608" y="940078"/>
            <a:ext cx="1224136" cy="102039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59832" y="476672"/>
            <a:ext cx="5124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графіком залежності  шляху від часу, швидкість тіла дорівнює…</a:t>
            </a:r>
            <a:endParaRPr lang="uk-UA" sz="3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2051720" y="1124745"/>
            <a:ext cx="0" cy="835731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963901" y="1914474"/>
            <a:ext cx="303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3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20" y="2575965"/>
            <a:ext cx="598862" cy="64363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19" y="4743251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585" y="5817071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586" y="3706560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4" name="гол"/>
          <p:cNvSpPr/>
          <p:nvPr/>
        </p:nvSpPr>
        <p:spPr>
          <a:xfrm>
            <a:off x="7924652" y="2457950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5" name="син"/>
          <p:cNvSpPr/>
          <p:nvPr/>
        </p:nvSpPr>
        <p:spPr>
          <a:xfrm>
            <a:off x="7924652" y="3573016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6" name="св"/>
          <p:cNvSpPr/>
          <p:nvPr/>
        </p:nvSpPr>
        <p:spPr>
          <a:xfrm>
            <a:off x="7974654" y="4612209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7" name="зел"/>
          <p:cNvSpPr/>
          <p:nvPr/>
        </p:nvSpPr>
        <p:spPr>
          <a:xfrm>
            <a:off x="7950876" y="5687050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545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8507" y="476672"/>
            <a:ext cx="8568951" cy="6048672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77072"/>
            <a:ext cx="1097298" cy="1572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2217931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5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17931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Незнаючі нехай навчаються, </a:t>
            </a:r>
            <a:b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знаючі нехай згадають ще раз. </a:t>
            </a:r>
            <a:b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2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r>
              <a:rPr lang="uk-UA" sz="32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Античний афоризм</a:t>
            </a:r>
            <a:endParaRPr lang="uk-UA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434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8507" y="476672"/>
            <a:ext cx="8568951" cy="6048672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365104"/>
            <a:ext cx="1097298" cy="1572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15616" y="1293115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ГРИ</a:t>
            </a:r>
            <a:endParaRPr lang="uk-UA" sz="5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3645" y="2397734"/>
            <a:ext cx="61206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Уважно прочитай завдання  та знайди правильну відповідь .</a:t>
            </a:r>
          </a:p>
          <a:p>
            <a:pPr algn="just"/>
            <a:endParaRPr lang="uk-UA" sz="28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Натисни на кнопку відповідного кольору справа.</a:t>
            </a:r>
          </a:p>
          <a:p>
            <a:pPr algn="just"/>
            <a:endParaRPr lang="uk-UA" sz="28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Клацни на слайді і продовжуй гру далі.</a:t>
            </a:r>
            <a:endParaRPr lang="uk-UA" sz="28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377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Прямолінійний рівномірний  рух – це 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при якому тіло за рівні проміжки часу долає однаковий шлях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явна лінія вздовж якої рухається тіло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міна положення тіла відносно інших тіл в просторі з часом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593" y="5654629"/>
            <a:ext cx="7154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апрямлений відрізок, що сполучає початок і кінець руху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651" y="3531462"/>
            <a:ext cx="797619" cy="8572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072" y="5784274"/>
            <a:ext cx="687254" cy="61154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072" y="4752046"/>
            <a:ext cx="687254" cy="611539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6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Овал 21"/>
          <p:cNvSpPr/>
          <p:nvPr/>
        </p:nvSpPr>
        <p:spPr>
          <a:xfrm>
            <a:off x="7923183" y="2442586"/>
            <a:ext cx="91174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3" name="Овал 22"/>
          <p:cNvSpPr/>
          <p:nvPr/>
        </p:nvSpPr>
        <p:spPr>
          <a:xfrm>
            <a:off x="7914183" y="3583488"/>
            <a:ext cx="929746" cy="85362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Овал 23"/>
          <p:cNvSpPr/>
          <p:nvPr/>
        </p:nvSpPr>
        <p:spPr>
          <a:xfrm>
            <a:off x="7939230" y="4653763"/>
            <a:ext cx="910575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Овал 24"/>
          <p:cNvSpPr/>
          <p:nvPr/>
        </p:nvSpPr>
        <p:spPr>
          <a:xfrm>
            <a:off x="7939230" y="5657996"/>
            <a:ext cx="952517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5347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руху 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це 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при якому тіло за рівні проміжки часу долає однаковий шлях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ізична величина, яка дорівнює добутку шляху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час,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який цей шлях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подоланий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міна положення тіла відносно інших тіл в просторі з часом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3222" y="5654629"/>
            <a:ext cx="73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фізична величина, яка дорівнює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відношенню шляху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часу за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 цей шлях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подоланий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921" y="5729631"/>
            <a:ext cx="727834" cy="7822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86" y="259485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921" y="4770599"/>
            <a:ext cx="658048" cy="585551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10" y="3722161"/>
            <a:ext cx="635858" cy="565806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Овал 23"/>
          <p:cNvSpPr/>
          <p:nvPr/>
        </p:nvSpPr>
        <p:spPr>
          <a:xfrm>
            <a:off x="7943580" y="2484139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Овал 24"/>
          <p:cNvSpPr/>
          <p:nvPr/>
        </p:nvSpPr>
        <p:spPr>
          <a:xfrm>
            <a:off x="7969897" y="3573016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Овал 25"/>
          <p:cNvSpPr/>
          <p:nvPr/>
        </p:nvSpPr>
        <p:spPr>
          <a:xfrm>
            <a:off x="7977802" y="4631327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7" name="Овал 26"/>
          <p:cNvSpPr/>
          <p:nvPr/>
        </p:nvSpPr>
        <p:spPr>
          <a:xfrm>
            <a:off x="7936659" y="5729631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7889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в системі Сі вимірюється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м/ хв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м/ год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9387" y="5873414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799" y="4758254"/>
            <a:ext cx="664916" cy="71462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061" y="3644180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799" y="5842836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040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Овал 22"/>
          <p:cNvSpPr/>
          <p:nvPr/>
        </p:nvSpPr>
        <p:spPr>
          <a:xfrm>
            <a:off x="8004209" y="4683520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Овал 23"/>
          <p:cNvSpPr/>
          <p:nvPr/>
        </p:nvSpPr>
        <p:spPr>
          <a:xfrm>
            <a:off x="7983061" y="5730116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Овал 24"/>
          <p:cNvSpPr/>
          <p:nvPr/>
        </p:nvSpPr>
        <p:spPr>
          <a:xfrm>
            <a:off x="7937856" y="3557922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Овал 25"/>
          <p:cNvSpPr/>
          <p:nvPr/>
        </p:nvSpPr>
        <p:spPr>
          <a:xfrm>
            <a:off x="7937856" y="2500047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966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 км/год це 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36х1000/3600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36х1000/60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36х100/60 м/с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9862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36х100/3600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414" y="3621555"/>
            <a:ext cx="636334" cy="68391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877" y="580000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727" y="472492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877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Овал 22"/>
          <p:cNvSpPr/>
          <p:nvPr/>
        </p:nvSpPr>
        <p:spPr>
          <a:xfrm>
            <a:off x="7915743" y="5645497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Овал 23"/>
          <p:cNvSpPr/>
          <p:nvPr/>
        </p:nvSpPr>
        <p:spPr>
          <a:xfrm>
            <a:off x="7915743" y="4653763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Овал 24"/>
          <p:cNvSpPr/>
          <p:nvPr/>
        </p:nvSpPr>
        <p:spPr>
          <a:xfrm>
            <a:off x="7896360" y="3573827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Овал 25"/>
          <p:cNvSpPr/>
          <p:nvPr/>
        </p:nvSpPr>
        <p:spPr>
          <a:xfrm>
            <a:off x="7897693" y="2484138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900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позначається…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6758" y="5800009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5601195"/>
            <a:ext cx="720079" cy="77391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99" y="472492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646" y="3660462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647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гол"/>
          <p:cNvSpPr/>
          <p:nvPr/>
        </p:nvSpPr>
        <p:spPr>
          <a:xfrm>
            <a:off x="7926462" y="2525693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син"/>
          <p:cNvSpPr/>
          <p:nvPr/>
        </p:nvSpPr>
        <p:spPr>
          <a:xfrm>
            <a:off x="7906369" y="3573016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св"/>
          <p:cNvSpPr/>
          <p:nvPr/>
        </p:nvSpPr>
        <p:spPr>
          <a:xfrm>
            <a:off x="7950797" y="4612208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7" name="зел"/>
          <p:cNvSpPr/>
          <p:nvPr/>
        </p:nvSpPr>
        <p:spPr>
          <a:xfrm>
            <a:off x="7926462" y="5645497"/>
            <a:ext cx="916851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2300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руху тіла 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вимірюється…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9593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годинником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6771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спідометром 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42586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рулеткою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6771" y="5857488"/>
            <a:ext cx="7154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барометром</a:t>
            </a:r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175" y="4635107"/>
            <a:ext cx="730540" cy="78516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175" y="2596858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040" y="365443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175" y="579976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гол"/>
          <p:cNvSpPr/>
          <p:nvPr/>
        </p:nvSpPr>
        <p:spPr>
          <a:xfrm>
            <a:off x="7971096" y="2484139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син"/>
          <p:cNvSpPr/>
          <p:nvPr/>
        </p:nvSpPr>
        <p:spPr>
          <a:xfrm>
            <a:off x="7964991" y="3541719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св"/>
          <p:cNvSpPr/>
          <p:nvPr/>
        </p:nvSpPr>
        <p:spPr>
          <a:xfrm>
            <a:off x="7932716" y="4612209"/>
            <a:ext cx="902475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7" name="зел"/>
          <p:cNvSpPr/>
          <p:nvPr/>
        </p:nvSpPr>
        <p:spPr>
          <a:xfrm>
            <a:off x="7975134" y="5692268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692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http://bodoga.ru/foto/48/golubye_linii_1600x120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0"/>
            <a:ext cx="91420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8568951" cy="201622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Шлях визначається за формулою …</a:t>
            </a:r>
            <a:endParaRPr lang="uk-UA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4915" y="3489909"/>
            <a:ext cx="7154429" cy="9472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l=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4570656"/>
            <a:ext cx="7200800" cy="94720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l=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ѵ/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9313" y="2417180"/>
            <a:ext cx="7154429" cy="947203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l/t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21" y="5645497"/>
            <a:ext cx="7234349" cy="94720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80" y="908720"/>
            <a:ext cx="630713" cy="90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6760" y="5733256"/>
            <a:ext cx="7154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t= l/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ѵ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39" y="3593652"/>
            <a:ext cx="636334" cy="68391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651" y="2565159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742" y="4664333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742" y="5733256"/>
            <a:ext cx="717729" cy="638657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гол"/>
          <p:cNvSpPr/>
          <p:nvPr/>
        </p:nvSpPr>
        <p:spPr>
          <a:xfrm>
            <a:off x="7972467" y="2458733"/>
            <a:ext cx="864096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син"/>
          <p:cNvSpPr/>
          <p:nvPr/>
        </p:nvSpPr>
        <p:spPr>
          <a:xfrm>
            <a:off x="8029558" y="3570227"/>
            <a:ext cx="864096" cy="8640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св"/>
          <p:cNvSpPr/>
          <p:nvPr/>
        </p:nvSpPr>
        <p:spPr>
          <a:xfrm>
            <a:off x="8017861" y="4563779"/>
            <a:ext cx="86409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6" name="зел"/>
          <p:cNvSpPr/>
          <p:nvPr/>
        </p:nvSpPr>
        <p:spPr>
          <a:xfrm>
            <a:off x="8029558" y="5645497"/>
            <a:ext cx="864096" cy="86409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7102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242</TotalTime>
  <Words>321</Words>
  <Application>Microsoft Office PowerPoint</Application>
  <PresentationFormat>Экран (4:3)</PresentationFormat>
  <Paragraphs>88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25</cp:revision>
  <dcterms:created xsi:type="dcterms:W3CDTF">2016-02-26T19:42:48Z</dcterms:created>
  <dcterms:modified xsi:type="dcterms:W3CDTF">2016-02-28T14:37:18Z</dcterms:modified>
</cp:coreProperties>
</file>