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73" r:id="rId2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66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95400" y="2130425"/>
            <a:ext cx="6553200" cy="1470025"/>
          </a:xfrm>
        </p:spPr>
        <p:txBody>
          <a:bodyPr/>
          <a:lstStyle>
            <a:lvl1pPr>
              <a:defRPr sz="10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09800" y="3886200"/>
            <a:ext cx="51054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1ABDB-F216-4490-9881-072B4741CEC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F21C35-1BBC-44BD-B4B1-E1860E92D03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C1F0C4-8A9E-44CD-9EBE-6ACFF8C4999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63C8D9-9CBD-4717-8637-D55F645D4A0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947C9F-FB43-4267-BA13-6F40E852556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762000" y="1600200"/>
            <a:ext cx="3733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733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B6A6C8-0E60-4A91-8518-AFFD1177C29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5F4DED-9367-4E91-8D81-3DCE101942A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FC1304-9387-4D94-83A9-DA5610CFFDD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0C4EF2-F0BA-4136-97E5-D18B26D0489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955E23-0003-455B-82F3-723678B130F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EC130E-246E-480C-B0D5-E3F319B2C68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1600200"/>
            <a:ext cx="76200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8A511909-83DB-4F0B-9375-3C673FCB9E5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1" r:id="rId1"/>
    <p:sldLayoutId id="2147483781" r:id="rId2"/>
    <p:sldLayoutId id="2147483782" r:id="rId3"/>
    <p:sldLayoutId id="2147483783" r:id="rId4"/>
    <p:sldLayoutId id="2147483784" r:id="rId5"/>
    <p:sldLayoutId id="2147483785" r:id="rId6"/>
    <p:sldLayoutId id="2147483786" r:id="rId7"/>
    <p:sldLayoutId id="2147483787" r:id="rId8"/>
    <p:sldLayoutId id="2147483788" r:id="rId9"/>
    <p:sldLayoutId id="2147483789" r:id="rId10"/>
    <p:sldLayoutId id="214748379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6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600">
          <a:solidFill>
            <a:schemeClr val="tx2"/>
          </a:solidFill>
          <a:latin typeface="Majestic" pitchFamily="66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600">
          <a:solidFill>
            <a:schemeClr val="tx2"/>
          </a:solidFill>
          <a:latin typeface="Majestic" pitchFamily="66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600">
          <a:solidFill>
            <a:schemeClr val="tx2"/>
          </a:solidFill>
          <a:latin typeface="Majestic" pitchFamily="66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600">
          <a:solidFill>
            <a:schemeClr val="tx2"/>
          </a:solidFill>
          <a:latin typeface="Majestic" pitchFamily="66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6600">
          <a:solidFill>
            <a:schemeClr val="tx2"/>
          </a:solidFill>
          <a:latin typeface="Majestic" pitchFamily="66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6600">
          <a:solidFill>
            <a:schemeClr val="tx2"/>
          </a:solidFill>
          <a:latin typeface="Majestic" pitchFamily="66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6600">
          <a:solidFill>
            <a:schemeClr val="tx2"/>
          </a:solidFill>
          <a:latin typeface="Majestic" pitchFamily="66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6600">
          <a:solidFill>
            <a:schemeClr val="tx2"/>
          </a:solidFill>
          <a:latin typeface="Majestic" pitchFamily="6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50000"/>
        <a:buBlip>
          <a:blip r:embed="rId14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50000"/>
        <a:buBlip>
          <a:blip r:embed="rId15"/>
        </a:buBlip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&#1044;&#1080;&#1076;&#1072;&#1082;&#1090;&#1080;&#1095;&#1085;&#1080;&#1081;%20&#1084;&#1072;&#1090;&#1077;&#1088;&#1110;&#1072;&#1083;.%20&#1060;&#1088;&#1072;&#1075;&#1084;&#1077;&#1085;&#1090;%20&#1072;&#1074;&#1090;&#1086;&#1088;&#1089;&#1100;&#1082;&#1086;&#1075;&#1086;%20&#1088;&#1086;&#1073;&#1086;&#1095;&#1086;&#1075;&#1086;%20&#1079;&#1086;&#1096;&#1080;&#1090;&#1072;.docx" TargetMode="External"/><Relationship Id="rId3" Type="http://schemas.openxmlformats.org/officeDocument/2006/relationships/hyperlink" Target="&#1055;&#1110;&#1089;&#1085;&#1110;%20&#1087;&#1088;&#1086;%20&#1073;&#1086;&#1088;&#1086;&#1090;&#1100;&#1073;&#1091;%20&#1087;&#1088;&#1086;&#1090;&#1080;%20&#1089;&#1086;&#1094;&#1110;&#1072;&#1083;&#1100;&#1085;&#1086;&#1075;&#1086;%20&#1110;%20&#1085;&#1072;&#1094;&#1110;&#1086;&#1085;&#1072;&#1083;&#1100;&#1085;&#1086;&#1075;&#1086;%20&#1075;&#1085;&#1110;&#1090;&#1091;.pptx" TargetMode="External"/><Relationship Id="rId7" Type="http://schemas.openxmlformats.org/officeDocument/2006/relationships/hyperlink" Target="5.mp3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hyperlink" Target="4.mp3" TargetMode="External"/><Relationship Id="rId5" Type="http://schemas.openxmlformats.org/officeDocument/2006/relationships/hyperlink" Target="&#1056;&#1086;&#1079;&#1088;&#1086;&#1073;&#1082;&#1072;%20%20%20%20&#1091;&#1088;&#1086;&#1082;&#1091;.docx" TargetMode="External"/><Relationship Id="rId4" Type="http://schemas.openxmlformats.org/officeDocument/2006/relationships/hyperlink" Target="&#1057;&#1090;&#1077;&#1078;&#1080;&#1085;&#1072;&#1084;&#1080;%20&#1088;&#1110;&#1076;&#1085;&#1086;&#1075;&#1086;%20&#1082;&#1088;&#1072;&#1102;.&#1063;&#1077;&#1088;&#1082;&#1072;&#1097;&#1080;&#1085;&#1086;&#1102;%20&#1079;%20&#1064;&#1077;&#1074;&#1095;&#1077;&#1085;&#1082;&#1086;&#1084;.pptx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Рисунок 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2733675"/>
            <a:ext cx="5499100" cy="440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Заголовок 1"/>
          <p:cNvSpPr txBox="1">
            <a:spLocks/>
          </p:cNvSpPr>
          <p:nvPr/>
        </p:nvSpPr>
        <p:spPr bwMode="auto">
          <a:xfrm>
            <a:off x="1219200" y="255588"/>
            <a:ext cx="7000875" cy="99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/>
            <a:r>
              <a:rPr lang="ru-RU" sz="2400" b="1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УКРАЇНСЬКА ЛІТЕРАТУРА   </a:t>
            </a:r>
            <a:r>
              <a:rPr lang="en-US" sz="2400" b="1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2400" b="1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 клас </a:t>
            </a:r>
            <a:br>
              <a:rPr lang="ru-RU" sz="2400" b="1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400" b="1">
                <a:solidFill>
                  <a:srgbClr val="006600"/>
                </a:solidFill>
                <a:latin typeface="Times New Roman" pitchFamily="18" charset="0"/>
              </a:rPr>
              <a:t>Усна народна творчість</a:t>
            </a:r>
            <a:endParaRPr lang="ru-RU" sz="2400" b="1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6" name="Прямоугольник 2"/>
          <p:cNvSpPr>
            <a:spLocks noChangeArrowheads="1"/>
          </p:cNvSpPr>
          <p:nvPr/>
        </p:nvSpPr>
        <p:spPr bwMode="auto">
          <a:xfrm>
            <a:off x="1450975" y="1276350"/>
            <a:ext cx="3657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1400" dirty="0">
                <a:latin typeface="Times New Roman" pitchFamily="18" charset="0"/>
                <a:cs typeface="Times New Roman" pitchFamily="18" charset="0"/>
                <a:hlinkClick r:id="rId3" action="ppaction://hlinkpres?slideindex=1&amp;slidetitle="/>
              </a:rPr>
              <a:t>1. Презентація «Пісні про боротьбу  проти соціального та національного гніту».</a:t>
            </a:r>
            <a:endParaRPr lang="uk-UA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7" name="Прямоугольник 3"/>
          <p:cNvSpPr>
            <a:spLocks noChangeArrowheads="1"/>
          </p:cNvSpPr>
          <p:nvPr/>
        </p:nvSpPr>
        <p:spPr bwMode="auto">
          <a:xfrm>
            <a:off x="1492250" y="1922463"/>
            <a:ext cx="25019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1400" dirty="0">
                <a:latin typeface="Times New Roman" pitchFamily="18" charset="0"/>
                <a:cs typeface="Times New Roman" pitchFamily="18" charset="0"/>
                <a:hlinkClick r:id="rId4" action="ppaction://hlinkpres?slideindex=1&amp;slidetitle="/>
              </a:rPr>
              <a:t>2. Презентація « Черкащиною з Шевченком».</a:t>
            </a:r>
            <a:endParaRPr lang="uk-UA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8" name="Прямоугольник 4"/>
          <p:cNvSpPr>
            <a:spLocks noChangeArrowheads="1"/>
          </p:cNvSpPr>
          <p:nvPr/>
        </p:nvSpPr>
        <p:spPr bwMode="auto">
          <a:xfrm>
            <a:off x="1473200" y="2462213"/>
            <a:ext cx="161409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1400" dirty="0">
                <a:latin typeface="Times New Roman" pitchFamily="18" charset="0"/>
                <a:cs typeface="Times New Roman" pitchFamily="18" charset="0"/>
                <a:hlinkClick r:id="rId5" action="ppaction://hlinkfile"/>
              </a:rPr>
              <a:t>3. Розробка </a:t>
            </a:r>
            <a:r>
              <a:rPr lang="uk-UA" sz="1400" dirty="0" smtClean="0">
                <a:latin typeface="Times New Roman" pitchFamily="18" charset="0"/>
                <a:cs typeface="Times New Roman" pitchFamily="18" charset="0"/>
                <a:hlinkClick r:id="rId5" action="ppaction://hlinkfile"/>
              </a:rPr>
              <a:t> уроку</a:t>
            </a:r>
            <a:r>
              <a:rPr lang="uk-UA" sz="1400" dirty="0">
                <a:latin typeface="Times New Roman" pitchFamily="18" charset="0"/>
                <a:cs typeface="Times New Roman" pitchFamily="18" charset="0"/>
                <a:hlinkClick r:id="rId5" action="ppaction://hlinkfile"/>
              </a:rPr>
              <a:t>.</a:t>
            </a:r>
            <a:endParaRPr lang="uk-UA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07227" y="1030158"/>
            <a:ext cx="532518" cy="2554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uk-UA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З</a:t>
            </a:r>
          </a:p>
          <a:p>
            <a:pPr algn="ctr">
              <a:defRPr/>
            </a:pPr>
            <a:r>
              <a:rPr lang="uk-UA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М</a:t>
            </a:r>
          </a:p>
          <a:p>
            <a:pPr algn="ctr">
              <a:defRPr/>
            </a:pPr>
            <a:r>
              <a:rPr lang="uk-UA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І</a:t>
            </a:r>
          </a:p>
          <a:p>
            <a:pPr algn="ctr">
              <a:defRPr/>
            </a:pPr>
            <a:r>
              <a:rPr lang="uk-UA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С</a:t>
            </a:r>
          </a:p>
          <a:p>
            <a:pPr algn="ctr">
              <a:defRPr/>
            </a:pPr>
            <a:r>
              <a:rPr lang="uk-UA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Т</a:t>
            </a:r>
            <a:endParaRPr lang="uk-UA" sz="3200" dirty="0"/>
          </a:p>
        </p:txBody>
      </p:sp>
      <p:sp>
        <p:nvSpPr>
          <p:cNvPr id="3080" name="Прямоугольник 12"/>
          <p:cNvSpPr>
            <a:spLocks noChangeArrowheads="1"/>
          </p:cNvSpPr>
          <p:nvPr/>
        </p:nvSpPr>
        <p:spPr bwMode="auto">
          <a:xfrm>
            <a:off x="4822825" y="4316413"/>
            <a:ext cx="3581400" cy="2030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1400" b="1">
                <a:latin typeface="Times New Roman" pitchFamily="18" charset="0"/>
                <a:cs typeface="Times New Roman" pitchFamily="18" charset="0"/>
              </a:rPr>
              <a:t>Автор: </a:t>
            </a:r>
          </a:p>
          <a:p>
            <a:pPr algn="ctr"/>
            <a:r>
              <a:rPr lang="uk-UA" sz="1400" b="1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Ратушна</a:t>
            </a:r>
            <a:r>
              <a:rPr lang="en-US" sz="1400" b="1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400" b="1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b="1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400" b="1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Наталія  </a:t>
            </a:r>
            <a:r>
              <a:rPr lang="en-US" sz="1400" b="1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400" b="1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Миколаївна ,</a:t>
            </a:r>
          </a:p>
          <a:p>
            <a:pPr algn="ctr"/>
            <a:r>
              <a:rPr lang="uk-UA" sz="1400" b="1">
                <a:latin typeface="Times New Roman" pitchFamily="18" charset="0"/>
                <a:cs typeface="Times New Roman" pitchFamily="18" charset="0"/>
              </a:rPr>
              <a:t> учитель </a:t>
            </a:r>
            <a:r>
              <a:rPr lang="en-US" sz="14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400" b="1">
                <a:latin typeface="Times New Roman" pitchFamily="18" charset="0"/>
                <a:cs typeface="Times New Roman" pitchFamily="18" charset="0"/>
              </a:rPr>
              <a:t>української </a:t>
            </a:r>
            <a:r>
              <a:rPr lang="en-US" sz="1400" b="1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1400" b="1">
                <a:latin typeface="Times New Roman" pitchFamily="18" charset="0"/>
                <a:cs typeface="Times New Roman" pitchFamily="18" charset="0"/>
              </a:rPr>
              <a:t>мови  та  літератури </a:t>
            </a:r>
            <a:endParaRPr lang="ru-RU" sz="1400" b="1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b="1">
                <a:latin typeface="Times New Roman" pitchFamily="18" charset="0"/>
                <a:cs typeface="Times New Roman" pitchFamily="18" charset="0"/>
              </a:rPr>
              <a:t>Лукашівськ</a:t>
            </a:r>
            <a:r>
              <a:rPr lang="uk-UA" sz="1400" b="1">
                <a:latin typeface="Times New Roman" pitchFamily="18" charset="0"/>
                <a:cs typeface="Times New Roman" pitchFamily="18" charset="0"/>
              </a:rPr>
              <a:t>ого</a:t>
            </a:r>
            <a:r>
              <a:rPr lang="ru-RU" sz="1400" b="1">
                <a:latin typeface="Times New Roman" pitchFamily="18" charset="0"/>
                <a:cs typeface="Times New Roman" pitchFamily="18" charset="0"/>
              </a:rPr>
              <a:t>  навчально-виховного  комплексу «Дошкільний  навчальний  заклад - загальноосвітня  школа  І - ІІІ ступенів» Чорнобаївської  районної  ради  Черкаської  області</a:t>
            </a:r>
            <a:endParaRPr lang="uk-UA" sz="1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81" name="Прямоугольник 11"/>
          <p:cNvSpPr>
            <a:spLocks noChangeArrowheads="1"/>
          </p:cNvSpPr>
          <p:nvPr/>
        </p:nvSpPr>
        <p:spPr bwMode="auto">
          <a:xfrm>
            <a:off x="5638800" y="2743200"/>
            <a:ext cx="158120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7. </a:t>
            </a:r>
            <a:r>
              <a:rPr lang="uk-UA" sz="1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Музичні файли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3082" name="Прямоугольник 1"/>
          <p:cNvSpPr>
            <a:spLocks noChangeArrowheads="1"/>
          </p:cNvSpPr>
          <p:nvPr/>
        </p:nvSpPr>
        <p:spPr bwMode="auto">
          <a:xfrm>
            <a:off x="1524000" y="2895600"/>
            <a:ext cx="30654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dirty="0">
                <a:latin typeface="Times New Roman" pitchFamily="18" charset="0"/>
                <a:cs typeface="Times New Roman" pitchFamily="18" charset="0"/>
                <a:hlinkClick r:id="rId6" action="ppaction://hlinkfile"/>
              </a:rPr>
              <a:t>4</a:t>
            </a:r>
            <a:r>
              <a:rPr lang="uk-UA" sz="1400" dirty="0" err="1">
                <a:latin typeface="Times New Roman" pitchFamily="18" charset="0"/>
                <a:cs typeface="Times New Roman" pitchFamily="18" charset="0"/>
                <a:hlinkClick r:id="rId6" action="ppaction://hlinkfile"/>
              </a:rPr>
              <a:t>.Звуковий</a:t>
            </a:r>
            <a:r>
              <a:rPr lang="uk-UA" sz="1400" dirty="0">
                <a:latin typeface="Times New Roman" pitchFamily="18" charset="0"/>
                <a:cs typeface="Times New Roman" pitchFamily="18" charset="0"/>
                <a:hlinkClick r:id="rId6" action="ppaction://hlinkfile"/>
              </a:rPr>
              <a:t> файл . «Ой Морозе, Морозенку».</a:t>
            </a:r>
            <a:endParaRPr lang="uk-UA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83" name="Прямоугольник 2"/>
          <p:cNvSpPr>
            <a:spLocks noChangeArrowheads="1"/>
          </p:cNvSpPr>
          <p:nvPr/>
        </p:nvSpPr>
        <p:spPr bwMode="auto">
          <a:xfrm>
            <a:off x="5486400" y="1447800"/>
            <a:ext cx="278765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dirty="0">
                <a:latin typeface="Times New Roman" pitchFamily="18" charset="0"/>
                <a:cs typeface="Times New Roman" pitchFamily="18" charset="0"/>
                <a:hlinkClick r:id="rId7" action="ppaction://hlinkfile"/>
              </a:rPr>
              <a:t>5</a:t>
            </a:r>
            <a:r>
              <a:rPr lang="uk-UA" sz="1400" dirty="0">
                <a:latin typeface="Times New Roman" pitchFamily="18" charset="0"/>
                <a:cs typeface="Times New Roman" pitchFamily="18" charset="0"/>
                <a:hlinkClick r:id="rId7" action="ppaction://hlinkfile"/>
              </a:rPr>
              <a:t>. Звуковий файл.</a:t>
            </a:r>
            <a:r>
              <a:rPr lang="uk-UA" sz="1400" dirty="0">
                <a:hlinkClick r:id="rId7" action="ppaction://hlinkfile"/>
              </a:rPr>
              <a:t> </a:t>
            </a:r>
            <a:r>
              <a:rPr lang="uk-UA" sz="1400" dirty="0">
                <a:latin typeface="Times New Roman" pitchFamily="18" charset="0"/>
                <a:cs typeface="Times New Roman" pitchFamily="18" charset="0"/>
                <a:hlinkClick r:id="rId7" action="ppaction://hlinkfile"/>
              </a:rPr>
              <a:t>«Максим козак Залізняк</a:t>
            </a:r>
            <a:r>
              <a:rPr lang="uk-UA" sz="1400" dirty="0" smtClean="0">
                <a:latin typeface="Times New Roman" pitchFamily="18" charset="0"/>
                <a:cs typeface="Times New Roman" pitchFamily="18" charset="0"/>
                <a:hlinkClick r:id="rId7" action="ppaction://hlinkfile"/>
              </a:rPr>
              <a:t>».</a:t>
            </a:r>
            <a:endParaRPr lang="uk-UA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5562600" y="2057400"/>
            <a:ext cx="31242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8" action="ppaction://hlinkfile"/>
              </a:rPr>
              <a:t>6.Дидактичний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  <a:hlinkClick r:id="rId8" action="ppaction://hlinkfile"/>
              </a:rPr>
              <a:t>матеріал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8" action="ppaction://hlinkfile"/>
              </a:rPr>
              <a:t>. Фрагмент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  <a:hlinkClick r:id="rId8" action="ppaction://hlinkfile"/>
              </a:rPr>
              <a:t>авторського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8" action="ppaction://hlinkfile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  <a:hlinkClick r:id="rId8" action="ppaction://hlinkfile"/>
              </a:rPr>
              <a:t>робочого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8" action="ppaction://hlinkfile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  <a:hlinkClick r:id="rId8" action="ppaction://hlinkfile"/>
              </a:rPr>
              <a:t>зошита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8" action="ppaction://hlinkfile"/>
              </a:rPr>
              <a:t>.</a:t>
            </a:r>
            <a:endParaRPr lang="uk-UA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Majestic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267</TotalTime>
  <Words>101</Words>
  <Application>Microsoft Office PowerPoint</Application>
  <PresentationFormat>Экран (4:3)</PresentationFormat>
  <Paragraphs>17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Times New Roman</vt:lpstr>
      <vt:lpstr>Majestic</vt:lpstr>
      <vt:lpstr>Оформление по умолчанию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Ратушна Н.М.</dc:creator>
  <cp:lastModifiedBy>User</cp:lastModifiedBy>
  <cp:revision>39</cp:revision>
  <cp:lastPrinted>1601-01-01T00:00:00Z</cp:lastPrinted>
  <dcterms:created xsi:type="dcterms:W3CDTF">1601-01-01T00:00:00Z</dcterms:created>
  <dcterms:modified xsi:type="dcterms:W3CDTF">2016-02-16T02:09:27Z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