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70" r:id="rId12"/>
    <p:sldId id="271" r:id="rId13"/>
    <p:sldId id="272" r:id="rId14"/>
    <p:sldId id="286" r:id="rId15"/>
    <p:sldId id="287" r:id="rId16"/>
    <p:sldId id="275" r:id="rId17"/>
    <p:sldId id="276" r:id="rId18"/>
    <p:sldId id="281" r:id="rId19"/>
    <p:sldId id="282" r:id="rId20"/>
    <p:sldId id="283" r:id="rId21"/>
    <p:sldId id="284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71C-0356-4C93-8582-A5A721AFA978}" type="datetimeFigureOut">
              <a:rPr lang="uk-UA" smtClean="0"/>
              <a:pPr/>
              <a:t>17.02.2016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3DDF-15CD-43D3-96C0-B3DE2D7410C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71C-0356-4C93-8582-A5A721AFA978}" type="datetimeFigureOut">
              <a:rPr lang="uk-UA" smtClean="0"/>
              <a:pPr/>
              <a:t>17.02.2016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3DDF-15CD-43D3-96C0-B3DE2D7410C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71C-0356-4C93-8582-A5A721AFA978}" type="datetimeFigureOut">
              <a:rPr lang="uk-UA" smtClean="0"/>
              <a:pPr/>
              <a:t>17.02.2016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3DDF-15CD-43D3-96C0-B3DE2D7410C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DDC26-37C5-405C-8577-F92963C75B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362008525"/>
      </p:ext>
    </p:extLst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71C-0356-4C93-8582-A5A721AFA978}" type="datetimeFigureOut">
              <a:rPr lang="uk-UA" smtClean="0"/>
              <a:pPr/>
              <a:t>17.02.2016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3DDF-15CD-43D3-96C0-B3DE2D7410C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71C-0356-4C93-8582-A5A721AFA978}" type="datetimeFigureOut">
              <a:rPr lang="uk-UA" smtClean="0"/>
              <a:pPr/>
              <a:t>17.02.2016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3DDF-15CD-43D3-96C0-B3DE2D7410C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71C-0356-4C93-8582-A5A721AFA978}" type="datetimeFigureOut">
              <a:rPr lang="uk-UA" smtClean="0"/>
              <a:pPr/>
              <a:t>17.02.2016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3DDF-15CD-43D3-96C0-B3DE2D7410C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71C-0356-4C93-8582-A5A721AFA978}" type="datetimeFigureOut">
              <a:rPr lang="uk-UA" smtClean="0"/>
              <a:pPr/>
              <a:t>17.02.2016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3DDF-15CD-43D3-96C0-B3DE2D7410C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71C-0356-4C93-8582-A5A721AFA978}" type="datetimeFigureOut">
              <a:rPr lang="uk-UA" smtClean="0"/>
              <a:pPr/>
              <a:t>17.02.2016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3DDF-15CD-43D3-96C0-B3DE2D7410C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71C-0356-4C93-8582-A5A721AFA978}" type="datetimeFigureOut">
              <a:rPr lang="uk-UA" smtClean="0"/>
              <a:pPr/>
              <a:t>17.02.2016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3DDF-15CD-43D3-96C0-B3DE2D7410C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71C-0356-4C93-8582-A5A721AFA978}" type="datetimeFigureOut">
              <a:rPr lang="uk-UA" smtClean="0"/>
              <a:pPr/>
              <a:t>17.02.2016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3DDF-15CD-43D3-96C0-B3DE2D7410C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71C-0356-4C93-8582-A5A721AFA978}" type="datetimeFigureOut">
              <a:rPr lang="uk-UA" smtClean="0"/>
              <a:pPr/>
              <a:t>17.02.2016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3DDF-15CD-43D3-96C0-B3DE2D7410C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F671C-0356-4C93-8582-A5A721AFA978}" type="datetimeFigureOut">
              <a:rPr lang="uk-UA" smtClean="0"/>
              <a:pPr/>
              <a:t>17.02.2016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63DDF-15CD-43D3-96C0-B3DE2D7410C0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6.jpeg"/><Relationship Id="rId3" Type="http://schemas.openxmlformats.org/officeDocument/2006/relationships/audio" Target="file:///C:\Users\User\Desktop\&#1059;&#1088;&#1086;&#1082;%202.&#1055;&#1110;&#1089;&#1085;&#1110;%20&#1087;&#1088;&#1086;&#1090;&#1080;%20&#1089;&#1086;&#1094;&#1110;&#1072;&#1083;&#1100;&#1085;&#1086;&#1075;&#1086;%20&#1110;%20&#1085;&#1072;&#1094;&#1110;&#1086;&#1085;&#1072;&#1083;&#1100;&#1085;&#1086;&#1075;&#1086;%20&#1075;&#1085;&#1110;&#1090;&#1091;\&#1050;&#1086;&#1079;&#1072;&#1094;&#1100;&#1082;&#1072;%20&#1087;&#1110;&#1089;&#1085;&#1103;.mp3" TargetMode="External"/><Relationship Id="rId7" Type="http://schemas.openxmlformats.org/officeDocument/2006/relationships/image" Target="../media/image1.png"/><Relationship Id="rId12" Type="http://schemas.openxmlformats.org/officeDocument/2006/relationships/image" Target="../media/image5.png"/><Relationship Id="rId2" Type="http://schemas.openxmlformats.org/officeDocument/2006/relationships/audio" Target="file:///C:\Users\User\Desktop\&#1059;&#1089;&#1085;&#1072;%20&#1085;&#1072;&#1088;&#1086;&#1076;&#1085;&#1072;%20&#1090;&#1074;&#1086;&#1088;&#1095;&#1110;&#1089;&#1090;&#1100;\&#1059;&#1088;&#1086;&#1082;%201.%20&#1055;&#1110;&#1089;&#1085;&#1110;%20&#1087;&#1088;&#1086;%20&#1079;&#1074;&#1080;&#1090;&#1103;&#1078;&#1085;&#1091;%20&#1073;&#1086;&#1088;&#1086;&#1090;&#1100;&#1073;&#1091;%20&#1082;&#1086;&#1079;&#1072;&#1082;&#1110;&#1074;%20&#1079;%20&#1090;&#1091;&#1088;&#1077;&#1094;&#1100;&#1082;&#1086;-&#1090;&#1072;&#1090;&#1072;&#1088;&#1089;&#1100;&#1082;&#1080;&#1084;&#1080;%20&#1085;&#1072;&#1087;&#1072;&#1076;&#1085;&#1080;&#1082;&#1072;&#1084;&#1080;\&#1050;&#1086;&#1079;&#1072;&#1094;&#1100;&#1082;&#1072;.mp3" TargetMode="External"/><Relationship Id="rId16" Type="http://schemas.microsoft.com/office/2007/relationships/hdphoto" Target="../media/hdphoto1.wdp"/><Relationship Id="rId1" Type="http://schemas.openxmlformats.org/officeDocument/2006/relationships/audio" Target="file:///C:\Users\User\Desktop\&#1059;&#1089;&#1085;&#1072;%20&#1085;&#1072;&#1088;&#1086;&#1076;&#1085;&#1072;%20&#1090;&#1074;&#1086;&#1088;&#1095;&#1110;&#1089;&#1090;&#1100;%20.%20&#1030;&#1089;&#1090;&#1086;&#1088;&#1080;&#1095;&#1085;&#1110;%20&#1087;&#1110;&#1089;&#1085;&#1110;\&#1059;&#1088;&#1086;&#1082;%202.&#1055;&#1110;&#1089;&#1085;&#1110;%20&#1087;&#1088;&#1086;&#1090;&#1080;%20&#1089;&#1086;&#1094;&#1110;&#1072;&#1083;&#1100;&#1085;&#1086;&#1075;&#1086;%20&#1110;%20&#1085;&#1072;&#1094;&#1110;&#1086;&#1085;&#1072;&#1083;&#1100;&#1085;&#1086;&#1075;&#1086;%20&#1075;&#1085;&#1110;&#1090;&#1091;\1.mp3" TargetMode="External"/><Relationship Id="rId6" Type="http://schemas.openxmlformats.org/officeDocument/2006/relationships/slideLayout" Target="../slideLayouts/slideLayout12.xml"/><Relationship Id="rId11" Type="http://schemas.microsoft.com/office/2007/relationships/media" Target="../media/media1.mp3"/><Relationship Id="rId5" Type="http://schemas.openxmlformats.org/officeDocument/2006/relationships/video" Target="NULL" TargetMode="External"/><Relationship Id="rId15" Type="http://schemas.openxmlformats.org/officeDocument/2006/relationships/image" Target="../media/image8.png"/><Relationship Id="rId10" Type="http://schemas.openxmlformats.org/officeDocument/2006/relationships/image" Target="../media/image4.png"/><Relationship Id="rId4" Type="http://schemas.openxmlformats.org/officeDocument/2006/relationships/audio" Target="file:///C:\Users\User\Desktop\&#1059;&#1088;&#1086;&#1082;%202.&#1055;&#1110;&#1089;&#1085;&#1110;%20&#1087;&#1088;&#1086;&#1090;&#1080;%20&#1089;&#1086;&#1094;&#1110;&#1072;&#1083;&#1100;&#1085;&#1086;&#1075;&#1086;%20&#1110;%20&#1085;&#1072;&#1094;&#1110;&#1086;&#1085;&#1072;&#1083;&#1100;&#1085;&#1086;&#1075;&#1086;%20&#1075;&#1085;&#1110;&#1090;&#1091;\5533ad44902ab2c16deb421f48a3a6e5.mp3" TargetMode="External"/><Relationship Id="rId9" Type="http://schemas.openxmlformats.org/officeDocument/2006/relationships/image" Target="../media/image3.png"/><Relationship Id="rId1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9;&#1089;&#1085;&#1072;%20&#1085;&#1072;&#1088;&#1086;&#1076;&#1085;&#1072;%20&#1090;&#1074;&#1086;&#1088;&#1095;&#1110;&#1089;&#1090;&#1100;%20.%20&#1030;&#1089;&#1090;&#1086;&#1088;&#1080;&#1095;&#1085;&#1110;%20&#1087;&#1110;&#1089;&#1085;&#1110;\&#1059;&#1088;&#1086;&#1082;%202.&#1055;&#1110;&#1089;&#1085;&#1110;%20&#1087;&#1088;&#1086;&#1090;&#1080;%20&#1089;&#1086;&#1094;&#1110;&#1072;&#1083;&#1100;&#1085;&#1086;&#1075;&#1086;%20&#1110;%20&#1085;&#1072;&#1094;&#1110;&#1086;&#1085;&#1072;&#1083;&#1100;&#1085;&#1086;&#1075;&#1086;%20&#1075;&#1085;&#1110;&#1090;&#1091;\2.MP3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7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3.wdp"/><Relationship Id="rId7" Type="http://schemas.openxmlformats.org/officeDocument/2006/relationships/image" Target="../media/image3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2" Type="http://schemas.openxmlformats.org/officeDocument/2006/relationships/video" Target="NULL" TargetMode="External"/><Relationship Id="rId1" Type="http://schemas.openxmlformats.org/officeDocument/2006/relationships/audio" Target="file:///C:\Users\User\Desktop\&#1059;&#1088;&#1086;&#1082;%202.&#1055;&#1110;&#1089;&#1085;&#1110;%20&#1087;&#1088;&#1086;&#1090;&#1080;%20&#1089;&#1086;&#1094;&#1110;&#1072;&#1083;&#1100;&#1085;&#1086;&#1075;&#1086;%20&#1110;%20&#1085;&#1072;&#1094;&#1110;&#1086;&#1085;&#1072;&#1083;&#1100;&#1085;&#1086;&#1075;&#1086;%20&#1075;&#1085;&#1110;&#1090;&#1091;\FOLK-A~1.MP3" TargetMode="External"/><Relationship Id="rId6" Type="http://schemas.openxmlformats.org/officeDocument/2006/relationships/image" Target="../media/image5.png"/><Relationship Id="rId5" Type="http://schemas.microsoft.com/office/2007/relationships/media" Target="../media/media2.mp3"/><Relationship Id="rId10" Type="http://schemas.openxmlformats.org/officeDocument/2006/relationships/image" Target="../media/image25.png"/><Relationship Id="rId4" Type="http://schemas.openxmlformats.org/officeDocument/2006/relationships/image" Target="../media/image38.png"/><Relationship Id="rId9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9;&#1089;&#1085;&#1072;%20&#1085;&#1072;&#1088;&#1086;&#1076;&#1085;&#1072;%20&#1090;&#1074;&#1086;&#1088;&#1095;&#1110;&#1089;&#1090;&#1100;%20.%20&#1030;&#1089;&#1090;&#1086;&#1088;&#1080;&#1095;&#1085;&#1110;%20&#1087;&#1110;&#1089;&#1085;&#1110;\&#1059;&#1088;&#1086;&#1082;%202.&#1055;&#1110;&#1089;&#1085;&#1110;%20&#1087;&#1088;&#1086;&#1090;&#1080;%20&#1089;&#1086;&#1094;&#1110;&#1072;&#1083;&#1100;&#1085;&#1086;&#1075;&#1086;%20&#1110;%20&#1085;&#1072;&#1094;&#1110;&#1086;&#1085;&#1072;&#1083;&#1100;&#1085;&#1086;&#1075;&#1086;%20&#1075;&#1085;&#1110;&#1090;&#1091;\3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getmanat.org/" TargetMode="External"/><Relationship Id="rId4" Type="http://schemas.openxmlformats.org/officeDocument/2006/relationships/hyperlink" Target="http://bigmisto.ru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" name="Козаць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" name="Козацька пісня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" name="5533ad44902ab2c16deb421f48a3a6e5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0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37890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2" name="5533ad44902ab2c16deb421f48a3a6e5.mp3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5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362700" y="3557588"/>
            <a:ext cx="609600" cy="609600"/>
          </a:xfrm>
        </p:spPr>
      </p:pic>
      <p:pic>
        <p:nvPicPr>
          <p:cNvPr id="37892" name="Picture 2" descr="http://haidamac.org.ua/wp-content/gallery/cherkaschyna/5203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6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Прямоугольник 4"/>
          <p:cNvSpPr>
            <a:spLocks noChangeArrowheads="1"/>
          </p:cNvSpPr>
          <p:nvPr/>
        </p:nvSpPr>
        <p:spPr bwMode="auto">
          <a:xfrm>
            <a:off x="503238" y="30163"/>
            <a:ext cx="81375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uk-UA" sz="3600" b="1" i="1" dirty="0"/>
              <a:t>Стежинами  рідного  краю…</a:t>
            </a:r>
            <a:endParaRPr lang="uk-UA" sz="3600" dirty="0"/>
          </a:p>
        </p:txBody>
      </p:sp>
      <p:pic>
        <p:nvPicPr>
          <p:cNvPr id="74756" name="Picture 4" descr="http://inturist.in.ua/images/map_reg/cherkassy_obl.gif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597" y="254417"/>
            <a:ext cx="7720012" cy="648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http://linetime.com.ua/wp-content/uploads/2015/05/ivanbohun.jpg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="" xmlns:a14="http://schemas.microsoft.com/office/drawing/2010/main">
                  <a14:imgLayer r:embed="rId16">
                    <a14:imgEffect>
                      <a14:backgroundRemoval t="0" b="100000" l="8008" r="89844">
                        <a14:foregroundMark x1="44238" y1="10651" x2="44727" y2="10454"/>
                        <a14:foregroundMark x1="41699" y1="7890" x2="41699" y2="7890"/>
                        <a14:foregroundMark x1="40625" y1="7298" x2="40625" y2="7298"/>
                        <a14:foregroundMark x1="42676" y1="2761" x2="42676" y2="2761"/>
                        <a14:foregroundMark x1="41992" y1="1972" x2="41992" y2="1972"/>
                        <a14:foregroundMark x1="41406" y1="4142" x2="41406" y2="4142"/>
                        <a14:foregroundMark x1="41602" y1="5325" x2="41602" y2="5325"/>
                        <a14:foregroundMark x1="40039" y1="9073" x2="40039" y2="9073"/>
                        <a14:foregroundMark x1="40332" y1="11045" x2="40332" y2="11045"/>
                        <a14:foregroundMark x1="38867" y1="12229" x2="38574" y2="13807"/>
                        <a14:foregroundMark x1="37500" y1="13609" x2="37500" y2="13609"/>
                        <a14:foregroundMark x1="37500" y1="15385" x2="37500" y2="15385"/>
                        <a14:foregroundMark x1="37207" y1="16371" x2="37207" y2="16371"/>
                        <a14:foregroundMark x1="37012" y1="19527" x2="37012" y2="19527"/>
                        <a14:foregroundMark x1="36523" y1="20513" x2="36523" y2="20513"/>
                        <a14:foregroundMark x1="37305" y1="21696" x2="37305" y2="216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1139" y="3235288"/>
            <a:ext cx="7361941" cy="36450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298285" y="5670482"/>
            <a:ext cx="3708723" cy="1076748"/>
          </a:xfrm>
          <a:prstGeom prst="roundRect">
            <a:avLst/>
          </a:prstGeom>
          <a:solidFill>
            <a:schemeClr val="bg2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>
            <a:off x="5093396" y="5720953"/>
            <a:ext cx="40506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Презентацію 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виконала: </a:t>
            </a:r>
          </a:p>
          <a:p>
            <a:pPr algn="ctr"/>
            <a:r>
              <a:rPr lang="uk-UA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Ратушна </a:t>
            </a:r>
            <a:r>
              <a:rPr lang="en-US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Наталія   </a:t>
            </a:r>
            <a:r>
              <a:rPr lang="uk-UA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Миколаївна </a:t>
            </a:r>
            <a:r>
              <a:rPr lang="uk-UA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української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мови  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  літератури 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Лукашівського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НВК </a:t>
            </a:r>
            <a:endParaRPr lang="uk-UA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7052658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audio>
              <p:cMediaNode numSld="9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numSld="9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numSld="9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numSld="9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789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2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http://static.panoramio.com/photos/large/435325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inturist.in.ua/images/map_reg/cherkassy_obl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-122860"/>
            <a:ext cx="9036496" cy="698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http://myphone.info/photo/s/102716339_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03128" y="188641"/>
            <a:ext cx="3259473" cy="24368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56644" y="188641"/>
            <a:ext cx="50050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Село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Мельники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ятно 1 8"/>
          <p:cNvSpPr/>
          <p:nvPr/>
        </p:nvSpPr>
        <p:spPr>
          <a:xfrm>
            <a:off x="7000892" y="3500438"/>
            <a:ext cx="457200" cy="4572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61595" y="5517232"/>
            <a:ext cx="8382881" cy="1224135"/>
          </a:xfrm>
          <a:prstGeom prst="roundRect">
            <a:avLst>
              <a:gd name="adj" fmla="val 15011"/>
            </a:avLst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Розкинулося воно вздовж знаменитого Холодного Яру, до якого в середині 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XVIII </a:t>
            </a:r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століття з усіх кінців Правобережної України сходилися знеможені неволею селяни, поповнюючи ряди гайдамаків. Шлях їхній пролягав через  це село.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30" name="Picture 6" descr="http://relax.com.ua/wp-content/media/kiew/2015/11/golovkivka-chygyrynsk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2840"/>
            <a:ext cx="9174453" cy="68808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-1" y="4744109"/>
            <a:ext cx="6588224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sz="2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Звідси, з Холодного Яру, у 1768 році під керівництвом запорізького козака Максима Залізняка почало розгорятися полум'я Коліївщини. Один з керівників повстання, сподвижник Залізняка - Семен Неживий - до вступу в гайдамацький загін проживав у Мельниках. </a:t>
            </a:r>
          </a:p>
        </p:txBody>
      </p:sp>
      <p:pic>
        <p:nvPicPr>
          <p:cNvPr id="1032" name="Picture 8" descr="http://beta.shukach.com/sites/default/files/imagecache/node-gallery-display/post_images/208/dsc07995-5694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250" b="100000" l="0" r="100000">
                        <a14:backgroundMark x1="77667" y1="14875" x2="77667" y2="14875"/>
                        <a14:backgroundMark x1="79000" y1="2500" x2="79000" y2="2500"/>
                        <a14:backgroundMark x1="76333" y1="28250" x2="76333" y2="28250"/>
                        <a14:backgroundMark x1="75500" y1="55625" x2="75500" y2="55625"/>
                        <a14:backgroundMark x1="76000" y1="65250" x2="76000" y2="65250"/>
                        <a14:backgroundMark x1="75500" y1="72000" x2="75500" y2="72000"/>
                        <a14:backgroundMark x1="83000" y1="97625" x2="83000" y2="97625"/>
                        <a14:backgroundMark x1="80000" y1="94375" x2="80000" y2="94375"/>
                        <a14:backgroundMark x1="79000" y1="29875" x2="79000" y2="29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1724"/>
            <a:ext cx="5067207" cy="67562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500189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3314" name="Picture 2" descr="http://toyota-rus2.narod.ru/files/voyage3/11-06-10_voyage-1103/0_279d4_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464"/>
          <a:stretch/>
        </p:blipFill>
        <p:spPr bwMode="auto">
          <a:xfrm>
            <a:off x="0" y="0"/>
            <a:ext cx="9182626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3952420" cy="1988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4581128"/>
            <a:ext cx="88136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 селі  </a:t>
            </a:r>
            <a:r>
              <a:rPr lang="uk-UA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ще </a:t>
            </a:r>
            <a:r>
              <a:rPr lang="uk-UA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й досі  </a:t>
            </a:r>
            <a:r>
              <a:rPr lang="uk-UA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поширені </a:t>
            </a:r>
            <a:r>
              <a:rPr lang="uk-UA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перекази  про  освячення  ножів </a:t>
            </a:r>
            <a:r>
              <a:rPr lang="uk-UA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гайдамаками </a:t>
            </a:r>
            <a:r>
              <a:rPr lang="uk-UA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 розташованому  неподалік  Мотронинському </a:t>
            </a:r>
            <a:r>
              <a:rPr lang="uk-UA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монастирі</a:t>
            </a:r>
            <a:r>
              <a:rPr lang="uk-UA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uk-UA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який  </a:t>
            </a:r>
            <a:r>
              <a:rPr lang="uk-UA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став  </a:t>
            </a:r>
            <a:r>
              <a:rPr lang="uk-UA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uk-UA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той  </a:t>
            </a:r>
            <a:r>
              <a:rPr lang="uk-UA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час </a:t>
            </a:r>
            <a:r>
              <a:rPr lang="uk-UA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одним  </a:t>
            </a:r>
            <a:r>
              <a:rPr lang="uk-UA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із  осередків боротьби  проти </a:t>
            </a:r>
            <a:r>
              <a:rPr lang="uk-UA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унії  й  послушником  </a:t>
            </a:r>
            <a:r>
              <a:rPr lang="uk-UA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якого </a:t>
            </a:r>
            <a:r>
              <a:rPr lang="uk-UA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був </a:t>
            </a:r>
          </a:p>
          <a:p>
            <a:pPr algn="ctr"/>
            <a:r>
              <a:rPr lang="uk-UA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Максим  Залізняк</a:t>
            </a:r>
            <a:r>
              <a:rPr lang="uk-UA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134331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5214942" y="5143512"/>
            <a:ext cx="3384533" cy="91424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F7964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</a:rPr>
              <a:t>Церква колишнього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1" u="none" strike="noStrike" cap="none" normalizeH="0" baseline="0" dirty="0" err="1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</a:rPr>
              <a:t>Мотронинського</a:t>
            </a:r>
            <a:r>
              <a:rPr kumimoji="0" lang="uk-UA" sz="14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</a:rPr>
              <a:t> монастиря.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4929198"/>
            <a:ext cx="43107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А онде, </a:t>
            </a:r>
            <a:r>
              <a:rPr lang="uk-UA" sz="2400" b="1" i="1" dirty="0" err="1">
                <a:latin typeface="Times New Roman" pitchFamily="18" charset="0"/>
                <a:cs typeface="Times New Roman" pitchFamily="18" charset="0"/>
              </a:rPr>
              <a:t>онде</a:t>
            </a:r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 за Дніпром,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пригорі, ніби капличка,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Козацька церква невеличка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Стоїть с похиленим хрестом.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AutoShape 2" descr="Картинки по запросу Церква колишнього  Мотронинського монастиря.карти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556" name="AutoShape 4" descr="Картинки по запросу Церква колишнього  Мотронинського монастиря.карти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3558" name="Picture 6" descr="http://chigirin-travel.ck.ua/wp-content/uploads/2015/05/ArticleImages_53971_1845-shevchenk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1860" y="571480"/>
            <a:ext cx="6666196" cy="4357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http://perspektyvy.kiev.ua/images/uploads/kobzar-kiev-shevschenk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3" y="142853"/>
            <a:ext cx="3119652" cy="242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4143619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:\Картинки\оформление слайдов\old_parchment_parchment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81884" y="-1478435"/>
            <a:ext cx="6858000" cy="98148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5163264" y="5157192"/>
            <a:ext cx="3022941" cy="57606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F7964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О. Г. </a:t>
            </a:r>
            <a:r>
              <a:rPr kumimoji="0" lang="uk-UA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Сластіон</a:t>
            </a:r>
            <a:r>
              <a:rPr kumimoji="0" lang="uk-UA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. Ілюстрація до поеми «Гайдамаки».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71032" y="1196752"/>
            <a:ext cx="40324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Саме тут, як говорить </a:t>
            </a:r>
            <a:endParaRPr lang="uk-UA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. Г. Шевченко, літав  орел, літав сизий попід небесами, гуляв Максим, гуляв батько </a:t>
            </a:r>
            <a:endParaRPr lang="uk-UA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степами-лісами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2530" name="Picture 2" descr="http://www.day.kiev.ua/sites/default/files/u51/11gaydamak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1071546"/>
            <a:ext cx="3251320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://www.segodnya.ua/img/ui/_2bb1401ea4171a42d75d5a13a872327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2500306"/>
            <a:ext cx="4000528" cy="3200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6050409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:\Картинки\оформление слайдов\old_parchment_parchment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02472" y="-1607693"/>
            <a:ext cx="7560840" cy="9814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3" descr="дуб максим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60611"/>
            <a:ext cx="3011487" cy="3878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91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5164" y="692696"/>
            <a:ext cx="3476063" cy="2607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9101тайникзал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99228" y="3495092"/>
            <a:ext cx="3461999" cy="2594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38" name="Picture 2" descr="http://www.supermagnit.com/img_user/thumb/MC-D-006_1279204128_350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882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780928"/>
            <a:ext cx="2001399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98615" y="5599514"/>
            <a:ext cx="29991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rgbClr val="663300"/>
                </a:solidFill>
                <a:latin typeface="Arial" pitchFamily="34" charset="0"/>
              </a:rPr>
              <a:t>Дуб  Максима  Залізняка</a:t>
            </a:r>
            <a:endParaRPr lang="ru-RU" b="1" dirty="0">
              <a:solidFill>
                <a:srgbClr val="6633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817662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svitppt.com.ua/images/11/10392/960/img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833"/>
          <a:stretch/>
        </p:blipFill>
        <p:spPr bwMode="auto">
          <a:xfrm>
            <a:off x="0" y="-15201"/>
            <a:ext cx="9144000" cy="687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3068950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guide.stezhkamu.com/img/excursion/23/smil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000"/>
          <a:stretch/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inturist.in.ua/images/map_reg/cherkassy_obl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4048"/>
            <a:ext cx="8355200" cy="5448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ятно 1 8"/>
          <p:cNvSpPr/>
          <p:nvPr/>
        </p:nvSpPr>
        <p:spPr>
          <a:xfrm>
            <a:off x="6702024" y="3840480"/>
            <a:ext cx="457200" cy="397728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188641"/>
            <a:ext cx="4176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Місто  Сміла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61594" y="5517232"/>
            <a:ext cx="8382881" cy="1224135"/>
          </a:xfrm>
          <a:prstGeom prst="roundRect">
            <a:avLst>
              <a:gd name="adj" fmla="val 15011"/>
            </a:avLst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Гайдамацькі загони діяли в районі Сміли протягом кількох десятиліть. Збиралися вони в Чорному лісі неподалік від міста. У 1734 році смілянці взяли участь у виступах гайдамаків під керівництвом Медведя і Верлана.</a:t>
            </a:r>
            <a:endParaRPr lang="uk-UA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636001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:\Картинки\оформление слайдов\old_parchment_parchment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26945" y="-1442432"/>
            <a:ext cx="7560840" cy="9814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http://www.masterfate10.com/wp-content/uploads/2015/03/Ht4ACH7pN5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06" y="1035827"/>
            <a:ext cx="4717156" cy="3537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034349" y="4743728"/>
            <a:ext cx="728705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1759 </a:t>
            </a:r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року кінний загін гайдамаків увірвався до Сміли, а через рік повстанці здобули смілянський замок. Та найширшого розмаху боротьба на Смілянщині набула у 1768 році, під час Коліївщини. </a:t>
            </a:r>
            <a:endParaRPr lang="uk-UA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червня загін сподвижника Залізняка осавула Бурки здобув містечко, спалив замок і знищив багато шляхти.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s://upload.wikimedia.org/wikipedia/uk/thumb/b/b4/1790-3.jpg/200px-1790-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1071546"/>
            <a:ext cx="2619380" cy="3523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6117192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static.panoramio.com/photos/large/10651357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1" r="-451" b="13069"/>
          <a:stretch/>
        </p:blipFill>
        <p:spPr bwMode="auto">
          <a:xfrm>
            <a:off x="-8817" y="0"/>
            <a:ext cx="93458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971600" y="6036092"/>
            <a:ext cx="7092280" cy="601216"/>
          </a:xfrm>
          <a:prstGeom prst="roundRect">
            <a:avLst/>
          </a:prstGeom>
          <a:solidFill>
            <a:schemeClr val="accent3">
              <a:lumMod val="20000"/>
              <a:lumOff val="80000"/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079612" y="6036092"/>
            <a:ext cx="6876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Лебединські ліси були надійною схованкою гайдамаків. Ще й донедавна тут можна було знайти сліди гайдамацьких печер. </a:t>
            </a:r>
          </a:p>
        </p:txBody>
      </p:sp>
    </p:spTree>
    <p:extLst>
      <p:ext uri="{BB962C8B-B14F-4D97-AF65-F5344CB8AC3E}">
        <p14:creationId xmlns:p14="http://schemas.microsoft.com/office/powerpoint/2010/main" xmlns="" val="5677245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Picture 6" descr="http://school35.kiev.ua/uploads/posts/2013-10/1382360680_get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2755"/>
          <a:stretch>
            <a:fillRect/>
          </a:stretch>
        </p:blipFill>
        <p:spPr bwMode="auto">
          <a:xfrm>
            <a:off x="-4763" y="0"/>
            <a:ext cx="91487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4347353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FOLK-A~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folk-art-center-hopak-oy-rozvivaysya-ta-y-suhiy-dube-remastered-nikoncanonus(rest-night.com).mp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3" name="Рисунок 2" descr="D:\Картинки\оформление слайдов\old_parchment_parchment.jpg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8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26945" y="-1494082"/>
            <a:ext cx="7560840" cy="9814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://cs5995.vk.me/u15413907/135674200/x_bf7528f4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285" y="1171086"/>
            <a:ext cx="6268634" cy="33380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perspektyvy.kiev.ua/images/uploads/kobzar-kiev-shevschenko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3" y="620688"/>
            <a:ext cx="3586881" cy="2792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10119" y="4509120"/>
            <a:ext cx="7200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Якщо ви справжній шанувальник творчості Шевченка, 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то, напевне, 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знаєте, куди попрямував один з головних героїв його поеми «Гайдамаки» Ярема, щоб приєднатися до повстанців. </a:t>
            </a:r>
            <a:endParaRPr lang="uk-UA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41902" y="5532686"/>
            <a:ext cx="39372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i="1" dirty="0">
                <a:latin typeface="Times New Roman" pitchFamily="18" charset="0"/>
                <a:cs typeface="Times New Roman" pitchFamily="18" charset="0"/>
              </a:rPr>
              <a:t>Саме так — </a:t>
            </a:r>
            <a:r>
              <a:rPr lang="uk-UA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Черкаси.</a:t>
            </a:r>
          </a:p>
        </p:txBody>
      </p:sp>
    </p:spTree>
    <p:extLst>
      <p:ext uri="{BB962C8B-B14F-4D97-AF65-F5344CB8AC3E}">
        <p14:creationId xmlns:p14="http://schemas.microsoft.com/office/powerpoint/2010/main" xmlns="" val="38262411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 vol="80000" numSld="1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audio>
              <p:cMediaNode numSld="10">
                <p:cTn id="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 descr="http://politeka.net/wp-content/uploads/2015/02/b_1173085969_img_397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400"/>
          <a:stretch/>
        </p:blipFill>
        <p:spPr bwMode="auto">
          <a:xfrm>
            <a:off x="-48786" y="6072"/>
            <a:ext cx="91927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inturist.in.ua/images/map_reg/cherkassy_obl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3" y="656582"/>
            <a:ext cx="7183680" cy="601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ятно 1 9"/>
          <p:cNvSpPr/>
          <p:nvPr/>
        </p:nvSpPr>
        <p:spPr>
          <a:xfrm>
            <a:off x="6767481" y="2914947"/>
            <a:ext cx="457200" cy="4572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124664" y="404664"/>
            <a:ext cx="4896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Черкаси оспівані Шевченком у поемі як один з центрів Коліївщини.</a:t>
            </a:r>
          </a:p>
        </p:txBody>
      </p:sp>
    </p:spTree>
    <p:extLst>
      <p:ext uri="{BB962C8B-B14F-4D97-AF65-F5344CB8AC3E}">
        <p14:creationId xmlns:p14="http://schemas.microsoft.com/office/powerpoint/2010/main" xmlns="" val="16463422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Картинки\оформление слайдов\old_parchment_parchment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26945" y="-1442432"/>
            <a:ext cx="7560840" cy="981487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043607" y="1052736"/>
            <a:ext cx="424847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Байдуже! Іде Ярема, 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Та не до Оксани, 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Не в Вільшану на досвітки — 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До ляхів поганих 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У Черкаси. А там третій 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Півень заспіває... 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А там... а там... Йде Ярема,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i="1" dirty="0">
                <a:latin typeface="Times New Roman" pitchFamily="18" charset="0"/>
                <a:cs typeface="Times New Roman" pitchFamily="18" charset="0"/>
              </a:rPr>
              <a:t>На Дніпр поглядає. 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perspektyvy.kiev.ua/images/uploads/kobzar-kiev-shevschenk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28" y="3929066"/>
            <a:ext cx="3568469" cy="277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http://www.dnabb.org/files/images/slast_0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857232"/>
            <a:ext cx="3237190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826241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upload.wikimedia.org/wikipedia/commons/7/7b/Palace_in_Korsun-Shevchenkivsky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65"/>
          <a:stretch/>
        </p:blipFill>
        <p:spPr bwMode="auto">
          <a:xfrm>
            <a:off x="-14456" y="0"/>
            <a:ext cx="922247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89927" y="188640"/>
            <a:ext cx="28566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Корсунь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4" descr="http://inturist.in.ua/images/map_reg/cherkassy_obl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323" y="819663"/>
            <a:ext cx="7269692" cy="6086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ятно 1 9"/>
          <p:cNvSpPr/>
          <p:nvPr/>
        </p:nvSpPr>
        <p:spPr>
          <a:xfrm>
            <a:off x="5129121" y="3349684"/>
            <a:ext cx="457200" cy="4572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0976000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6626" name="Picture 2" descr="http://beket.com.ua/wp-content/uploads/_k/korsun-s--old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16" y="-4976"/>
            <a:ext cx="9152816" cy="68629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Горить Корсунь, горить Канів,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Чигирин, Черкаси;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Чорним шляхом запалало,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І кров полилася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Аж у Волинь...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perspektyvy.kiev.ua/images/uploads/kobzar-kiev-shevschenk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79088"/>
            <a:ext cx="3127251" cy="243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394604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os1.i.ua/3/1/4922801_37491df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260648"/>
            <a:ext cx="2902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Лисянка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4" descr="http://inturist.in.ua/images/map_reg/cherkassy_obl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306" y="385951"/>
            <a:ext cx="7269692" cy="6086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ятно 1 12"/>
          <p:cNvSpPr/>
          <p:nvPr/>
        </p:nvSpPr>
        <p:spPr>
          <a:xfrm>
            <a:off x="4343398" y="3429000"/>
            <a:ext cx="457200" cy="4572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343398" y="5877272"/>
            <a:ext cx="4621090" cy="7688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Одним із центрів Коліївщини була також Лисянка. </a:t>
            </a:r>
          </a:p>
        </p:txBody>
      </p:sp>
    </p:spTree>
    <p:extLst>
      <p:ext uri="{BB962C8B-B14F-4D97-AF65-F5344CB8AC3E}">
        <p14:creationId xmlns="" xmlns:p14="http://schemas.microsoft.com/office/powerpoint/2010/main" val="928375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Картинки\оформление слайдов\old_parchment_parchment.jpg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55716" y="-1442433"/>
            <a:ext cx="7560840" cy="9814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08" name="Picture 4" descr="http://old.kray.ck.ua/images/stories/stat/2011/19-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365" y="1052736"/>
            <a:ext cx="3744416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4652819"/>
            <a:ext cx="74730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червні 1768 року поблизу неї в урочищі, названому в народі Добридень, зустрілися два видатних ватажки повстанців — Максим Залізняк та Семен Неживий. </a:t>
            </a:r>
            <a:endParaRPr lang="uk-UA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Звідти 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їхні загони пішли на місто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13" name="Picture 9" descr="https://image.jimcdn.com/app/cms/image/transf/dimension=650x10000:mode=fitin:format=jpg/path/sba63645d5d18c4d0/image/i735a20f32687f328/version/1399750162/image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684" r="9330" b="13346"/>
          <a:stretch/>
        </p:blipFill>
        <p:spPr bwMode="auto">
          <a:xfrm>
            <a:off x="1547664" y="639722"/>
            <a:ext cx="2486080" cy="3634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26241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Картинки\оформление слайдов\old_parchment_parchment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0" b="98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26945" y="-1586448"/>
            <a:ext cx="7560840" cy="98148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899592" y="676857"/>
            <a:ext cx="38884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Події, що відбувалися там, Шевченко яскраво відобразив у розділі поеми «Гайдамаки», який називається «Бенкет у Лисинці»: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4076313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0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Смеркалося. Із Лисянки</a:t>
            </a:r>
            <a:endParaRPr 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Кругом засвітило:</a:t>
            </a:r>
            <a:endParaRPr 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Ото Гонта з Залізняком </a:t>
            </a:r>
            <a:endParaRPr 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Люльки закурили. </a:t>
            </a:r>
            <a:endParaRPr 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Страшно, страшно закурили!</a:t>
            </a:r>
            <a:endParaRPr 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І в пеклі не вміють </a:t>
            </a:r>
            <a:endParaRPr 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Отак курить...</a:t>
            </a:r>
            <a:endParaRPr 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perspektyvy.kiev.ua/images/uploads/kobzar-kiev-shevschenko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631"/>
          <a:stretch/>
        </p:blipFill>
        <p:spPr bwMode="auto">
          <a:xfrm>
            <a:off x="1231096" y="2310799"/>
            <a:ext cx="2764839" cy="1902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http://klasnaocinka.com.ua/uploads/editor/3348/388985/blog_/images/blog179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142984"/>
            <a:ext cx="3395803" cy="4122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826241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bayda-site.ucoz.ru/Zvenigorodka/SM0003-IMG_2740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832" y="0"/>
            <a:ext cx="9155832" cy="686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upload.wikimedia.org/wikipedia/uk/9/9c/Haydamak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983"/>
            <a:ext cx="3187810" cy="2282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73252" y="548680"/>
            <a:ext cx="4511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Звенигородці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4" descr="http://inturist.in.ua/images/map_reg/cherkassy_obl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6392" y="1778191"/>
            <a:ext cx="6356272" cy="5321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ятно 1 12"/>
          <p:cNvSpPr/>
          <p:nvPr/>
        </p:nvSpPr>
        <p:spPr>
          <a:xfrm>
            <a:off x="4733010" y="4776131"/>
            <a:ext cx="376190" cy="453069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рямоугольник 2"/>
          <p:cNvSpPr/>
          <p:nvPr/>
        </p:nvSpPr>
        <p:spPr>
          <a:xfrm>
            <a:off x="4337484" y="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Свистіли гайдамацькі шаблі, палав вогонь Коліївщини </a:t>
            </a:r>
            <a:r>
              <a:rPr lang="uk-UA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endParaRPr lang="uk-UA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25991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Картинки\оформление слайдов\old_parchment_parchment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0" b="98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13838" y="-1510291"/>
            <a:ext cx="7560840" cy="98148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851920" y="719489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Далі читаємо у Шевченка:</a:t>
            </a:r>
            <a:endParaRPr 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Як та хмара, гайдамаки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Умань </a:t>
            </a:r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обступили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Опівночі; до схід сонця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Умань затопили;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Затопили, закричали: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«Карай ляха знову!»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Коліївщи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663325"/>
            <a:ext cx="3312368" cy="24594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perspektyvy.kiev.ua/images/uploads/kobzar-kiev-shevschenk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55948"/>
            <a:ext cx="3528392" cy="2747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www2.stihi.ru/pics/2014/12/05/511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13417"/>
            <a:ext cx="2251838" cy="29499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26241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http://tainy.net/wp-content/uploads/2014/02/1347963761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" y="3055"/>
            <a:ext cx="9138281" cy="68549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2774" name="Picture 6" descr="http://en.theoutlook.com.ua/uploads/images/1/3614/559a3fc639dfa_fb-big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9552" y="4545"/>
            <a:ext cx="22836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Умань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4" descr="http://inturist.in.ua/images/map_reg/cherkassy_obl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4308" y="428604"/>
            <a:ext cx="7269692" cy="6086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ятно 1 15"/>
          <p:cNvSpPr/>
          <p:nvPr/>
        </p:nvSpPr>
        <p:spPr>
          <a:xfrm>
            <a:off x="2786278" y="5229200"/>
            <a:ext cx="457200" cy="337243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1679762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D:\Картинки\оформление слайдов\old_parchment_parchment.jpg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26945" y="-1586448"/>
            <a:ext cx="7560840" cy="981487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331640" y="3670207"/>
            <a:ext cx="69127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Рятуючись від народного гніву, в укріплені міста кинулися шляхтичі, їхні управителі, слуги, орендарі та лихварі. </a:t>
            </a:r>
            <a:r>
              <a:rPr lang="uk-UA" sz="2000" b="1" i="1" dirty="0" err="1" smtClean="0">
                <a:latin typeface="Times New Roman" pitchFamily="18" charset="0"/>
                <a:cs typeface="Times New Roman" pitchFamily="18" charset="0"/>
              </a:rPr>
              <a:t>Багато т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исяч їх зібралося в Умані. Це місто було потужною фортецею. Його оточували рови, вали з міцним палісадом, на яких розміщувалося 32 гармати. Всередині міста знаходилися додаткові оборонні споруди. Умань захищали солдати гарнізону, а також полк надвірних козаків  польського  магната  Потоцького.</a:t>
            </a:r>
            <a:endParaRPr lang="uk-UA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opogode.ua/images/uploads/144d012a13b-3%20%D0%A5%D0%BE%D1%82%D0%B8%D0%BD%D1%81%D1%8C%D0%BA%D0%B0%20%D1%84%D0%BE%D1%80%D1%82%D0%B5%D1%86%D1%8F.jpg"/>
          <p:cNvPicPr>
            <a:picLocks noChangeAspect="1" noChangeArrowheads="1"/>
          </p:cNvPicPr>
          <p:nvPr/>
        </p:nvPicPr>
        <p:blipFill>
          <a:blip r:embed="rId4"/>
          <a:srcRect t="16026" b="7051"/>
          <a:stretch>
            <a:fillRect/>
          </a:stretch>
        </p:blipFill>
        <p:spPr bwMode="auto">
          <a:xfrm>
            <a:off x="1643042" y="428604"/>
            <a:ext cx="6381748" cy="32820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2735957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Картинки\оформление слайдов\old_parchment_parchment.jpg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26945" y="-1442432"/>
            <a:ext cx="7560840" cy="98148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123728" y="3861048"/>
            <a:ext cx="59046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uk-UA" sz="28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 серед базару</a:t>
            </a:r>
            <a:endParaRPr lang="ru-RU" sz="2800" b="1" i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Стоїть Гонта з Залізняком,</a:t>
            </a:r>
            <a:endParaRPr lang="ru-RU" sz="2800" b="1" i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Кричать: «Ляхам кари!</a:t>
            </a:r>
            <a:endParaRPr lang="ru-RU" sz="2800" b="1" i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Кари ляхам, щоб каялись</a:t>
            </a:r>
            <a:r>
              <a:rPr lang="uk-UA" sz="28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!..»</a:t>
            </a:r>
            <a:endParaRPr lang="ru-RU" sz="2800" b="1" i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perspektyvy.kiev.ua/images/uploads/kobzar-kiev-shevschenk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19943"/>
            <a:ext cx="4176464" cy="3251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www2.stihi.ru/pics/2014/12/05/511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836710"/>
            <a:ext cx="2448272" cy="32517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677245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D:\Картинки\оформление слайдов\old_parchment_parchment.jpg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26945" y="-1442432"/>
            <a:ext cx="7560840" cy="981487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331640" y="1283931"/>
            <a:ext cx="40358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Напередодні штурму міста до повстанського загону Максима Залізняка приєдналися надвірні козаки, на чолі з сотником Іваном Гонтою.  Розпочалася нова фаза народного повстання. </a:t>
            </a:r>
            <a:endParaRPr lang="uk-UA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4176" y="4509120"/>
            <a:ext cx="68762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Урочище Карчівка поблизу Умані перетворилося на основний повстанський табір. Повстанча рада проголосила Максима Залізняка гетьманом і «князем смілянським», а сам він заявив про відновлення Гетьманщини.</a:t>
            </a:r>
            <a:endParaRPr lang="uk-UA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http://getmanat.org/wp-content/uploads/2014/12/Ivan-Gont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96513"/>
            <a:ext cx="2696344" cy="3729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25189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Картинки\оформление слайдов\old_parchment_parchment.jpg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26945" y="-1442432"/>
            <a:ext cx="7560840" cy="9814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Восстание Железняка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100000" l="0" r="99211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206" y="3789040"/>
            <a:ext cx="4936317" cy="27409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60222" y="836712"/>
            <a:ext cx="67687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Іван Гонта, що народився в селі Розсішки поблизу Умані, під час наступу гайдамацького війська під проводом Максима Залізняка перейшов зі своїм загоном на бік повстанців. Через сімнадцять днів після здобуття Умані Гонта був підступно схоплений і переданий на розправу польській шляхті. 10 червня 1768 року повстанці і козаки оволоділи містом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20262" y="3081154"/>
            <a:ext cx="64087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Про виступ Залізняка та про перші успіхи «коліїв» народ склав пісню   </a:t>
            </a:r>
            <a:r>
              <a:rPr lang="uk-UA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«Максим козак Залізняк</a:t>
            </a:r>
            <a:r>
              <a:rPr lang="uk-UA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25991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Картинки\оформление слайдов\old_parchment_parchment.jpg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30464" y="-1586450"/>
            <a:ext cx="7560840" cy="981487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587519" y="4941168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1076743"/>
            <a:ext cx="7056784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uk-UA" alt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endParaRPr lang="ru-RU" alt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uk-UA" alt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Література</a:t>
            </a:r>
            <a:r>
              <a:rPr lang="uk-UA" alt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1. Бас В.В. Шевченків край: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Фотопутівник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./В.В.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Бас.-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К.: Мистецтво,1989.-264 с.</a:t>
            </a:r>
          </a:p>
          <a:p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Федорченко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В.К.,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Мініч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І.М. Туристський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словник-довідник./ В.К.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Федорченко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, І.М.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Мініч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.-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нав.посіб.-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.: Дніпро,-2000-160с.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2. Шевченківський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словник/.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Ред.кол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 І.Я.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Айзеншток.-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.: Головна редакція УЕР, 1978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.- 416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с.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ШевченкоТ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Кобзар.-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.: Варта, 1993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.- 636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с.</a:t>
            </a:r>
          </a:p>
          <a:p>
            <a:pPr algn="ctr">
              <a:buFont typeface="Arial" charset="0"/>
              <a:buNone/>
            </a:pPr>
            <a:endParaRPr lang="uk-UA" alt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uk-UA" alt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Інтернет-ресурси:</a:t>
            </a:r>
          </a:p>
          <a:p>
            <a:r>
              <a:rPr lang="en-US" dirty="0">
                <a:hlinkClick r:id="rId4"/>
              </a:rPr>
              <a:t>http</a:t>
            </a:r>
            <a:r>
              <a:rPr lang="en-US">
                <a:hlinkClick r:id="rId4"/>
              </a:rPr>
              <a:t>://</a:t>
            </a:r>
            <a:r>
              <a:rPr lang="en-US" smtClean="0">
                <a:hlinkClick r:id="rId4"/>
              </a:rPr>
              <a:t>bigmisto.ru</a:t>
            </a:r>
            <a:endParaRPr lang="uk-UA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getmanat.org</a:t>
            </a:r>
            <a:endParaRPr lang="uk-UA" dirty="0" smtClean="0"/>
          </a:p>
          <a:p>
            <a:pPr algn="ctr"/>
            <a:endParaRPr lang="uk-UA" dirty="0"/>
          </a:p>
          <a:p>
            <a:pPr algn="ctr">
              <a:buFont typeface="Arial" charset="0"/>
              <a:buNone/>
            </a:pPr>
            <a:endParaRPr lang="uk-UA" alt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uk-UA" alt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80932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http://img-fotki.yandex.ru/get/6208/86441892.2c6/0_9adb9_7727e2d5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9912"/>
            <a:ext cx="9252295" cy="684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Picture 2" descr="http://klin-demianovo.ru/wp-content/uploads/2012/05/im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6" y="0"/>
            <a:ext cx="92812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http://razrusitelmifov.ucoz.ru/_si/0/5155006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45"/>
          <a:stretch/>
        </p:blipFill>
        <p:spPr bwMode="auto">
          <a:xfrm>
            <a:off x="2397" y="-48219"/>
            <a:ext cx="9141603" cy="6995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http://ic.pics.livejournal.com/karabai96/28900609/65054/65054_9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0" t="-5203" r="-400" b="2607"/>
          <a:stretch/>
        </p:blipFill>
        <p:spPr bwMode="auto">
          <a:xfrm>
            <a:off x="-24016" y="-382146"/>
            <a:ext cx="9324528" cy="733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http://s00.yaplakal.com/pics/pics_original/5/3/2/654923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46" r="12164" b="571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http://www.bigtravel.in.ua/sites/default/files/11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Прямоугольник 4"/>
          <p:cNvSpPr>
            <a:spLocks noChangeArrowheads="1"/>
          </p:cNvSpPr>
          <p:nvPr/>
        </p:nvSpPr>
        <p:spPr bwMode="auto">
          <a:xfrm>
            <a:off x="1547813" y="333375"/>
            <a:ext cx="7056437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Шевченків край... Земля безсмертного Тараса... Так на Україні називають сучасну Черкащину. Скроплена потом кріпаків, полита козацькою 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кров'ю, 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вона зростила не одну когорту борців за щастя народу. </a:t>
            </a:r>
          </a:p>
        </p:txBody>
      </p:sp>
    </p:spTree>
    <p:extLst>
      <p:ext uri="{BB962C8B-B14F-4D97-AF65-F5344CB8AC3E}">
        <p14:creationId xmlns:p14="http://schemas.microsoft.com/office/powerpoint/2010/main" xmlns="" val="214513934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817</Words>
  <Application>Microsoft Office PowerPoint</Application>
  <PresentationFormat>Экран (4:3)</PresentationFormat>
  <Paragraphs>86</Paragraphs>
  <Slides>35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38</cp:revision>
  <dcterms:created xsi:type="dcterms:W3CDTF">2016-02-15T07:03:14Z</dcterms:created>
  <dcterms:modified xsi:type="dcterms:W3CDTF">2016-02-17T02:56:56Z</dcterms:modified>
</cp:coreProperties>
</file>