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2F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4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7" Type="http://schemas.openxmlformats.org/officeDocument/2006/relationships/package" Target="../embeddings/_________Microsoft_Office_Word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&#1058;&#1074;&#1110;&#1088;%20&#1030;&#1074;&#1072;&#1085;%20&#1057;&#1080;&#1083;&#1072;.docx" TargetMode="External"/><Relationship Id="rId5" Type="http://schemas.openxmlformats.org/officeDocument/2006/relationships/package" Target="../embeddings/____________Microsoft_Office_PowerPoint3.pptx"/><Relationship Id="rId4" Type="http://schemas.openxmlformats.org/officeDocument/2006/relationships/package" Target="../embeddings/____________Microsoft_Office_PowerPoint2.ppt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5623" y="1236372"/>
            <a:ext cx="6387921" cy="2318197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Іван </a:t>
            </a:r>
            <a:r>
              <a:rPr lang="uk-UA" sz="6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Гаврош</a:t>
            </a:r>
            <a:r>
              <a:rPr lang="uk-U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Неймовірні пригоди </a:t>
            </a:r>
            <a:br>
              <a:rPr lang="uk-U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Івана Сили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70479" y="4778061"/>
            <a:ext cx="508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Укладач: 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Миколенко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Оксана Миколаївна, учитель української мови та літератури 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Орловецької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загальноосвітньої школи </a:t>
            </a:r>
          </a:p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І-ІІІ ступенів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58"/>
            <a:ext cx="9144000" cy="1556286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Державні вимоги</a:t>
            </a:r>
            <a:br>
              <a:rPr lang="uk-UA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</a:br>
            <a:r>
              <a:rPr lang="uk-UA" sz="4000" b="1" dirty="0" smtClean="0">
                <a:ln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Учень/учениця:</a:t>
            </a:r>
            <a:endParaRPr lang="ru-RU" sz="4800" b="1" dirty="0">
              <a:ln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133600" y="4267202"/>
            <a:ext cx="6327777" cy="941388"/>
            <a:chOff x="1248" y="1440"/>
            <a:chExt cx="3986" cy="593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778" y="1510"/>
              <a:ext cx="3456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uk-UA" sz="2400" dirty="0" smtClean="0">
                  <a:solidFill>
                    <a:srgbClr val="000000"/>
                  </a:solidFill>
                </a:rPr>
                <a:t>Ознайомлюється з історичною довідкою</a:t>
              </a:r>
            </a:p>
            <a:p>
              <a:pPr algn="l"/>
              <a:r>
                <a:rPr lang="uk-UA" sz="2400" dirty="0" smtClean="0">
                  <a:solidFill>
                    <a:srgbClr val="000000"/>
                  </a:solidFill>
                </a:rPr>
                <a:t>про Івана </a:t>
              </a:r>
              <a:r>
                <a:rPr lang="uk-UA" sz="2400" dirty="0" err="1" smtClean="0">
                  <a:solidFill>
                    <a:srgbClr val="000000"/>
                  </a:solidFill>
                </a:rPr>
                <a:t>Фірцака</a:t>
              </a:r>
              <a:r>
                <a:rPr lang="uk-UA" sz="2400" smtClean="0">
                  <a:solidFill>
                    <a:srgbClr val="000000"/>
                  </a:solidFill>
                </a:rPr>
                <a:t>.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133600" y="1752600"/>
            <a:ext cx="5362576" cy="555625"/>
            <a:chOff x="1248" y="2030"/>
            <a:chExt cx="3378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843" y="2072"/>
              <a:ext cx="278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uk-UA" sz="2400" dirty="0" smtClean="0">
                  <a:solidFill>
                    <a:srgbClr val="000000"/>
                  </a:solidFill>
                </a:rPr>
                <a:t>Уміє переказувати зміст </a:t>
              </a:r>
              <a:r>
                <a:rPr lang="uk-UA" sz="2400" dirty="0" smtClean="0">
                  <a:solidFill>
                    <a:srgbClr val="000000"/>
                  </a:solidFill>
                </a:rPr>
                <a:t>повісті.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133600" y="2590800"/>
            <a:ext cx="5130801" cy="555625"/>
            <a:chOff x="1248" y="2640"/>
            <a:chExt cx="3232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819" y="2682"/>
              <a:ext cx="266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uk-UA" sz="2400" dirty="0" smtClean="0">
                  <a:solidFill>
                    <a:srgbClr val="000000"/>
                  </a:solidFill>
                </a:rPr>
                <a:t>Визначає головні </a:t>
              </a:r>
              <a:r>
                <a:rPr lang="uk-UA" sz="2400" dirty="0" smtClean="0">
                  <a:solidFill>
                    <a:srgbClr val="000000"/>
                  </a:solidFill>
                </a:rPr>
                <a:t>проблеми.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133600" y="3429000"/>
            <a:ext cx="5105401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94" y="3272"/>
              <a:ext cx="254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uk-UA" sz="2400" dirty="0" smtClean="0">
                  <a:solidFill>
                    <a:srgbClr val="000000"/>
                  </a:solidFill>
                </a:rPr>
                <a:t>Характеризує образи </a:t>
              </a:r>
              <a:r>
                <a:rPr lang="uk-UA" sz="2400" dirty="0" smtClean="0">
                  <a:solidFill>
                    <a:srgbClr val="000000"/>
                  </a:solidFill>
                </a:rPr>
                <a:t>героїв.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44366448"/>
              </p:ext>
            </p:extLst>
          </p:nvPr>
        </p:nvGraphicFramePr>
        <p:xfrm>
          <a:off x="5306095" y="3368102"/>
          <a:ext cx="2949264" cy="2211692"/>
        </p:xfrm>
        <a:graphic>
          <a:graphicData uri="http://schemas.openxmlformats.org/presentationml/2006/ole">
            <p:oleObj spid="_x0000_s1030" name="Презентация" r:id="rId3" imgW="4570378" imgH="3427533" progId="PowerPoint.Show.12">
              <p:embed/>
            </p:oleObj>
          </a:graphicData>
        </a:graphic>
      </p:graphicFrame>
      <p:graphicFrame>
        <p:nvGraphicFramePr>
          <p:cNvPr id="9" name="Объект 8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282540889"/>
              </p:ext>
            </p:extLst>
          </p:nvPr>
        </p:nvGraphicFramePr>
        <p:xfrm>
          <a:off x="1487512" y="3400023"/>
          <a:ext cx="2872350" cy="2154014"/>
        </p:xfrm>
        <a:graphic>
          <a:graphicData uri="http://schemas.openxmlformats.org/presentationml/2006/ole">
            <p:oleObj spid="_x0000_s1031" name="Презентация" r:id="rId4" imgW="4570378" imgH="3427533" progId="PowerPoint.Show.12">
              <p:embed/>
            </p:oleObj>
          </a:graphicData>
        </a:graphic>
      </p:graphicFrame>
      <p:graphicFrame>
        <p:nvGraphicFramePr>
          <p:cNvPr id="10" name="Объект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260556" y="552267"/>
          <a:ext cx="2947011" cy="2210002"/>
        </p:xfrm>
        <a:graphic>
          <a:graphicData uri="http://schemas.openxmlformats.org/presentationml/2006/ole">
            <p:oleObj spid="_x0000_s1032" name="Презентация" r:id="rId5" imgW="4570378" imgH="3427597" progId="PowerPoint.Show.12">
              <p:embed/>
            </p:oleObj>
          </a:graphicData>
        </a:graphic>
      </p:graphicFrame>
      <p:graphicFrame>
        <p:nvGraphicFramePr>
          <p:cNvPr id="7" name="Объект 6">
            <a:hlinkClick r:id="rId6" action="ppaction://hlinkfile"/>
          </p:cNvPr>
          <p:cNvGraphicFramePr>
            <a:graphicFrameLocks noChangeAspect="1"/>
          </p:cNvGraphicFramePr>
          <p:nvPr/>
        </p:nvGraphicFramePr>
        <p:xfrm>
          <a:off x="1448717" y="509356"/>
          <a:ext cx="2712803" cy="2288927"/>
        </p:xfrm>
        <a:graphic>
          <a:graphicData uri="http://schemas.openxmlformats.org/presentationml/2006/ole">
            <p:oleObj spid="_x0000_s1033" name="Документ" showAsIcon="1" r:id="rId7" imgW="914400" imgH="77148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06915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48</Words>
  <Application>Microsoft Office PowerPoint</Application>
  <PresentationFormat>Экран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Тема Office</vt:lpstr>
      <vt:lpstr>Презентация</vt:lpstr>
      <vt:lpstr>Документ</vt:lpstr>
      <vt:lpstr>Іван Гаврош. Неймовірні пригоди  Івана Сили</vt:lpstr>
      <vt:lpstr>Державні вимоги Учень/учениця:</vt:lpstr>
      <vt:lpstr>Слайд 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Admin</cp:lastModifiedBy>
  <cp:revision>17</cp:revision>
  <dcterms:created xsi:type="dcterms:W3CDTF">2014-11-21T11:00:06Z</dcterms:created>
  <dcterms:modified xsi:type="dcterms:W3CDTF">2015-02-19T04:40:55Z</dcterms:modified>
</cp:coreProperties>
</file>