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89" r:id="rId2"/>
    <p:sldId id="258" r:id="rId3"/>
    <p:sldId id="279" r:id="rId4"/>
    <p:sldId id="313" r:id="rId5"/>
    <p:sldId id="290" r:id="rId6"/>
    <p:sldId id="291" r:id="rId7"/>
    <p:sldId id="312" r:id="rId8"/>
    <p:sldId id="292" r:id="rId9"/>
    <p:sldId id="311" r:id="rId10"/>
    <p:sldId id="293" r:id="rId11"/>
    <p:sldId id="294" r:id="rId12"/>
    <p:sldId id="295" r:id="rId13"/>
    <p:sldId id="296" r:id="rId14"/>
    <p:sldId id="299" r:id="rId15"/>
    <p:sldId id="297" r:id="rId16"/>
    <p:sldId id="300" r:id="rId17"/>
    <p:sldId id="301" r:id="rId18"/>
    <p:sldId id="302" r:id="rId19"/>
    <p:sldId id="303" r:id="rId20"/>
    <p:sldId id="298" r:id="rId21"/>
    <p:sldId id="304" r:id="rId22"/>
    <p:sldId id="305" r:id="rId23"/>
    <p:sldId id="306" r:id="rId24"/>
    <p:sldId id="309" r:id="rId25"/>
    <p:sldId id="307" r:id="rId26"/>
    <p:sldId id="308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Franklin Gothic Boo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C76"/>
    <a:srgbClr val="7A047D"/>
    <a:srgbClr val="6A145A"/>
    <a:srgbClr val="3B2B53"/>
    <a:srgbClr val="235B23"/>
    <a:srgbClr val="780616"/>
    <a:srgbClr val="707806"/>
    <a:srgbClr val="6D112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94" autoAdjust="0"/>
    <p:restoredTop sz="94660"/>
  </p:normalViewPr>
  <p:slideViewPr>
    <p:cSldViewPr>
      <p:cViewPr varScale="1">
        <p:scale>
          <a:sx n="73" d="100"/>
          <a:sy n="73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7EC441-9F60-4EC4-9274-F8B18757A9BD}" type="doc">
      <dgm:prSet loTypeId="urn:microsoft.com/office/officeart/2005/8/layout/radial5" loCatId="cycle" qsTypeId="urn:microsoft.com/office/officeart/2005/8/quickstyle/simple3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038C371B-86F1-4BE5-BA37-89151CC13ACD}">
      <dgm:prSet phldrT="[Текст]"/>
      <dgm:spPr>
        <a:solidFill>
          <a:srgbClr val="FF0000"/>
        </a:solidFill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Наші завдання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BD5AE72-469E-4943-ABD1-338F2E375149}" type="parTrans" cxnId="{04A8142B-BE0B-4454-A3B0-53DD40190DBE}">
      <dgm:prSet/>
      <dgm:spPr/>
      <dgm:t>
        <a:bodyPr/>
        <a:lstStyle/>
        <a:p>
          <a:endParaRPr lang="ru-RU"/>
        </a:p>
      </dgm:t>
    </dgm:pt>
    <dgm:pt modelId="{2639C8E4-3408-4F0F-A7B5-D750D061828F}" type="sibTrans" cxnId="{04A8142B-BE0B-4454-A3B0-53DD40190DBE}">
      <dgm:prSet/>
      <dgm:spPr/>
      <dgm:t>
        <a:bodyPr/>
        <a:lstStyle/>
        <a:p>
          <a:endParaRPr lang="ru-RU"/>
        </a:p>
      </dgm:t>
    </dgm:pt>
    <dgm:pt modelId="{E056C441-81F6-4103-9C04-170BB0B4C5A6}">
      <dgm:prSet/>
      <dgm:spPr/>
      <dgm:t>
        <a:bodyPr/>
        <a:lstStyle/>
        <a:p>
          <a:endParaRPr lang="ru-RU"/>
        </a:p>
      </dgm:t>
    </dgm:pt>
    <dgm:pt modelId="{8D576F5D-F646-41A1-86B7-5DEA52DA4894}" type="parTrans" cxnId="{656D22FC-FCFF-4C0C-ACE1-38C2D07DFB9D}">
      <dgm:prSet/>
      <dgm:spPr/>
      <dgm:t>
        <a:bodyPr/>
        <a:lstStyle/>
        <a:p>
          <a:endParaRPr lang="ru-RU"/>
        </a:p>
      </dgm:t>
    </dgm:pt>
    <dgm:pt modelId="{819D0029-D129-41DA-981D-FF307B40ED91}" type="sibTrans" cxnId="{656D22FC-FCFF-4C0C-ACE1-38C2D07DFB9D}">
      <dgm:prSet/>
      <dgm:spPr/>
      <dgm:t>
        <a:bodyPr/>
        <a:lstStyle/>
        <a:p>
          <a:endParaRPr lang="ru-RU"/>
        </a:p>
      </dgm:t>
    </dgm:pt>
    <dgm:pt modelId="{571CB76B-F3B9-455B-8D71-CBED306D50D8}">
      <dgm:prSet/>
      <dgm:spPr/>
      <dgm:t>
        <a:bodyPr/>
        <a:lstStyle/>
        <a:p>
          <a:endParaRPr lang="ru-RU"/>
        </a:p>
      </dgm:t>
    </dgm:pt>
    <dgm:pt modelId="{4A8532FD-360B-4F7C-86F0-25B1B7E24072}" type="parTrans" cxnId="{61536031-FBCE-4460-8E9F-354C7BF80E0E}">
      <dgm:prSet/>
      <dgm:spPr/>
      <dgm:t>
        <a:bodyPr/>
        <a:lstStyle/>
        <a:p>
          <a:endParaRPr lang="ru-RU"/>
        </a:p>
      </dgm:t>
    </dgm:pt>
    <dgm:pt modelId="{FA252609-F50C-4220-8266-F4E87B3CF223}" type="sibTrans" cxnId="{61536031-FBCE-4460-8E9F-354C7BF80E0E}">
      <dgm:prSet/>
      <dgm:spPr/>
      <dgm:t>
        <a:bodyPr/>
        <a:lstStyle/>
        <a:p>
          <a:endParaRPr lang="ru-RU"/>
        </a:p>
      </dgm:t>
    </dgm:pt>
    <dgm:pt modelId="{58C6E233-FBFF-44FD-93B9-AA630218CE07}">
      <dgm:prSet custT="1"/>
      <dgm:spPr>
        <a:solidFill>
          <a:srgbClr val="FFFF00"/>
        </a:solidFill>
        <a:ln>
          <a:solidFill>
            <a:srgbClr val="C00000"/>
          </a:solidFill>
        </a:ln>
      </dgm:spPr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Не просто слухати, а чути.</a:t>
          </a:r>
          <a:endParaRPr lang="uk-UA" sz="1800" dirty="0">
            <a:latin typeface="Times New Roman" pitchFamily="18" charset="0"/>
            <a:cs typeface="Times New Roman" pitchFamily="18" charset="0"/>
          </a:endParaRPr>
        </a:p>
      </dgm:t>
    </dgm:pt>
    <dgm:pt modelId="{B27B68EC-B8E8-4426-9EE6-660EA4063A2C}" type="parTrans" cxnId="{4EFDFCE4-8BF0-4B64-A66B-39D43FCB4760}">
      <dgm:prSet/>
      <dgm:spPr/>
      <dgm:t>
        <a:bodyPr/>
        <a:lstStyle/>
        <a:p>
          <a:endParaRPr lang="ru-RU"/>
        </a:p>
      </dgm:t>
    </dgm:pt>
    <dgm:pt modelId="{1CFB949D-279D-4EB4-BE1B-28078F6ABD80}" type="sibTrans" cxnId="{4EFDFCE4-8BF0-4B64-A66B-39D43FCB4760}">
      <dgm:prSet/>
      <dgm:spPr/>
      <dgm:t>
        <a:bodyPr/>
        <a:lstStyle/>
        <a:p>
          <a:endParaRPr lang="ru-RU"/>
        </a:p>
      </dgm:t>
    </dgm:pt>
    <dgm:pt modelId="{CF64D48E-8C6C-4024-A112-B7FFA1B5F8CC}">
      <dgm:prSet custT="1"/>
      <dgm:spPr>
        <a:solidFill>
          <a:srgbClr val="7030A0"/>
        </a:solidFill>
      </dgm:spPr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Не просто дивитися, а бачити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5B6115A-AFA3-4C57-8A1E-C0C083C62FD8}" type="parTrans" cxnId="{DD2ED484-4222-4486-8FEF-0F1E99A53F0B}">
      <dgm:prSet/>
      <dgm:spPr/>
      <dgm:t>
        <a:bodyPr/>
        <a:lstStyle/>
        <a:p>
          <a:endParaRPr lang="ru-RU"/>
        </a:p>
      </dgm:t>
    </dgm:pt>
    <dgm:pt modelId="{A1C7942D-21E0-492D-9B90-7BDD0323167A}" type="sibTrans" cxnId="{DD2ED484-4222-4486-8FEF-0F1E99A53F0B}">
      <dgm:prSet/>
      <dgm:spPr/>
      <dgm:t>
        <a:bodyPr/>
        <a:lstStyle/>
        <a:p>
          <a:endParaRPr lang="ru-RU"/>
        </a:p>
      </dgm:t>
    </dgm:pt>
    <dgm:pt modelId="{94267B81-BCB1-46C4-8568-3F103CEAB722}">
      <dgm:prSet custT="1"/>
      <dgm:spPr>
        <a:solidFill>
          <a:srgbClr val="00B050"/>
        </a:solidFill>
      </dgm:spPr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Не просто відповідати, а міркувати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1FAF61D-CDE0-464C-8460-9851517BFF70}" type="parTrans" cxnId="{9414525B-90A6-459F-AC05-1A3F36777593}">
      <dgm:prSet/>
      <dgm:spPr/>
      <dgm:t>
        <a:bodyPr/>
        <a:lstStyle/>
        <a:p>
          <a:endParaRPr lang="ru-RU"/>
        </a:p>
      </dgm:t>
    </dgm:pt>
    <dgm:pt modelId="{67A92503-4457-459D-9956-E8A516EF2074}" type="sibTrans" cxnId="{9414525B-90A6-459F-AC05-1A3F36777593}">
      <dgm:prSet/>
      <dgm:spPr/>
      <dgm:t>
        <a:bodyPr/>
        <a:lstStyle/>
        <a:p>
          <a:endParaRPr lang="ru-RU"/>
        </a:p>
      </dgm:t>
    </dgm:pt>
    <dgm:pt modelId="{BFCB5A8D-1F74-4C18-9A57-DC0851167E15}">
      <dgm:prSet custT="1"/>
      <dgm:spPr>
        <a:solidFill>
          <a:srgbClr val="00B0F0"/>
        </a:solidFill>
      </dgm:spPr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Дружно і плідно працювати.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FF990AB-FB5A-4703-AC84-9F4E9FF09E8A}" type="parTrans" cxnId="{D7B25971-E9B0-451D-86F1-D4F8AA7C985F}">
      <dgm:prSet/>
      <dgm:spPr/>
      <dgm:t>
        <a:bodyPr/>
        <a:lstStyle/>
        <a:p>
          <a:endParaRPr lang="ru-RU"/>
        </a:p>
      </dgm:t>
    </dgm:pt>
    <dgm:pt modelId="{D33550BF-0CCD-4268-A44F-9475AD4816E7}" type="sibTrans" cxnId="{D7B25971-E9B0-451D-86F1-D4F8AA7C985F}">
      <dgm:prSet/>
      <dgm:spPr/>
      <dgm:t>
        <a:bodyPr/>
        <a:lstStyle/>
        <a:p>
          <a:endParaRPr lang="ru-RU"/>
        </a:p>
      </dgm:t>
    </dgm:pt>
    <dgm:pt modelId="{574C9226-E21C-4806-AEC5-9451453DACFC}" type="pres">
      <dgm:prSet presAssocID="{077EC441-9F60-4EC4-9274-F8B18757A9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6954EF-7246-41FF-848B-3166BF5A95CC}" type="pres">
      <dgm:prSet presAssocID="{038C371B-86F1-4BE5-BA37-89151CC13ACD}" presName="centerShape" presStyleLbl="node0" presStyleIdx="0" presStyleCnt="1" custScaleX="239406" custScaleY="123906"/>
      <dgm:spPr/>
      <dgm:t>
        <a:bodyPr/>
        <a:lstStyle/>
        <a:p>
          <a:endParaRPr lang="ru-RU"/>
        </a:p>
      </dgm:t>
    </dgm:pt>
    <dgm:pt modelId="{F9D2F0F9-C807-4E8C-8422-F9CB6615EAD4}" type="pres">
      <dgm:prSet presAssocID="{61FAF61D-CDE0-464C-8460-9851517BFF70}" presName="parTrans" presStyleLbl="sibTrans2D1" presStyleIdx="0" presStyleCnt="4"/>
      <dgm:spPr/>
      <dgm:t>
        <a:bodyPr/>
        <a:lstStyle/>
        <a:p>
          <a:endParaRPr lang="ru-RU"/>
        </a:p>
      </dgm:t>
    </dgm:pt>
    <dgm:pt modelId="{F6C90183-2FE1-4566-9FC0-387F50997120}" type="pres">
      <dgm:prSet presAssocID="{61FAF61D-CDE0-464C-8460-9851517BFF70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226D536-52A9-46A9-8448-2D0C4E58BF9A}" type="pres">
      <dgm:prSet presAssocID="{94267B81-BCB1-46C4-8568-3F103CEAB722}" presName="node" presStyleLbl="node1" presStyleIdx="0" presStyleCnt="4" custScaleX="210802" custRadScaleRad="105433" custRadScaleInc="5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C3394-2A9B-464F-8EDE-ABB8F0CA7A4B}" type="pres">
      <dgm:prSet presAssocID="{45B6115A-AFA3-4C57-8A1E-C0C083C62FD8}" presName="parTrans" presStyleLbl="sibTrans2D1" presStyleIdx="1" presStyleCnt="4"/>
      <dgm:spPr/>
      <dgm:t>
        <a:bodyPr/>
        <a:lstStyle/>
        <a:p>
          <a:endParaRPr lang="ru-RU"/>
        </a:p>
      </dgm:t>
    </dgm:pt>
    <dgm:pt modelId="{6816B838-A56F-45AD-AE99-EE3DD07A91BA}" type="pres">
      <dgm:prSet presAssocID="{45B6115A-AFA3-4C57-8A1E-C0C083C62FD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B8D21FF-0976-40EE-9239-F71319A455BA}" type="pres">
      <dgm:prSet presAssocID="{CF64D48E-8C6C-4024-A112-B7FFA1B5F8CC}" presName="node" presStyleLbl="node1" presStyleIdx="1" presStyleCnt="4" custScaleX="211158" custScaleY="110363" custRadScaleRad="157844" custRadScaleInc="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D3AC1-2488-478D-8EAC-21175C395FDC}" type="pres">
      <dgm:prSet presAssocID="{B27B68EC-B8E8-4426-9EE6-660EA4063A2C}" presName="parTrans" presStyleLbl="sibTrans2D1" presStyleIdx="2" presStyleCnt="4"/>
      <dgm:spPr/>
      <dgm:t>
        <a:bodyPr/>
        <a:lstStyle/>
        <a:p>
          <a:endParaRPr lang="ru-RU"/>
        </a:p>
      </dgm:t>
    </dgm:pt>
    <dgm:pt modelId="{580C2335-3503-46B9-9476-7AF891D9CF84}" type="pres">
      <dgm:prSet presAssocID="{B27B68EC-B8E8-4426-9EE6-660EA4063A2C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F460097B-99C2-4E32-8B26-03AFB45AF85C}" type="pres">
      <dgm:prSet presAssocID="{58C6E233-FBFF-44FD-93B9-AA630218CE07}" presName="node" presStyleLbl="node1" presStyleIdx="2" presStyleCnt="4" custScaleX="237465" custRadScaleRad="88261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A6E4-70BD-4D5D-B804-6D1D3AEDAD70}" type="pres">
      <dgm:prSet presAssocID="{0FF990AB-FB5A-4703-AC84-9F4E9FF09E8A}" presName="parTrans" presStyleLbl="sibTrans2D1" presStyleIdx="3" presStyleCnt="4"/>
      <dgm:spPr/>
      <dgm:t>
        <a:bodyPr/>
        <a:lstStyle/>
        <a:p>
          <a:endParaRPr lang="ru-RU"/>
        </a:p>
      </dgm:t>
    </dgm:pt>
    <dgm:pt modelId="{E9794721-9DB4-4DE8-9320-00A5819A7C53}" type="pres">
      <dgm:prSet presAssocID="{0FF990AB-FB5A-4703-AC84-9F4E9FF09E8A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78B4C3E-2251-4E58-B2B8-7BBDF40F5DA9}" type="pres">
      <dgm:prSet presAssocID="{BFCB5A8D-1F74-4C18-9A57-DC0851167E15}" presName="node" presStyleLbl="node1" presStyleIdx="3" presStyleCnt="4" custScaleX="192537" custRadScaleRad="172723" custRadScaleInc="7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53FF3B-3540-44E7-B76B-0C98DDE92D89}" type="presOf" srcId="{94267B81-BCB1-46C4-8568-3F103CEAB722}" destId="{F226D536-52A9-46A9-8448-2D0C4E58BF9A}" srcOrd="0" destOrd="0" presId="urn:microsoft.com/office/officeart/2005/8/layout/radial5"/>
    <dgm:cxn modelId="{D658C122-3710-4014-BEE0-1F49A635F2A6}" type="presOf" srcId="{077EC441-9F60-4EC4-9274-F8B18757A9BD}" destId="{574C9226-E21C-4806-AEC5-9451453DACFC}" srcOrd="0" destOrd="0" presId="urn:microsoft.com/office/officeart/2005/8/layout/radial5"/>
    <dgm:cxn modelId="{DD98B083-DE24-4219-A80F-9823EC678D01}" type="presOf" srcId="{BFCB5A8D-1F74-4C18-9A57-DC0851167E15}" destId="{378B4C3E-2251-4E58-B2B8-7BBDF40F5DA9}" srcOrd="0" destOrd="0" presId="urn:microsoft.com/office/officeart/2005/8/layout/radial5"/>
    <dgm:cxn modelId="{700349DB-0865-45A5-89B2-C1A0E374253F}" type="presOf" srcId="{45B6115A-AFA3-4C57-8A1E-C0C083C62FD8}" destId="{102C3394-2A9B-464F-8EDE-ABB8F0CA7A4B}" srcOrd="0" destOrd="0" presId="urn:microsoft.com/office/officeart/2005/8/layout/radial5"/>
    <dgm:cxn modelId="{04A8142B-BE0B-4454-A3B0-53DD40190DBE}" srcId="{077EC441-9F60-4EC4-9274-F8B18757A9BD}" destId="{038C371B-86F1-4BE5-BA37-89151CC13ACD}" srcOrd="0" destOrd="0" parTransId="{6BD5AE72-469E-4943-ABD1-338F2E375149}" sibTransId="{2639C8E4-3408-4F0F-A7B5-D750D061828F}"/>
    <dgm:cxn modelId="{C07EA2B9-1B3B-4726-971D-E582F41E0A55}" type="presOf" srcId="{B27B68EC-B8E8-4426-9EE6-660EA4063A2C}" destId="{580C2335-3503-46B9-9476-7AF891D9CF84}" srcOrd="1" destOrd="0" presId="urn:microsoft.com/office/officeart/2005/8/layout/radial5"/>
    <dgm:cxn modelId="{DD2ED484-4222-4486-8FEF-0F1E99A53F0B}" srcId="{038C371B-86F1-4BE5-BA37-89151CC13ACD}" destId="{CF64D48E-8C6C-4024-A112-B7FFA1B5F8CC}" srcOrd="1" destOrd="0" parTransId="{45B6115A-AFA3-4C57-8A1E-C0C083C62FD8}" sibTransId="{A1C7942D-21E0-492D-9B90-7BDD0323167A}"/>
    <dgm:cxn modelId="{EDB0C8F1-4ED2-45BA-872C-78E3354C7A59}" type="presOf" srcId="{0FF990AB-FB5A-4703-AC84-9F4E9FF09E8A}" destId="{2EA3A6E4-70BD-4D5D-B804-6D1D3AEDAD70}" srcOrd="0" destOrd="0" presId="urn:microsoft.com/office/officeart/2005/8/layout/radial5"/>
    <dgm:cxn modelId="{58759E86-B18C-4513-B042-883544D51AAC}" type="presOf" srcId="{B27B68EC-B8E8-4426-9EE6-660EA4063A2C}" destId="{326D3AC1-2488-478D-8EAC-21175C395FDC}" srcOrd="0" destOrd="0" presId="urn:microsoft.com/office/officeart/2005/8/layout/radial5"/>
    <dgm:cxn modelId="{D7B25971-E9B0-451D-86F1-D4F8AA7C985F}" srcId="{038C371B-86F1-4BE5-BA37-89151CC13ACD}" destId="{BFCB5A8D-1F74-4C18-9A57-DC0851167E15}" srcOrd="3" destOrd="0" parTransId="{0FF990AB-FB5A-4703-AC84-9F4E9FF09E8A}" sibTransId="{D33550BF-0CCD-4268-A44F-9475AD4816E7}"/>
    <dgm:cxn modelId="{4EFDFCE4-8BF0-4B64-A66B-39D43FCB4760}" srcId="{038C371B-86F1-4BE5-BA37-89151CC13ACD}" destId="{58C6E233-FBFF-44FD-93B9-AA630218CE07}" srcOrd="2" destOrd="0" parTransId="{B27B68EC-B8E8-4426-9EE6-660EA4063A2C}" sibTransId="{1CFB949D-279D-4EB4-BE1B-28078F6ABD80}"/>
    <dgm:cxn modelId="{AC41D151-5DFD-4B5B-AB0B-1A3D89275A8B}" type="presOf" srcId="{61FAF61D-CDE0-464C-8460-9851517BFF70}" destId="{F6C90183-2FE1-4566-9FC0-387F50997120}" srcOrd="1" destOrd="0" presId="urn:microsoft.com/office/officeart/2005/8/layout/radial5"/>
    <dgm:cxn modelId="{E66318BB-DCB0-4B27-808C-1FE5C6E1169B}" type="presOf" srcId="{0FF990AB-FB5A-4703-AC84-9F4E9FF09E8A}" destId="{E9794721-9DB4-4DE8-9320-00A5819A7C53}" srcOrd="1" destOrd="0" presId="urn:microsoft.com/office/officeart/2005/8/layout/radial5"/>
    <dgm:cxn modelId="{A1991166-CE64-4B6E-B558-BB37FF15E33B}" type="presOf" srcId="{58C6E233-FBFF-44FD-93B9-AA630218CE07}" destId="{F460097B-99C2-4E32-8B26-03AFB45AF85C}" srcOrd="0" destOrd="0" presId="urn:microsoft.com/office/officeart/2005/8/layout/radial5"/>
    <dgm:cxn modelId="{C138E310-D5BF-490D-99E0-489A209363BD}" type="presOf" srcId="{038C371B-86F1-4BE5-BA37-89151CC13ACD}" destId="{DE6954EF-7246-41FF-848B-3166BF5A95CC}" srcOrd="0" destOrd="0" presId="urn:microsoft.com/office/officeart/2005/8/layout/radial5"/>
    <dgm:cxn modelId="{656D22FC-FCFF-4C0C-ACE1-38C2D07DFB9D}" srcId="{077EC441-9F60-4EC4-9274-F8B18757A9BD}" destId="{E056C441-81F6-4103-9C04-170BB0B4C5A6}" srcOrd="2" destOrd="0" parTransId="{8D576F5D-F646-41A1-86B7-5DEA52DA4894}" sibTransId="{819D0029-D129-41DA-981D-FF307B40ED91}"/>
    <dgm:cxn modelId="{F83B4799-E301-487B-A5A3-4C209D004C77}" type="presOf" srcId="{CF64D48E-8C6C-4024-A112-B7FFA1B5F8CC}" destId="{7B8D21FF-0976-40EE-9239-F71319A455BA}" srcOrd="0" destOrd="0" presId="urn:microsoft.com/office/officeart/2005/8/layout/radial5"/>
    <dgm:cxn modelId="{9414525B-90A6-459F-AC05-1A3F36777593}" srcId="{038C371B-86F1-4BE5-BA37-89151CC13ACD}" destId="{94267B81-BCB1-46C4-8568-3F103CEAB722}" srcOrd="0" destOrd="0" parTransId="{61FAF61D-CDE0-464C-8460-9851517BFF70}" sibTransId="{67A92503-4457-459D-9956-E8A516EF2074}"/>
    <dgm:cxn modelId="{1FD3D6F1-1D42-49F1-81D8-EDCCF477769F}" type="presOf" srcId="{61FAF61D-CDE0-464C-8460-9851517BFF70}" destId="{F9D2F0F9-C807-4E8C-8422-F9CB6615EAD4}" srcOrd="0" destOrd="0" presId="urn:microsoft.com/office/officeart/2005/8/layout/radial5"/>
    <dgm:cxn modelId="{E2120B01-2842-4FC6-91BA-93784EFDCB0D}" type="presOf" srcId="{45B6115A-AFA3-4C57-8A1E-C0C083C62FD8}" destId="{6816B838-A56F-45AD-AE99-EE3DD07A91BA}" srcOrd="1" destOrd="0" presId="urn:microsoft.com/office/officeart/2005/8/layout/radial5"/>
    <dgm:cxn modelId="{61536031-FBCE-4460-8E9F-354C7BF80E0E}" srcId="{077EC441-9F60-4EC4-9274-F8B18757A9BD}" destId="{571CB76B-F3B9-455B-8D71-CBED306D50D8}" srcOrd="1" destOrd="0" parTransId="{4A8532FD-360B-4F7C-86F0-25B1B7E24072}" sibTransId="{FA252609-F50C-4220-8266-F4E87B3CF223}"/>
    <dgm:cxn modelId="{A664B1E4-ADAD-424F-AD22-F48D0CB692D7}" type="presParOf" srcId="{574C9226-E21C-4806-AEC5-9451453DACFC}" destId="{DE6954EF-7246-41FF-848B-3166BF5A95CC}" srcOrd="0" destOrd="0" presId="urn:microsoft.com/office/officeart/2005/8/layout/radial5"/>
    <dgm:cxn modelId="{1343F3BB-5BC5-4F51-B3E2-8CD138E3AB43}" type="presParOf" srcId="{574C9226-E21C-4806-AEC5-9451453DACFC}" destId="{F9D2F0F9-C807-4E8C-8422-F9CB6615EAD4}" srcOrd="1" destOrd="0" presId="urn:microsoft.com/office/officeart/2005/8/layout/radial5"/>
    <dgm:cxn modelId="{2DA73CBB-B5EF-423B-8CB7-E0C4EA02D571}" type="presParOf" srcId="{F9D2F0F9-C807-4E8C-8422-F9CB6615EAD4}" destId="{F6C90183-2FE1-4566-9FC0-387F50997120}" srcOrd="0" destOrd="0" presId="urn:microsoft.com/office/officeart/2005/8/layout/radial5"/>
    <dgm:cxn modelId="{5EFECACB-4E67-4619-B928-77D21AFD9A7F}" type="presParOf" srcId="{574C9226-E21C-4806-AEC5-9451453DACFC}" destId="{F226D536-52A9-46A9-8448-2D0C4E58BF9A}" srcOrd="2" destOrd="0" presId="urn:microsoft.com/office/officeart/2005/8/layout/radial5"/>
    <dgm:cxn modelId="{3608D3C6-1443-480E-8631-CB150657FA03}" type="presParOf" srcId="{574C9226-E21C-4806-AEC5-9451453DACFC}" destId="{102C3394-2A9B-464F-8EDE-ABB8F0CA7A4B}" srcOrd="3" destOrd="0" presId="urn:microsoft.com/office/officeart/2005/8/layout/radial5"/>
    <dgm:cxn modelId="{E902A27E-91DE-42DD-A4C9-F93F781E67DB}" type="presParOf" srcId="{102C3394-2A9B-464F-8EDE-ABB8F0CA7A4B}" destId="{6816B838-A56F-45AD-AE99-EE3DD07A91BA}" srcOrd="0" destOrd="0" presId="urn:microsoft.com/office/officeart/2005/8/layout/radial5"/>
    <dgm:cxn modelId="{875AAF9A-74A2-4582-BFF4-39F44DC7E007}" type="presParOf" srcId="{574C9226-E21C-4806-AEC5-9451453DACFC}" destId="{7B8D21FF-0976-40EE-9239-F71319A455BA}" srcOrd="4" destOrd="0" presId="urn:microsoft.com/office/officeart/2005/8/layout/radial5"/>
    <dgm:cxn modelId="{A7D31555-1580-4CFE-9454-698BBE61218C}" type="presParOf" srcId="{574C9226-E21C-4806-AEC5-9451453DACFC}" destId="{326D3AC1-2488-478D-8EAC-21175C395FDC}" srcOrd="5" destOrd="0" presId="urn:microsoft.com/office/officeart/2005/8/layout/radial5"/>
    <dgm:cxn modelId="{B552FA81-E381-4956-A572-F92FF2ACFD98}" type="presParOf" srcId="{326D3AC1-2488-478D-8EAC-21175C395FDC}" destId="{580C2335-3503-46B9-9476-7AF891D9CF84}" srcOrd="0" destOrd="0" presId="urn:microsoft.com/office/officeart/2005/8/layout/radial5"/>
    <dgm:cxn modelId="{3FD56D58-F27C-4617-B58F-F37CF6FECE20}" type="presParOf" srcId="{574C9226-E21C-4806-AEC5-9451453DACFC}" destId="{F460097B-99C2-4E32-8B26-03AFB45AF85C}" srcOrd="6" destOrd="0" presId="urn:microsoft.com/office/officeart/2005/8/layout/radial5"/>
    <dgm:cxn modelId="{402BE610-28ED-46BC-B231-5A53AF00A837}" type="presParOf" srcId="{574C9226-E21C-4806-AEC5-9451453DACFC}" destId="{2EA3A6E4-70BD-4D5D-B804-6D1D3AEDAD70}" srcOrd="7" destOrd="0" presId="urn:microsoft.com/office/officeart/2005/8/layout/radial5"/>
    <dgm:cxn modelId="{732FC9CF-19D4-4D32-90F3-F24CC58F8CCE}" type="presParOf" srcId="{2EA3A6E4-70BD-4D5D-B804-6D1D3AEDAD70}" destId="{E9794721-9DB4-4DE8-9320-00A5819A7C53}" srcOrd="0" destOrd="0" presId="urn:microsoft.com/office/officeart/2005/8/layout/radial5"/>
    <dgm:cxn modelId="{68B2AE69-07B1-4624-9721-893FDD864746}" type="presParOf" srcId="{574C9226-E21C-4806-AEC5-9451453DACFC}" destId="{378B4C3E-2251-4E58-B2B8-7BBDF40F5DA9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C70D6-1325-483F-8A18-E44CA2929236}" type="doc">
      <dgm:prSet loTypeId="urn:microsoft.com/office/officeart/2005/8/layout/cycle3" loCatId="cycle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C90A94DF-1D28-49BB-9DEA-4DD0302DEB4D}">
      <dgm:prSet custT="1"/>
      <dgm:spPr/>
      <dgm:t>
        <a:bodyPr/>
        <a:lstStyle/>
        <a:p>
          <a:r>
            <a:rPr lang="uk-UA" sz="2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Яким постає перед нами герой?</a:t>
          </a:r>
          <a:endParaRPr lang="ru-RU" sz="28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065509-C683-40FF-836F-FD6126C9BF84}" type="parTrans" cxnId="{0D95ED11-1EB4-46CF-A7A4-490D3FA1AAC3}">
      <dgm:prSet/>
      <dgm:spPr/>
      <dgm:t>
        <a:bodyPr/>
        <a:lstStyle/>
        <a:p>
          <a:endParaRPr lang="ru-RU"/>
        </a:p>
      </dgm:t>
    </dgm:pt>
    <dgm:pt modelId="{4E62EE11-F7FF-4305-B361-70887EF76F09}" type="sibTrans" cxnId="{0D95ED11-1EB4-46CF-A7A4-490D3FA1AAC3}">
      <dgm:prSet/>
      <dgm:spPr/>
      <dgm:t>
        <a:bodyPr/>
        <a:lstStyle/>
        <a:p>
          <a:endParaRPr lang="ru-RU"/>
        </a:p>
      </dgm:t>
    </dgm:pt>
    <dgm:pt modelId="{055A2B2C-8BD6-46EF-BCFA-12E2A24C5C9C}">
      <dgm:prSet custT="1"/>
      <dgm:spPr/>
      <dgm:t>
        <a:bodyPr/>
        <a:lstStyle/>
        <a:p>
          <a:r>
            <a:rPr lang="uk-UA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Як ви гадаєте,чи не страшно було Климкові в дорозі, коли на кожному кроці його підстерігала небезпека?</a:t>
          </a:r>
          <a:endParaRPr lang="ru-RU" sz="28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49E9AE-9C3C-47D7-86CD-0B89D8A54BE6}" type="parTrans" cxnId="{F49743FB-DDCD-421F-8F6A-730E31979E53}">
      <dgm:prSet/>
      <dgm:spPr/>
      <dgm:t>
        <a:bodyPr/>
        <a:lstStyle/>
        <a:p>
          <a:endParaRPr lang="ru-RU"/>
        </a:p>
      </dgm:t>
    </dgm:pt>
    <dgm:pt modelId="{E481A1CD-6CBE-4BFB-9D1D-A7915A85DA4D}" type="sibTrans" cxnId="{F49743FB-DDCD-421F-8F6A-730E31979E53}">
      <dgm:prSet/>
      <dgm:spPr/>
      <dgm:t>
        <a:bodyPr/>
        <a:lstStyle/>
        <a:p>
          <a:endParaRPr lang="ru-RU"/>
        </a:p>
      </dgm:t>
    </dgm:pt>
    <dgm:pt modelId="{C90015FB-614A-46D0-A1B1-86666D0B65F1}">
      <dgm:prSet custT="1"/>
      <dgm:spPr/>
      <dgm:t>
        <a:bodyPr/>
        <a:lstStyle/>
        <a:p>
          <a:r>
            <a: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Чи хотіли б ви про щось запитати у Климка?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DD4C20-D505-464E-8763-FA75A89E4876}" type="parTrans" cxnId="{06F00B3C-CE1A-409E-B9EA-C154D29F3C45}">
      <dgm:prSet/>
      <dgm:spPr/>
      <dgm:t>
        <a:bodyPr/>
        <a:lstStyle/>
        <a:p>
          <a:endParaRPr lang="ru-RU"/>
        </a:p>
      </dgm:t>
    </dgm:pt>
    <dgm:pt modelId="{4B37551F-8617-46A6-91E9-56F2DBFB39F0}" type="sibTrans" cxnId="{06F00B3C-CE1A-409E-B9EA-C154D29F3C45}">
      <dgm:prSet/>
      <dgm:spPr/>
      <dgm:t>
        <a:bodyPr/>
        <a:lstStyle/>
        <a:p>
          <a:endParaRPr lang="ru-RU"/>
        </a:p>
      </dgm:t>
    </dgm:pt>
    <dgm:pt modelId="{D7C78C72-4F72-43FE-B470-1D94DD5095B8}" type="pres">
      <dgm:prSet presAssocID="{30EC70D6-1325-483F-8A18-E44CA292923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F73D42-2FE3-40E7-AD15-4158765D62A4}" type="pres">
      <dgm:prSet presAssocID="{30EC70D6-1325-483F-8A18-E44CA2929236}" presName="cycle" presStyleCnt="0"/>
      <dgm:spPr/>
    </dgm:pt>
    <dgm:pt modelId="{47D1D810-3565-4473-ABC1-533A08293BE9}" type="pres">
      <dgm:prSet presAssocID="{055A2B2C-8BD6-46EF-BCFA-12E2A24C5C9C}" presName="nodeFirstNode" presStyleLbl="node1" presStyleIdx="0" presStyleCnt="3" custScaleX="166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A9FE0-3024-41EF-BA4E-97EBA0D3229A}" type="pres">
      <dgm:prSet presAssocID="{E481A1CD-6CBE-4BFB-9D1D-A7915A85DA4D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0ED0BE05-1709-4638-B66B-3C80140E8BD2}" type="pres">
      <dgm:prSet presAssocID="{C90A94DF-1D28-49BB-9DEA-4DD0302DEB4D}" presName="nodeFollowingNodes" presStyleLbl="node1" presStyleIdx="1" presStyleCnt="3" custScaleX="131436" custRadScaleRad="97048" custRadScaleInc="-17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5C590-4C2A-4E72-92C4-F93C518B1095}" type="pres">
      <dgm:prSet presAssocID="{C90015FB-614A-46D0-A1B1-86666D0B65F1}" presName="nodeFollowingNodes" presStyleLbl="node1" presStyleIdx="2" presStyleCnt="3" custScaleX="118776" custRadScaleRad="128005" custRadScaleInc="23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F00B3C-CE1A-409E-B9EA-C154D29F3C45}" srcId="{30EC70D6-1325-483F-8A18-E44CA2929236}" destId="{C90015FB-614A-46D0-A1B1-86666D0B65F1}" srcOrd="2" destOrd="0" parTransId="{DEDD4C20-D505-464E-8763-FA75A89E4876}" sibTransId="{4B37551F-8617-46A6-91E9-56F2DBFB39F0}"/>
    <dgm:cxn modelId="{F49743FB-DDCD-421F-8F6A-730E31979E53}" srcId="{30EC70D6-1325-483F-8A18-E44CA2929236}" destId="{055A2B2C-8BD6-46EF-BCFA-12E2A24C5C9C}" srcOrd="0" destOrd="0" parTransId="{3849E9AE-9C3C-47D7-86CD-0B89D8A54BE6}" sibTransId="{E481A1CD-6CBE-4BFB-9D1D-A7915A85DA4D}"/>
    <dgm:cxn modelId="{877ED67E-C800-4724-9C51-7046828EF484}" type="presOf" srcId="{30EC70D6-1325-483F-8A18-E44CA2929236}" destId="{D7C78C72-4F72-43FE-B470-1D94DD5095B8}" srcOrd="0" destOrd="0" presId="urn:microsoft.com/office/officeart/2005/8/layout/cycle3"/>
    <dgm:cxn modelId="{8A717511-9B89-4149-9463-12A881B84C7A}" type="presOf" srcId="{E481A1CD-6CBE-4BFB-9D1D-A7915A85DA4D}" destId="{2B9A9FE0-3024-41EF-BA4E-97EBA0D3229A}" srcOrd="0" destOrd="0" presId="urn:microsoft.com/office/officeart/2005/8/layout/cycle3"/>
    <dgm:cxn modelId="{0D95ED11-1EB4-46CF-A7A4-490D3FA1AAC3}" srcId="{30EC70D6-1325-483F-8A18-E44CA2929236}" destId="{C90A94DF-1D28-49BB-9DEA-4DD0302DEB4D}" srcOrd="1" destOrd="0" parTransId="{84065509-C683-40FF-836F-FD6126C9BF84}" sibTransId="{4E62EE11-F7FF-4305-B361-70887EF76F09}"/>
    <dgm:cxn modelId="{03E50CC6-5EF5-4FD8-8517-6B91363DC3B0}" type="presOf" srcId="{C90015FB-614A-46D0-A1B1-86666D0B65F1}" destId="{9875C590-4C2A-4E72-92C4-F93C518B1095}" srcOrd="0" destOrd="0" presId="urn:microsoft.com/office/officeart/2005/8/layout/cycle3"/>
    <dgm:cxn modelId="{C4EF835B-4BD1-4C61-89B7-C83DCEFD8DB6}" type="presOf" srcId="{C90A94DF-1D28-49BB-9DEA-4DD0302DEB4D}" destId="{0ED0BE05-1709-4638-B66B-3C80140E8BD2}" srcOrd="0" destOrd="0" presId="urn:microsoft.com/office/officeart/2005/8/layout/cycle3"/>
    <dgm:cxn modelId="{896B2FE9-A14A-4FFA-8B33-CBC998A7BDE9}" type="presOf" srcId="{055A2B2C-8BD6-46EF-BCFA-12E2A24C5C9C}" destId="{47D1D810-3565-4473-ABC1-533A08293BE9}" srcOrd="0" destOrd="0" presId="urn:microsoft.com/office/officeart/2005/8/layout/cycle3"/>
    <dgm:cxn modelId="{C8B58C02-628E-4E07-B209-5F57E0B1E768}" type="presParOf" srcId="{D7C78C72-4F72-43FE-B470-1D94DD5095B8}" destId="{6AF73D42-2FE3-40E7-AD15-4158765D62A4}" srcOrd="0" destOrd="0" presId="urn:microsoft.com/office/officeart/2005/8/layout/cycle3"/>
    <dgm:cxn modelId="{D240F476-8308-49EC-8514-6401A2BD57BD}" type="presParOf" srcId="{6AF73D42-2FE3-40E7-AD15-4158765D62A4}" destId="{47D1D810-3565-4473-ABC1-533A08293BE9}" srcOrd="0" destOrd="0" presId="urn:microsoft.com/office/officeart/2005/8/layout/cycle3"/>
    <dgm:cxn modelId="{FAD5A296-36EA-40C8-B19A-8DAD283C0D9A}" type="presParOf" srcId="{6AF73D42-2FE3-40E7-AD15-4158765D62A4}" destId="{2B9A9FE0-3024-41EF-BA4E-97EBA0D3229A}" srcOrd="1" destOrd="0" presId="urn:microsoft.com/office/officeart/2005/8/layout/cycle3"/>
    <dgm:cxn modelId="{D6C8C003-C2A2-4E21-B714-0A89801D3987}" type="presParOf" srcId="{6AF73D42-2FE3-40E7-AD15-4158765D62A4}" destId="{0ED0BE05-1709-4638-B66B-3C80140E8BD2}" srcOrd="2" destOrd="0" presId="urn:microsoft.com/office/officeart/2005/8/layout/cycle3"/>
    <dgm:cxn modelId="{6F01839B-8F04-47F5-87E7-5D7336328B48}" type="presParOf" srcId="{6AF73D42-2FE3-40E7-AD15-4158765D62A4}" destId="{9875C590-4C2A-4E72-92C4-F93C518B1095}" srcOrd="3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6954EF-7246-41FF-848B-3166BF5A95CC}">
      <dsp:nvSpPr>
        <dsp:cNvPr id="0" name=""/>
        <dsp:cNvSpPr/>
      </dsp:nvSpPr>
      <dsp:spPr>
        <a:xfrm>
          <a:off x="1757479" y="1370105"/>
          <a:ext cx="2557768" cy="1323788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>
              <a:latin typeface="Times New Roman" pitchFamily="18" charset="0"/>
              <a:cs typeface="Times New Roman" pitchFamily="18" charset="0"/>
            </a:rPr>
            <a:t>Наші завдання 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57479" y="1370105"/>
        <a:ext cx="2557768" cy="1323788"/>
      </dsp:txXfrm>
    </dsp:sp>
    <dsp:sp modelId="{F9D2F0F9-C807-4E8C-8422-F9CB6615EAD4}">
      <dsp:nvSpPr>
        <dsp:cNvPr id="0" name=""/>
        <dsp:cNvSpPr/>
      </dsp:nvSpPr>
      <dsp:spPr>
        <a:xfrm rot="16362654">
          <a:off x="2994496" y="1042181"/>
          <a:ext cx="160269" cy="36324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6362654">
        <a:off x="2994496" y="1042181"/>
        <a:ext cx="160269" cy="363249"/>
      </dsp:txXfrm>
    </dsp:sp>
    <dsp:sp modelId="{F226D536-52A9-46A9-8448-2D0C4E58BF9A}">
      <dsp:nvSpPr>
        <dsp:cNvPr id="0" name=""/>
        <dsp:cNvSpPr/>
      </dsp:nvSpPr>
      <dsp:spPr>
        <a:xfrm>
          <a:off x="1981199" y="0"/>
          <a:ext cx="2252169" cy="1068381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Не просто відповідати, а міркувати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81199" y="0"/>
        <a:ext cx="2252169" cy="1068381"/>
      </dsp:txXfrm>
    </dsp:sp>
    <dsp:sp modelId="{102C3394-2A9B-464F-8EDE-ABB8F0CA7A4B}">
      <dsp:nvSpPr>
        <dsp:cNvPr id="0" name=""/>
        <dsp:cNvSpPr/>
      </dsp:nvSpPr>
      <dsp:spPr>
        <a:xfrm rot="10809167">
          <a:off x="4015989" y="1853269"/>
          <a:ext cx="211465" cy="36324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9167">
        <a:off x="4015989" y="1853269"/>
        <a:ext cx="211465" cy="363249"/>
      </dsp:txXfrm>
    </dsp:sp>
    <dsp:sp modelId="{7B8D21FF-0976-40EE-9239-F71319A455BA}">
      <dsp:nvSpPr>
        <dsp:cNvPr id="0" name=""/>
        <dsp:cNvSpPr/>
      </dsp:nvSpPr>
      <dsp:spPr>
        <a:xfrm>
          <a:off x="3916227" y="1447805"/>
          <a:ext cx="2255972" cy="1179097"/>
        </a:xfrm>
        <a:prstGeom prst="ellipse">
          <a:avLst/>
        </a:prstGeom>
        <a:solidFill>
          <a:srgbClr val="7030A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Не просто дивитися, а бачити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16227" y="1447805"/>
        <a:ext cx="2255972" cy="1179097"/>
      </dsp:txXfrm>
    </dsp:sp>
    <dsp:sp modelId="{326D3AC1-2488-478D-8EAC-21175C395FDC}">
      <dsp:nvSpPr>
        <dsp:cNvPr id="0" name=""/>
        <dsp:cNvSpPr/>
      </dsp:nvSpPr>
      <dsp:spPr>
        <a:xfrm rot="5400000">
          <a:off x="3003796" y="2571873"/>
          <a:ext cx="65134" cy="36324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5400000">
        <a:off x="3003796" y="2571873"/>
        <a:ext cx="65134" cy="363249"/>
      </dsp:txXfrm>
    </dsp:sp>
    <dsp:sp modelId="{F460097B-99C2-4E32-8B26-03AFB45AF85C}">
      <dsp:nvSpPr>
        <dsp:cNvPr id="0" name=""/>
        <dsp:cNvSpPr/>
      </dsp:nvSpPr>
      <dsp:spPr>
        <a:xfrm>
          <a:off x="1767848" y="2816789"/>
          <a:ext cx="2537031" cy="1068381"/>
        </a:xfrm>
        <a:prstGeom prst="ellipse">
          <a:avLst/>
        </a:prstGeom>
        <a:solidFill>
          <a:srgbClr val="FFFF00"/>
        </a:solidFill>
        <a:ln>
          <a:solidFill>
            <a:srgbClr val="C00000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Не просто слухати, а чути.</a:t>
          </a:r>
          <a:endParaRPr lang="uk-UA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67848" y="2816789"/>
        <a:ext cx="2537031" cy="1068381"/>
      </dsp:txXfrm>
    </dsp:sp>
    <dsp:sp modelId="{2EA3A6E4-70BD-4D5D-B804-6D1D3AEDAD70}">
      <dsp:nvSpPr>
        <dsp:cNvPr id="0" name=""/>
        <dsp:cNvSpPr/>
      </dsp:nvSpPr>
      <dsp:spPr>
        <a:xfrm rot="261125">
          <a:off x="1831391" y="1764234"/>
          <a:ext cx="146212" cy="36324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261125">
        <a:off x="1831391" y="1764234"/>
        <a:ext cx="146212" cy="363249"/>
      </dsp:txXfrm>
    </dsp:sp>
    <dsp:sp modelId="{378B4C3E-2251-4E58-B2B8-7BBDF40F5DA9}">
      <dsp:nvSpPr>
        <dsp:cNvPr id="0" name=""/>
        <dsp:cNvSpPr/>
      </dsp:nvSpPr>
      <dsp:spPr>
        <a:xfrm>
          <a:off x="0" y="1345002"/>
          <a:ext cx="2057029" cy="1068381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Дружно і плідно працювати.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345002"/>
        <a:ext cx="2057029" cy="106838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9A9FE0-3024-41EF-BA4E-97EBA0D3229A}">
      <dsp:nvSpPr>
        <dsp:cNvPr id="0" name=""/>
        <dsp:cNvSpPr/>
      </dsp:nvSpPr>
      <dsp:spPr>
        <a:xfrm>
          <a:off x="283605" y="-1655362"/>
          <a:ext cx="5344141" cy="5344141"/>
        </a:xfrm>
        <a:prstGeom prst="circularArrow">
          <a:avLst>
            <a:gd name="adj1" fmla="val 4464"/>
            <a:gd name="adj2" fmla="val 259820"/>
            <a:gd name="adj3" fmla="val 10196405"/>
            <a:gd name="adj4" fmla="val -1375099"/>
            <a:gd name="adj5" fmla="val 4636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D1D810-3565-4473-ABC1-533A08293BE9}">
      <dsp:nvSpPr>
        <dsp:cNvPr id="0" name=""/>
        <dsp:cNvSpPr/>
      </dsp:nvSpPr>
      <dsp:spPr>
        <a:xfrm>
          <a:off x="526780" y="287450"/>
          <a:ext cx="4857790" cy="1458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Як ви гадаєте,чи не страшно було Климкові в дорозі, коли на кожному кроці його підстерігала небезпека?</a:t>
          </a:r>
          <a:endParaRPr lang="ru-RU" sz="28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6780" y="287450"/>
        <a:ext cx="4857790" cy="1458515"/>
      </dsp:txXfrm>
    </dsp:sp>
    <dsp:sp modelId="{0ED0BE05-1709-4638-B66B-3C80140E8BD2}">
      <dsp:nvSpPr>
        <dsp:cNvPr id="0" name=""/>
        <dsp:cNvSpPr/>
      </dsp:nvSpPr>
      <dsp:spPr>
        <a:xfrm>
          <a:off x="2628066" y="2571757"/>
          <a:ext cx="3834029" cy="1458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Яким постає перед нами герой?</a:t>
          </a:r>
          <a:endParaRPr lang="ru-RU" sz="2800" kern="12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28066" y="2571757"/>
        <a:ext cx="3834029" cy="1458515"/>
      </dsp:txXfrm>
    </dsp:sp>
    <dsp:sp modelId="{9875C590-4C2A-4E72-92C4-F93C518B1095}">
      <dsp:nvSpPr>
        <dsp:cNvPr id="0" name=""/>
        <dsp:cNvSpPr/>
      </dsp:nvSpPr>
      <dsp:spPr>
        <a:xfrm>
          <a:off x="-366095" y="2500346"/>
          <a:ext cx="3464733" cy="1458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Чи хотіли б ви про щось запитати у Климка?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366095" y="2500346"/>
        <a:ext cx="3464733" cy="14585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1AD8513-98F1-44A7-B60A-AB565733C972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551666A-C346-44E2-AFCA-100EB6730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23716-6657-42B8-B64B-64D527B25281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2DCA3-BFC2-4FC7-BF78-3CEA1B2BD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54256-4F63-41A3-90A0-1352B4891795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1E847-75CB-4886-A51A-2CE11102C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00FF-D335-486A-AE56-E7CA67756F2D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D5E01-E1E6-40E9-B597-58BF4071E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A31EA-6C04-481E-AC2A-A43409328945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8B85D-997A-4220-906A-D49A8E2F6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FCA17-92B6-482E-B442-9DA61C26B948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43806-30F1-4863-A429-A98EE8D0C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2FB97-B839-4E4E-8FAE-FB997E5D0DF7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7B30-2E5B-48A0-9E62-349E59522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232F7E-9F62-446E-BE84-5E3A41D0347B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B950ED-725B-44A4-B604-B63F33D13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7" r:id="rId3"/>
    <p:sldLayoutId id="2147483668" r:id="rId4"/>
    <p:sldLayoutId id="2147483669" r:id="rId5"/>
    <p:sldLayoutId id="2147483664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5.png"/><Relationship Id="rId4" Type="http://schemas.openxmlformats.org/officeDocument/2006/relationships/image" Target="../media/image19.jpeg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.xml"/><Relationship Id="rId5" Type="http://schemas.openxmlformats.org/officeDocument/2006/relationships/image" Target="../media/image7.gif"/><Relationship Id="rId10" Type="http://schemas.microsoft.com/office/2007/relationships/diagramDrawing" Target="../diagrams/drawing1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&#1041;&#1091;&#1082;&#1090;&#1088;&#1077;&#1081;&#1083;&#1077;&#1088;%20&#1085;&#1072;%20&#1087;&#1086;&#1074;&#1110;&#1089;&#1090;&#1100;%20&#1043;.%20&#1058;&#1102;&#1090;&#1102;&#1085;&#1085;&#1080;&#1082;&#1072;%20'&#1050;&#1083;&#1080;&#1084;&#1082;&#1086;'.mp4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21"/>
          <p:cNvSpPr>
            <a:spLocks noChangeArrowheads="1"/>
          </p:cNvSpPr>
          <p:nvPr/>
        </p:nvSpPr>
        <p:spPr bwMode="auto">
          <a:xfrm rot="-731338">
            <a:off x="-214313" y="928688"/>
            <a:ext cx="5003801" cy="489585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endParaRPr lang="ru-RU"/>
          </a:p>
        </p:txBody>
      </p:sp>
      <p:sp>
        <p:nvSpPr>
          <p:cNvPr id="55300" name="Rectangle 4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uk-UA" sz="3200" b="1" cap="none" dirty="0" smtClean="0">
                <a:solidFill>
                  <a:srgbClr val="F74527"/>
                </a:solidFill>
                <a:effectLst/>
              </a:rPr>
              <a:t/>
            </a:r>
            <a:br>
              <a:rPr lang="uk-UA" sz="3200" b="1" cap="none" dirty="0" smtClean="0">
                <a:solidFill>
                  <a:srgbClr val="F74527"/>
                </a:solidFill>
                <a:effectLst/>
              </a:rPr>
            </a:br>
            <a:r>
              <a:rPr lang="uk-UA" sz="3200" b="1" cap="none" dirty="0" smtClean="0">
                <a:solidFill>
                  <a:srgbClr val="F74527"/>
                </a:solidFill>
                <a:effectLst/>
              </a:rPr>
              <a:t/>
            </a:r>
            <a:br>
              <a:rPr lang="uk-UA" sz="3200" b="1" cap="none" dirty="0" smtClean="0">
                <a:solidFill>
                  <a:srgbClr val="F74527"/>
                </a:solidFill>
                <a:effectLst/>
              </a:rPr>
            </a:br>
            <a:r>
              <a:rPr lang="uk-UA" sz="3200" b="1" cap="none" dirty="0" smtClean="0">
                <a:solidFill>
                  <a:srgbClr val="F74527"/>
                </a:solidFill>
                <a:effectLst/>
              </a:rPr>
              <a:t/>
            </a:r>
            <a:br>
              <a:rPr lang="uk-UA" sz="3200" b="1" cap="none" dirty="0" smtClean="0">
                <a:solidFill>
                  <a:srgbClr val="F74527"/>
                </a:solidFill>
                <a:effectLst/>
              </a:rPr>
            </a:br>
            <a:r>
              <a:rPr lang="ru-RU" sz="3200" b="1" cap="none" dirty="0" smtClean="0">
                <a:solidFill>
                  <a:srgbClr val="F74527"/>
                </a:solidFill>
                <a:effectLst/>
              </a:rPr>
              <a:t/>
            </a:r>
            <a:br>
              <a:rPr lang="ru-RU" sz="3200" b="1" cap="none" dirty="0" smtClean="0">
                <a:solidFill>
                  <a:srgbClr val="F74527"/>
                </a:solidFill>
                <a:effectLst/>
              </a:rPr>
            </a:br>
            <a:endParaRPr lang="ru-RU" sz="3200" b="1" cap="none" dirty="0" smtClean="0">
              <a:solidFill>
                <a:srgbClr val="F74527"/>
              </a:solidFill>
              <a:effectLst/>
            </a:endParaRPr>
          </a:p>
        </p:txBody>
      </p:sp>
      <p:sp>
        <p:nvSpPr>
          <p:cNvPr id="9219" name="Rectangle 17"/>
          <p:cNvSpPr>
            <a:spLocks noGrp="1"/>
          </p:cNvSpPr>
          <p:nvPr>
            <p:ph sz="half" idx="4294967295"/>
          </p:nvPr>
        </p:nvSpPr>
        <p:spPr>
          <a:xfrm rot="1440569">
            <a:off x="4292600" y="1428736"/>
            <a:ext cx="48514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z="2800" b="1" dirty="0" smtClean="0">
                <a:solidFill>
                  <a:srgbClr val="F74527"/>
                </a:solidFill>
              </a:rPr>
              <a:t>  </a:t>
            </a:r>
            <a:endParaRPr lang="ru-RU" sz="4000" b="1" dirty="0" smtClean="0">
              <a:solidFill>
                <a:srgbClr val="F74527"/>
              </a:solidFill>
            </a:endParaRPr>
          </a:p>
        </p:txBody>
      </p:sp>
      <p:pic>
        <p:nvPicPr>
          <p:cNvPr id="55314" name="Picture 18" descr="ANd9GcRH_c69chY2lfgduqGWpkPJPkAhqSz-R7TREKCDR655wUAch8EXlw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21175171">
            <a:off x="785786" y="1714488"/>
            <a:ext cx="3168650" cy="3748085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4859338" y="1196975"/>
            <a:ext cx="4284662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uk-UA" sz="4000" b="1" dirty="0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  <a:t>Г.Тютюнник </a:t>
            </a:r>
            <a:r>
              <a:rPr lang="uk-UA" sz="4000" b="1" dirty="0" err="1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  <a:t>“Климко”</a:t>
            </a:r>
            <a:r>
              <a:rPr lang="uk-UA" sz="4000" b="1" dirty="0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uk-UA" sz="4000" b="1" dirty="0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  <a:t> Воєнне дитинство у повісті. Ідея самопожертви</a:t>
            </a:r>
            <a:endParaRPr lang="ru-RU" sz="4000" b="1" dirty="0">
              <a:solidFill>
                <a:srgbClr val="F745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0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0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Oval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484438" y="188913"/>
            <a:ext cx="6659562" cy="136842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spcAft>
                <a:spcPts val="1000"/>
              </a:spcAft>
              <a:defRPr/>
            </a:pPr>
            <a:r>
              <a:rPr lang="uk-UA" sz="2400" b="1" cap="none" smtClean="0">
                <a:effectLst/>
                <a:latin typeface="Times New Roman" pitchFamily="18" charset="0"/>
              </a:rPr>
              <a:t>Знайдіть важливі художні деталі в повісті</a:t>
            </a:r>
            <a:endParaRPr lang="ru-RU" sz="2400" b="1" cap="none" smtClean="0">
              <a:effectLst/>
              <a:latin typeface="Times New Roman" pitchFamily="18" charset="0"/>
            </a:endParaRPr>
          </a:p>
        </p:txBody>
      </p:sp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2617788" y="1844675"/>
            <a:ext cx="6526212" cy="1539875"/>
          </a:xfrm>
          <a:prstGeom prst="ellipse">
            <a:avLst/>
          </a:prstGeom>
          <a:solidFill>
            <a:srgbClr val="729AAC"/>
          </a:solidFill>
          <a:ln w="38100">
            <a:solidFill>
              <a:srgbClr val="C7DE40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uk-UA" sz="2400" b="1" dirty="0">
                <a:latin typeface="Times New Roman" pitchFamily="18" charset="0"/>
              </a:rPr>
              <a:t>Для чого автор використовує ці художні деталі? Чи є вони символічними?</a:t>
            </a:r>
            <a:br>
              <a:rPr lang="uk-UA" sz="2400" b="1" dirty="0">
                <a:latin typeface="Times New Roman" pitchFamily="18" charset="0"/>
              </a:rPr>
            </a:br>
            <a:endParaRPr lang="ru-RU" sz="2400" b="1" dirty="0">
              <a:latin typeface="Times New Roman" pitchFamily="18" charset="0"/>
            </a:endParaRPr>
          </a:p>
        </p:txBody>
      </p:sp>
      <p:pic>
        <p:nvPicPr>
          <p:cNvPr id="18435" name="Picture 12" descr="ANd9GcSyCuh_DnV-OMUHyt9h_mRgHqPd2j3TXdHzRAJG0wYP0Vm1kSLhRJYT0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20161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13" name="Rectangle 13"/>
          <p:cNvSpPr>
            <a:spLocks noChangeArrowheads="1"/>
          </p:cNvSpPr>
          <p:nvPr/>
        </p:nvSpPr>
        <p:spPr bwMode="auto">
          <a:xfrm>
            <a:off x="785786" y="3643314"/>
            <a:ext cx="7921625" cy="34901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r>
              <a:rPr lang="uk-UA" sz="2400" dirty="0">
                <a:latin typeface="Times New Roman" pitchFamily="18" charset="0"/>
              </a:rPr>
              <a:t>Відповідь. Босі дитячі ноги в осінню пору – гірке сирітське воєнне дитинство Чорнобривці в руках дівчини – символ України, її стійкості в боротьбі з ворогом.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r>
              <a:rPr lang="uk-UA" sz="2400" dirty="0">
                <a:latin typeface="Times New Roman" pitchFamily="18" charset="0"/>
              </a:rPr>
              <a:t>Картопелька – кожна мерзла картоплина – це шанс на життя</a:t>
            </a:r>
          </a:p>
          <a:p>
            <a:pPr>
              <a:spcBef>
                <a:spcPct val="50000"/>
              </a:spcBef>
            </a:pP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2" grpId="0" animBg="1"/>
      <p:bldP spid="768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uk-UA" sz="3200" cap="none" smtClean="0">
                <a:effectLst/>
              </a:rPr>
              <a:t/>
            </a:r>
            <a:br>
              <a:rPr lang="uk-UA" sz="3200" cap="none" smtClean="0">
                <a:effectLst/>
              </a:rPr>
            </a:br>
            <a:r>
              <a:rPr lang="uk-UA" sz="3200" cap="none" smtClean="0">
                <a:effectLst/>
              </a:rPr>
              <a:t/>
            </a:r>
            <a:br>
              <a:rPr lang="uk-UA" sz="3200" cap="none" smtClean="0">
                <a:effectLst/>
              </a:rPr>
            </a:br>
            <a:r>
              <a:rPr lang="uk-UA" sz="3200" cap="none" smtClean="0">
                <a:effectLst/>
              </a:rPr>
              <a:t/>
            </a:r>
            <a:br>
              <a:rPr lang="uk-UA" sz="3200" cap="none" smtClean="0">
                <a:effectLst/>
              </a:rPr>
            </a:br>
            <a:r>
              <a:rPr lang="uk-UA" sz="3200" cap="none" smtClean="0">
                <a:effectLst/>
              </a:rPr>
              <a:t/>
            </a:r>
            <a:br>
              <a:rPr lang="uk-UA" sz="3200" cap="none" smtClean="0">
                <a:effectLst/>
              </a:rPr>
            </a:br>
            <a:r>
              <a:rPr lang="uk-UA" sz="3200" cap="none" smtClean="0">
                <a:effectLst/>
              </a:rPr>
              <a:t/>
            </a:r>
            <a:br>
              <a:rPr lang="uk-UA" sz="3200" cap="none" smtClean="0">
                <a:effectLst/>
              </a:rPr>
            </a:br>
            <a:endParaRPr lang="ru-RU" sz="3200" cap="none" smtClean="0">
              <a:effectLst/>
            </a:endParaRPr>
          </a:p>
        </p:txBody>
      </p:sp>
      <p:sp>
        <p:nvSpPr>
          <p:cNvPr id="77827" name="Rectangle 3"/>
          <p:cNvSpPr>
            <a:spLocks noGrp="1"/>
          </p:cNvSpPr>
          <p:nvPr>
            <p:ph type="body" idx="4294967295"/>
          </p:nvPr>
        </p:nvSpPr>
        <p:spPr>
          <a:xfrm>
            <a:off x="304800" y="2133600"/>
            <a:ext cx="8686800" cy="39465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Заплющивши очі, спробуйте уявити головного героя, його зріст, волосся, очі, вираз обличчя.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-   А тепер знайдіть опис хлопчика у творі. Прочитайте.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-   Чи малював хто із вас Климка? Яким ви собі його уявили?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9" name="Picture 5" descr="ANd9GcTiCzq6rZG2wKVfL52cGEr6SZptlRyMtvz-FMG1OvRXkJwmxDULZY6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1013" y="5229225"/>
            <a:ext cx="96361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AutoShape 6"/>
          <p:cNvSpPr>
            <a:spLocks noChangeArrowheads="1"/>
          </p:cNvSpPr>
          <p:nvPr/>
        </p:nvSpPr>
        <p:spPr bwMode="auto">
          <a:xfrm>
            <a:off x="395288" y="260350"/>
            <a:ext cx="5976937" cy="1728788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rgbClr val="F74527"/>
                </a:solidFill>
                <a:latin typeface="Times New Roman" pitchFamily="18" charset="0"/>
              </a:rPr>
              <a:t>Словесне малювання </a:t>
            </a:r>
            <a:br>
              <a:rPr lang="uk-UA" sz="2800" b="1">
                <a:solidFill>
                  <a:srgbClr val="F74527"/>
                </a:solidFill>
                <a:latin typeface="Times New Roman" pitchFamily="18" charset="0"/>
              </a:rPr>
            </a:br>
            <a:r>
              <a:rPr lang="uk-UA" sz="2800" b="1">
                <a:solidFill>
                  <a:srgbClr val="F74527"/>
                </a:solidFill>
                <a:latin typeface="Times New Roman" pitchFamily="18" charset="0"/>
              </a:rPr>
              <a:t>“Портрет героя”</a:t>
            </a:r>
            <a:endParaRPr lang="ru-RU" sz="2800" b="1">
              <a:solidFill>
                <a:srgbClr val="F74527"/>
              </a:solidFill>
              <a:latin typeface="Times New Roman" pitchFamily="18" charset="0"/>
            </a:endParaRPr>
          </a:p>
        </p:txBody>
      </p:sp>
      <p:pic>
        <p:nvPicPr>
          <p:cNvPr id="77832" name="Picture 8" descr="ANd9GcTT6LIqDkbxToO6PnhtNUyBkU7P_phcWpi1UWs5h9TIck37NKMN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60350"/>
            <a:ext cx="23907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  <p:bldP spid="778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3573463"/>
            <a:ext cx="8686800" cy="401955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endParaRPr lang="uk-UA" b="1" smtClean="0">
              <a:solidFill>
                <a:srgbClr val="235B23"/>
              </a:solidFill>
              <a:latin typeface="Times New Roman" pitchFamily="18" charset="0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endParaRPr lang="uk-UA" b="1" smtClean="0">
              <a:solidFill>
                <a:srgbClr val="7A047D"/>
              </a:solidFill>
              <a:latin typeface="Times New Roman" pitchFamily="18" charset="0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endParaRPr lang="uk-UA" b="1" smtClean="0">
              <a:solidFill>
                <a:srgbClr val="707806"/>
              </a:solidFill>
              <a:latin typeface="Times New Roman" pitchFamily="18" charset="0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ru-RU" b="1" smtClean="0">
              <a:solidFill>
                <a:srgbClr val="780616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b="1" smtClean="0">
              <a:solidFill>
                <a:srgbClr val="780616"/>
              </a:solidFill>
              <a:latin typeface="Times New Roman" pitchFamily="18" charset="0"/>
            </a:endParaRPr>
          </a:p>
        </p:txBody>
      </p:sp>
      <p:sp>
        <p:nvSpPr>
          <p:cNvPr id="20482" name="AutoShape 4"/>
          <p:cNvSpPr>
            <a:spLocks noChangeArrowheads="1"/>
          </p:cNvSpPr>
          <p:nvPr/>
        </p:nvSpPr>
        <p:spPr bwMode="auto">
          <a:xfrm>
            <a:off x="1258888" y="-171450"/>
            <a:ext cx="7372350" cy="14398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uk-UA" sz="3600">
                <a:solidFill>
                  <a:schemeClr val="tx1"/>
                </a:solidFill>
                <a:latin typeface="Franklin Gothic Medium" pitchFamily="34" charset="0"/>
              </a:rPr>
              <a:t>Осмислення ідейного змісту повісті</a:t>
            </a:r>
            <a:endParaRPr lang="ru-RU" sz="360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6" name="Выноска-облако 5"/>
          <p:cNvSpPr>
            <a:spLocks noChangeArrowheads="1"/>
          </p:cNvSpPr>
          <p:nvPr/>
        </p:nvSpPr>
        <p:spPr bwMode="auto">
          <a:xfrm>
            <a:off x="-180975" y="1412875"/>
            <a:ext cx="3357563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uk-UA" b="1">
                <a:solidFill>
                  <a:srgbClr val="0C0777"/>
                </a:solidFill>
                <a:latin typeface="Times New Roman" pitchFamily="18" charset="0"/>
                <a:cs typeface="Times New Roman" pitchFamily="18" charset="0"/>
              </a:rPr>
              <a:t>Що робила на базарі вчителька Наталія Миколаївна?</a:t>
            </a:r>
          </a:p>
          <a:p>
            <a:endParaRPr lang="uk-UA">
              <a:solidFill>
                <a:schemeClr val="tx1"/>
              </a:solidFill>
            </a:endParaRPr>
          </a:p>
        </p:txBody>
      </p:sp>
      <p:sp>
        <p:nvSpPr>
          <p:cNvPr id="2" name="Выноска-облако 5"/>
          <p:cNvSpPr>
            <a:spLocks noChangeArrowheads="1"/>
          </p:cNvSpPr>
          <p:nvPr/>
        </p:nvSpPr>
        <p:spPr bwMode="auto">
          <a:xfrm>
            <a:off x="3635375" y="1196975"/>
            <a:ext cx="3357563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uk-UA" b="1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  <a:t>Чому її трояндова сукня була пам'ятна для хлопців?</a:t>
            </a:r>
          </a:p>
          <a:p>
            <a:endParaRPr lang="uk-UA">
              <a:solidFill>
                <a:schemeClr val="tx1"/>
              </a:solidFill>
            </a:endParaRPr>
          </a:p>
        </p:txBody>
      </p:sp>
      <p:sp>
        <p:nvSpPr>
          <p:cNvPr id="3" name="Выноска-облако 5"/>
          <p:cNvSpPr>
            <a:spLocks noChangeArrowheads="1"/>
          </p:cNvSpPr>
          <p:nvPr/>
        </p:nvSpPr>
        <p:spPr bwMode="auto">
          <a:xfrm>
            <a:off x="5786438" y="2276475"/>
            <a:ext cx="3357562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r>
              <a:rPr lang="uk-UA" b="1">
                <a:solidFill>
                  <a:srgbClr val="235B23"/>
                </a:solidFill>
                <a:latin typeface="Times New Roman" pitchFamily="18" charset="0"/>
                <a:cs typeface="Times New Roman" pitchFamily="18" charset="0"/>
              </a:rPr>
              <a:t>Як захищав честь учительки Зульфат?</a:t>
            </a:r>
          </a:p>
        </p:txBody>
      </p:sp>
      <p:sp>
        <p:nvSpPr>
          <p:cNvPr id="4" name="Выноска-облако 5"/>
          <p:cNvSpPr>
            <a:spLocks noChangeArrowheads="1"/>
          </p:cNvSpPr>
          <p:nvPr/>
        </p:nvSpPr>
        <p:spPr bwMode="auto">
          <a:xfrm>
            <a:off x="1785938" y="2643188"/>
            <a:ext cx="3357562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r>
              <a:rPr lang="uk-UA" b="1" dirty="0">
                <a:solidFill>
                  <a:srgbClr val="7A047D"/>
                </a:solidFill>
                <a:latin typeface="Times New Roman" pitchFamily="18" charset="0"/>
                <a:cs typeface="Times New Roman" pitchFamily="18" charset="0"/>
              </a:rPr>
              <a:t>За що жінка ладна була віддати сукню?</a:t>
            </a:r>
          </a:p>
        </p:txBody>
      </p:sp>
      <p:sp>
        <p:nvSpPr>
          <p:cNvPr id="5" name="Выноска-облако 5"/>
          <p:cNvSpPr>
            <a:spLocks noChangeArrowheads="1"/>
          </p:cNvSpPr>
          <p:nvPr/>
        </p:nvSpPr>
        <p:spPr bwMode="auto">
          <a:xfrm>
            <a:off x="107950" y="4652963"/>
            <a:ext cx="3357563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uk-UA" b="1">
                <a:solidFill>
                  <a:srgbClr val="086C76"/>
                </a:solidFill>
                <a:latin typeface="Times New Roman" pitchFamily="18" charset="0"/>
                <a:cs typeface="Times New Roman" pitchFamily="18" charset="0"/>
              </a:rPr>
              <a:t>Кого хотіла врятувати?</a:t>
            </a:r>
          </a:p>
          <a:p>
            <a:endParaRPr lang="uk-UA" b="1">
              <a:solidFill>
                <a:srgbClr val="235B2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5"/>
          <p:cNvSpPr>
            <a:spLocks noChangeArrowheads="1"/>
          </p:cNvSpPr>
          <p:nvPr/>
        </p:nvSpPr>
        <p:spPr bwMode="auto">
          <a:xfrm>
            <a:off x="2916238" y="4149725"/>
            <a:ext cx="3357562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r>
              <a:rPr lang="uk-UA" b="1">
                <a:solidFill>
                  <a:srgbClr val="707806"/>
                </a:solidFill>
                <a:latin typeface="Times New Roman" pitchFamily="18" charset="0"/>
                <a:cs typeface="Times New Roman" pitchFamily="18" charset="0"/>
              </a:rPr>
              <a:t>Що запропонували хлопці вчительці?</a:t>
            </a:r>
          </a:p>
        </p:txBody>
      </p:sp>
      <p:sp>
        <p:nvSpPr>
          <p:cNvPr id="8" name="Выноска-облако 5"/>
          <p:cNvSpPr>
            <a:spLocks noChangeArrowheads="1"/>
          </p:cNvSpPr>
          <p:nvPr/>
        </p:nvSpPr>
        <p:spPr bwMode="auto">
          <a:xfrm>
            <a:off x="5786438" y="4652963"/>
            <a:ext cx="3357562" cy="1714500"/>
          </a:xfrm>
          <a:prstGeom prst="cloudCallout">
            <a:avLst>
              <a:gd name="adj1" fmla="val -20829"/>
              <a:gd name="adj2" fmla="val 61944"/>
            </a:avLst>
          </a:prstGeom>
          <a:solidFill>
            <a:srgbClr val="00B0F0"/>
          </a:solidFill>
          <a:ln w="25400" algn="ctr">
            <a:solidFill>
              <a:srgbClr val="B0761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r>
              <a:rPr lang="uk-UA" b="1">
                <a:solidFill>
                  <a:srgbClr val="780616"/>
                </a:solidFill>
                <a:latin typeface="Times New Roman" pitchFamily="18" charset="0"/>
                <a:cs typeface="Times New Roman" pitchFamily="18" charset="0"/>
              </a:rPr>
              <a:t>Що спонукало хлопця вирушити в дорогу?</a:t>
            </a:r>
            <a:endParaRPr lang="ru-RU" b="1">
              <a:solidFill>
                <a:srgbClr val="78061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endParaRPr lang="ru-RU" b="1">
              <a:solidFill>
                <a:srgbClr val="780616"/>
              </a:solidFill>
            </a:endParaRPr>
          </a:p>
          <a:p>
            <a:endParaRPr lang="uk-UA" b="1">
              <a:solidFill>
                <a:srgbClr val="707806"/>
              </a:solidFill>
            </a:endParaRPr>
          </a:p>
        </p:txBody>
      </p:sp>
      <p:pic>
        <p:nvPicPr>
          <p:cNvPr id="2049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714624"/>
            <a:ext cx="8686800" cy="392908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про себе думав Климко. Пустився в небезпечну дорогу заради вчительки і її маленької дитини. Увесь час горів у його грудях вогонь самопожертви. Це нелегко й непросто – жити для інших. Але тільки тоді життя набуває справжнього змісту.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0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0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://school-world.com.ua/lib/wp-content/uploads/2012/02/1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42"/>
            <a:ext cx="2357438" cy="22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http://school-world.com.ua/lib/wp-content/uploads/2012/02/1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50" y="428625"/>
            <a:ext cx="2500313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http://bookz.ru/authors/grigr-tutunnik/klimko-_910/i_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25" y="500063"/>
            <a:ext cx="2714625" cy="2357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12292" y="457200"/>
            <a:ext cx="7979825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Розгляньте ілюстрації до твору</a:t>
            </a:r>
            <a:endParaRPr lang="ru-RU" b="1" cap="none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mtClean="0"/>
              <a:t/>
            </a:r>
            <a:br>
              <a:rPr lang="uk-UA" smtClean="0"/>
            </a:br>
            <a:r>
              <a:rPr lang="uk-UA" smtClean="0"/>
              <a:t/>
            </a:r>
            <a:br>
              <a:rPr lang="uk-UA" smtClean="0"/>
            </a:br>
            <a:r>
              <a:rPr lang="uk-UA" smtClean="0"/>
              <a:t/>
            </a:r>
            <a:br>
              <a:rPr lang="uk-UA" smtClean="0"/>
            </a:br>
            <a:r>
              <a:rPr lang="uk-UA" smtClean="0"/>
              <a:t/>
            </a:r>
            <a:br>
              <a:rPr lang="uk-UA" smtClean="0"/>
            </a:br>
            <a:endParaRPr lang="ru-RU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643050"/>
          <a:ext cx="609600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0"/>
            <a:ext cx="8686800" cy="92233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uk-UA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Ілюстрації до твору</a:t>
            </a:r>
            <a:endParaRPr lang="ru-RU" sz="4000" b="1" cap="none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00" name="Picture 4" descr="ANd9GcS_sqvcD69ezijeH9OqOMnz6PC9emaX3mcf_g5h3jrn2K8lpOz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500188"/>
            <a:ext cx="2447925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 descr="ANd9GcQUACXbOEhRkWwxqje3mOIeXg6j4W8e8SG3I60hQRT1WVd7Sq_nL3Drg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3857625"/>
            <a:ext cx="246697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AutoShape 6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endParaRPr lang="ru-RU"/>
          </a:p>
        </p:txBody>
      </p:sp>
      <p:sp>
        <p:nvSpPr>
          <p:cNvPr id="23557" name="AutoShape 7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endParaRPr lang="ru-RU"/>
          </a:p>
        </p:txBody>
      </p:sp>
      <p:sp>
        <p:nvSpPr>
          <p:cNvPr id="23558" name="AutoShape 8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endParaRPr lang="ru-RU"/>
          </a:p>
        </p:txBody>
      </p:sp>
      <p:pic>
        <p:nvPicPr>
          <p:cNvPr id="80905" name="Picture 9" descr="ANd9GcRbMx3OTyK_R1ie1lKO5GazXDPZe1FhY5f0pJ7AmZpDhTIw8ihjyXLYO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0350" y="3849688"/>
            <a:ext cx="1843088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6" name="Picture 10" descr="ANd9GcTv1y4wOD-N-LgEQVw7l_kv2NfWKod_TCEJRJATewrROgwWQsV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3350" y="1335088"/>
            <a:ext cx="2009775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7" name="Picture 11" descr="ANd9GcRBsxRiO_-NX0wZQqYdewJH8QbqAQ3XhNF08g-uFu1iePtoO664W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3929063"/>
            <a:ext cx="1785938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8" name="Picture 12" descr="ANd9GcQLQldVND8NWFStXevozDSYabhfEluYmxPEplqhQ6l9lx4qUpgFa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10350" y="1500188"/>
            <a:ext cx="22479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9" name="Picture 13" descr="ANd9GcSQMYbH5VAqrKL1dv2JBsVEazv9qMy_VZ_YycZ-qgqpOo30D3Q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312738" y="3744913"/>
            <a:ext cx="2259012" cy="2255837"/>
          </a:xfrm>
        </p:spPr>
      </p:pic>
      <p:pic>
        <p:nvPicPr>
          <p:cNvPr id="23564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71625" y="1052513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052513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9000" y="1052513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5" y="1052513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25" y="1052513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86750" y="1052513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71625" y="0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9000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5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86750" y="0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uk-UA" sz="4000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Робота зі схемою</a:t>
            </a:r>
            <a:endParaRPr lang="ru-RU" sz="4000" b="1" cap="none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142984"/>
            <a:ext cx="8686800" cy="495459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Схарактеризуйте стосунки Климка з кожним із персонажів, ілюструйте відповідь цитатами</a:t>
            </a:r>
          </a:p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                                </a:t>
            </a: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27650" name="Picture 2" descr="https://encrypted-tbn3.gstatic.com/images?q=tbn:ANd9GcTED-Z7HjjCJq5ej_WtNnwwRyhcwCINfKUNNuhAc4M0Q4MhrIA3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857500"/>
            <a:ext cx="5143500" cy="32146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2" descr="C:\Users\User\Desktop\картинки\1352057044_zagadki.pn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lum contrast="20000"/>
          </a:blip>
          <a:srcRect t="1379" b="6400"/>
          <a:stretch>
            <a:fillRect/>
          </a:stretch>
        </p:blipFill>
        <p:spPr>
          <a:xfrm>
            <a:off x="2627313" y="1700213"/>
            <a:ext cx="3430587" cy="3870325"/>
          </a:xfrm>
        </p:spPr>
      </p:pic>
      <p:sp>
        <p:nvSpPr>
          <p:cNvPr id="4" name="Прямоугольник 3"/>
          <p:cNvSpPr/>
          <p:nvPr/>
        </p:nvSpPr>
        <p:spPr>
          <a:xfrm>
            <a:off x="677359" y="142852"/>
            <a:ext cx="7306937" cy="15881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/>
            </a:pPr>
            <a:r>
              <a:rPr lang="uk-UA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Рольова гра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/>
            </a:pPr>
            <a:r>
              <a:rPr lang="uk-UA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“Запитайте</a:t>
            </a:r>
            <a:r>
              <a:rPr lang="uk-UA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uk-UA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Климка”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/>
          </p:cNvSpPr>
          <p:nvPr>
            <p:ph type="body" idx="4294967295"/>
          </p:nvPr>
        </p:nvSpPr>
        <p:spPr>
          <a:xfrm>
            <a:off x="142844" y="1571612"/>
            <a:ext cx="6267464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 означає ім'я Клим?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Відповідь. Це ім'я примандрувало до нас із Візантії. Там воно звучало як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“Клеменс”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”Клементій”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, що з латини означає милостивий, лагідний,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вибачливий, поблажливий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365816" y="214290"/>
            <a:ext cx="6262676" cy="11757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Дослідження.</a:t>
            </a:r>
            <a:r>
              <a:rPr lang="uk-UA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Поміркуймо над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іменем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627" name="Picture 2" descr="http://filosofika.ru/wp-content/uploads/2011/06/prinatiere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1357313"/>
            <a:ext cx="2857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Работа в пар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40719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3"/>
          <p:cNvSpPr>
            <a:spLocks noGrp="1"/>
          </p:cNvSpPr>
          <p:nvPr>
            <p:ph type="body" idx="4294967295"/>
          </p:nvPr>
        </p:nvSpPr>
        <p:spPr>
          <a:xfrm>
            <a:off x="357188" y="2643188"/>
            <a:ext cx="8358187" cy="15716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  <a:p>
            <a:pPr eaLnBrk="1" hangingPunct="1">
              <a:buFont typeface="Wingdings 2" pitchFamily="18" charset="2"/>
              <a:buNone/>
            </a:pPr>
            <a:endParaRPr lang="uk-UA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4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   Поділіться </a:t>
            </a:r>
            <a:r>
              <a:rPr lang="uk-UA" sz="24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з сусідом по парті враженнями від опрацьованого твору. Пригадуючи конкретні ситуації з власного досвіду, переконайте одне одного,що й ви здатні поступатися своїми інтересами, заради інших, умієте поспівчувати й допомогти.</a:t>
            </a:r>
            <a:endParaRPr lang="ru-RU" sz="2400" b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2" descr="D:\Мои рисунки\кліпарти\дітки1.pn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857750" y="642938"/>
            <a:ext cx="3709988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post_38_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071688"/>
            <a:ext cx="24288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9388" y="188913"/>
            <a:ext cx="7777162" cy="63373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Психологічне налаштування "До успіху</a:t>
            </a:r>
            <a:r>
              <a:rPr lang="uk-UA" b="1" dirty="0" smtClean="0">
                <a:solidFill>
                  <a:srgbClr val="00B050"/>
                </a:solidFill>
              </a:rPr>
              <a:t>"</a:t>
            </a:r>
            <a:r>
              <a:rPr lang="uk-UA" sz="6000" dirty="0" smtClean="0">
                <a:solidFill>
                  <a:srgbClr val="00B050"/>
                </a:solidFill>
              </a:rPr>
              <a:t> </a:t>
            </a:r>
            <a:endParaRPr lang="uk-UA" b="1" dirty="0" smtClean="0">
              <a:solidFill>
                <a:srgbClr val="00B050"/>
              </a:solidFill>
            </a:endParaRP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Усміхніться один одному, подумки побажайте успіхів на цілий день. Для того, щоб впоратися на уроці з завданнями, будьте старанними і слухняними.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dirty="0" smtClean="0">
              <a:solidFill>
                <a:schemeClr val="folHlink"/>
              </a:solidFill>
            </a:endParaRP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0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0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Логотип Орджонікідзе. Дитячий садок № 1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333375"/>
            <a:ext cx="23717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Схема 12"/>
          <p:cNvGraphicFramePr/>
          <p:nvPr/>
        </p:nvGraphicFramePr>
        <p:xfrm>
          <a:off x="784225" y="2786062"/>
          <a:ext cx="6172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88 0.00093 L -0.10712 0.000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uk-UA" sz="4000" b="1" cap="none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Буктрейлер</a:t>
            </a:r>
            <a:r>
              <a:rPr lang="uk-UA" sz="4000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на повість Г.</a:t>
            </a:r>
            <a:r>
              <a:rPr lang="uk-UA" sz="4000" b="1" cap="none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Тютюника</a:t>
            </a:r>
            <a:r>
              <a:rPr lang="uk-UA" sz="4000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uk-UA" sz="4000" b="1" cap="none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“Климко</a:t>
            </a:r>
            <a:r>
              <a:rPr lang="uk-UA" sz="3200" b="1" cap="none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”</a:t>
            </a:r>
            <a:endParaRPr lang="ru-RU" sz="3200" b="1" cap="none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thelib.ru/books/00/15/90/00159009/i_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785938"/>
            <a:ext cx="4286250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uk-UA" sz="4000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Блок проблемних запитань</a:t>
            </a:r>
            <a:endParaRPr lang="ru-RU" sz="4000" b="1" cap="none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7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7291388" cy="48990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 ви вважаєте, чому письменник жодного разу не торкається життя Климка у його рідній сім’ї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Охарактеризуйте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стосунки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дядьком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Кирилом і Климком. Як хлопчик виявляє свою вдячність машиністові за опіку над ним?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тітка Мотя після загибелі Кирила ладна забрати Климка до себе?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2" descr="C:\Users\User\Desktop\20110635152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6516688" y="0"/>
            <a:ext cx="3306762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333375"/>
            <a:ext cx="8686800" cy="60245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 можете сказати про бороданя, який привіз на ринок продукти та добротні речі: одяг, взуття? 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якої причини Климко і Зульфат почали опікуватися своєю першою вчителькою та її немовлям?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юна дівчина на базарі щосили старалася продати свою барвисту хустку?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 гадаєте, чи міг Климко не допомогти радянському солдатові, за яким гналися німці?</a:t>
            </a: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uk-UA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Домисліть, що було далі…</a:t>
            </a:r>
            <a:endParaRPr lang="ru-RU" b="1" cap="none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Чи загинув Климко, чи виявився лише пораненим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війні гинуть насамперед найкращі,війна завжди збирає свої страшні жнива</a:t>
            </a:r>
            <a:r>
              <a:rPr lang="uk-UA" b="1" dirty="0" smtClean="0"/>
              <a:t>.</a:t>
            </a: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31747" name="Picture 2" descr="http://almaty.vsesdelki.kz/content/2012/20120515/u31414/images/201205/f20120515072138-fizik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571876"/>
            <a:ext cx="2905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5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4294967295"/>
          </p:nvPr>
        </p:nvSpPr>
        <p:spPr>
          <a:xfrm>
            <a:off x="214313" y="1285875"/>
            <a:ext cx="86868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uk-UA" smtClean="0"/>
          </a:p>
        </p:txBody>
      </p:sp>
      <p:pic>
        <p:nvPicPr>
          <p:cNvPr id="19460" name="Picture 4" descr="http://www.lib2.znaimo.com.ua/tw_files2/urls_4/979/d-978510/978510_html_6a3b7ed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85875"/>
            <a:ext cx="8643938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142852"/>
            <a:ext cx="7858180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/>
            </a:pPr>
            <a:r>
              <a:rPr lang="uk-UA" sz="5400" b="1" dirty="0">
                <a:ln w="10541" cmpd="sng">
                  <a:solidFill>
                    <a:srgbClr val="00B0F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Рефлексія</a:t>
            </a:r>
            <a:endParaRPr lang="ru-RU" sz="5400" b="1" dirty="0">
              <a:ln w="10541" cmpd="sng">
                <a:solidFill>
                  <a:srgbClr val="00B0F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04800" y="457200"/>
            <a:ext cx="5624513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uk-UA" sz="4800" b="1" cap="none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4800" b="1" cap="none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139" name="Rectangle 3"/>
          <p:cNvSpPr>
            <a:spLocks noGrp="1"/>
          </p:cNvSpPr>
          <p:nvPr>
            <p:ph type="body" idx="4294967295"/>
          </p:nvPr>
        </p:nvSpPr>
        <p:spPr>
          <a:xfrm>
            <a:off x="285720" y="2000240"/>
            <a:ext cx="7553325" cy="38655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Приготувати усне висловлювання на тему: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</a:rPr>
              <a:t>“Які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 чесноти Климка важливі для мене сьогодні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?”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</a:rPr>
              <a:t>“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</a:rPr>
              <a:t>Турбота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 про ближнього тримає людину на цьому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</a:rPr>
              <a:t>світі”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 (індивідуально).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</a:endParaRPr>
          </a:p>
        </p:txBody>
      </p:sp>
      <p:pic>
        <p:nvPicPr>
          <p:cNvPr id="33795" name="Picture 5" descr="https://encrypted-tbn1.gstatic.com/images?q=tbn:ANd9GcQorUGSlQq-RBU5WMjmAJjhoJaaZfz740GUp8kxF840Op1HOF9o9LFJU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788" y="0"/>
            <a:ext cx="30972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 descr="D:\Мои рисунки\1261857781_1252290250_kazkovi-2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7000892" y="3786190"/>
            <a:ext cx="241141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uk-UA" sz="3200" b="1" cap="none" smtClean="0">
                <a:solidFill>
                  <a:srgbClr val="FF0000"/>
                </a:solidFill>
                <a:effectLst/>
                <a:latin typeface="Times New Roman" pitchFamily="18" charset="0"/>
              </a:rPr>
              <a:t>Список використаних джерел</a:t>
            </a:r>
            <a:br>
              <a:rPr lang="uk-UA" sz="3200" b="1" cap="none" smtClean="0">
                <a:solidFill>
                  <a:srgbClr val="FF0000"/>
                </a:solidFill>
                <a:effectLst/>
                <a:latin typeface="Times New Roman" pitchFamily="18" charset="0"/>
              </a:rPr>
            </a:br>
            <a:r>
              <a:rPr lang="uk-UA" sz="3200" b="1" cap="none" smtClean="0">
                <a:solidFill>
                  <a:srgbClr val="FF0000"/>
                </a:solidFill>
                <a:effectLst/>
                <a:latin typeface="Times New Roman" pitchFamily="18" charset="0"/>
              </a:rPr>
              <a:t>Література:</a:t>
            </a:r>
            <a:endParaRPr lang="ru-RU" sz="3200" b="1" cap="none" smtClean="0"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>
          <a:xfrm>
            <a:off x="214313" y="1773238"/>
            <a:ext cx="8929687" cy="5572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1.Навчальна програма, затверджена Міністерством освіти і науки України: Українська література. 5-12 класи:  програма для загальноосвітніх навчальних закладів. – К.; Ірпінь: Перун, 2005;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 Міщенко О.І. Українська література. Підруч. Для 7кл. Загальноосвіт. навч. закл. – К.: Генеза, 2007.-288с.:іл.;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3. Чупринін О.О. Усі уроки української літератури в 7класі. – Х.: Вид.група “Основа”: ПП “Тріада+”, 2007.-544с.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інтернет-ресурси: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https://www.youtube.com</a:t>
            </a:r>
            <a:endParaRPr lang="uk-UA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https://www.google.com.ua/search?q=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шаблони+для+презентацій</a:t>
            </a:r>
          </a:p>
          <a:p>
            <a:pPr eaLnBrk="1" hangingPunct="1">
              <a:lnSpc>
                <a:spcPct val="150000"/>
              </a:lnSpc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smtClean="0"/>
          </a:p>
        </p:txBody>
      </p:sp>
      <p:pic>
        <p:nvPicPr>
          <p:cNvPr id="34819" name="Picture 2" descr="D:\Мои рисунки\knigi\2511х19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35550"/>
            <a:ext cx="243363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28775"/>
            <a:ext cx="7632700" cy="43830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1.Порівняйте те, що ви знаєте з історії про Другу світову війну, і те, що дізналися з повісті Г.Тютюнника про цю трагедію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стол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іття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2.Чи передає, на вашу думку, автор трагізм власного дитинства в повісті? З яких саме епізодів це видно?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 якому з епізодів найбільше розкритий характер Климка?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 </a:t>
            </a: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v"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1266" name="Picture 2" descr="https://encrypted-tbn1.gstatic.com/images?q=tbn:ANd9GcS-RFr4_9fXDmOYFBqy0ujXCR16LhZenFSutuei48QZvGumdRhO36Fi9A"/>
          <p:cNvPicPr>
            <a:picLocks noChangeAspect="1" noChangeArrowheads="1"/>
          </p:cNvPicPr>
          <p:nvPr/>
        </p:nvPicPr>
        <p:blipFill>
          <a:blip r:embed="rId2" cstate="print"/>
          <a:srcRect t="9804" r="5263"/>
          <a:stretch>
            <a:fillRect/>
          </a:stretch>
        </p:blipFill>
        <p:spPr bwMode="auto">
          <a:xfrm>
            <a:off x="7667625" y="188913"/>
            <a:ext cx="1285875" cy="152558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1267" name="Rectangle 7"/>
          <p:cNvSpPr>
            <a:spLocks noChangeArrowheads="1"/>
          </p:cNvSpPr>
          <p:nvPr/>
        </p:nvSpPr>
        <p:spPr bwMode="auto">
          <a:xfrm>
            <a:off x="2411413" y="333375"/>
            <a:ext cx="626427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>
                <a:solidFill>
                  <a:srgbClr val="F74527"/>
                </a:solidFill>
                <a:latin typeface="Arial" charset="0"/>
              </a:rPr>
              <a:t/>
            </a:r>
            <a:br>
              <a:rPr lang="uk-UA" sz="2800">
                <a:solidFill>
                  <a:srgbClr val="F74527"/>
                </a:solidFill>
                <a:latin typeface="Arial" charset="0"/>
              </a:rPr>
            </a:br>
            <a:endParaRPr lang="ru-RU" sz="4800">
              <a:solidFill>
                <a:srgbClr val="F74527"/>
              </a:solidFill>
              <a:latin typeface="Times New Roman" pitchFamily="18" charset="0"/>
            </a:endParaRPr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1285875" y="115888"/>
            <a:ext cx="6238875" cy="12239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600" b="1">
                <a:solidFill>
                  <a:srgbClr val="F74527"/>
                </a:solidFill>
                <a:latin typeface="Times New Roman" pitchFamily="18" charset="0"/>
                <a:cs typeface="Times New Roman" pitchFamily="18" charset="0"/>
              </a:rPr>
              <a:t>Еврестична бесіда</a:t>
            </a:r>
            <a:endParaRPr lang="ru-RU" sz="3600" b="1">
              <a:solidFill>
                <a:srgbClr val="F745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6563" y="6486525"/>
            <a:ext cx="1928812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938" y="6486525"/>
            <a:ext cx="1643062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5563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0063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1688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395288" y="765175"/>
            <a:ext cx="8424862" cy="344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800" b="1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</a:rPr>
              <a:t>4. Як німці ставилися до українського населення? Хто такі були поліцаї?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400" b="1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</a:rPr>
              <a:t>5. Як письменник описує природу? Що саме він підкреслює?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400" b="1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</a:rPr>
              <a:t>6.</a:t>
            </a:r>
            <a:r>
              <a:rPr lang="uk-UA" sz="2400" b="1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</a:rPr>
              <a:t>Чи можна назвати Климка героєм?  Аргументуйте свою думку.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AutoShap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4282" y="-142900"/>
            <a:ext cx="8588375" cy="1557338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uk-UA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  <a:t>Проведіть </a:t>
            </a:r>
            <a:r>
              <a:rPr lang="uk-UA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  <a:t>паралель між особистим</a:t>
            </a:r>
            <a:br>
              <a:rPr lang="uk-UA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  <a:t> життям автора і сюжетом твору</a:t>
            </a:r>
            <a:r>
              <a:rPr lang="ru-RU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cap="none" dirty="0" smtClean="0">
                <a:solidFill>
                  <a:srgbClr val="F74527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1" cap="none" dirty="0" smtClean="0">
              <a:solidFill>
                <a:srgbClr val="F74527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63" name="Group 59"/>
          <p:cNvGraphicFramePr>
            <a:graphicFrameLocks noGrp="1"/>
          </p:cNvGraphicFramePr>
          <p:nvPr>
            <p:ph idx="4294967295"/>
          </p:nvPr>
        </p:nvGraphicFramePr>
        <p:xfrm>
          <a:off x="285720" y="1428736"/>
          <a:ext cx="8686800" cy="5021892"/>
        </p:xfrm>
        <a:graphic>
          <a:graphicData uri="http://schemas.openxmlformats.org/drawingml/2006/table">
            <a:tbl>
              <a:tblPr/>
              <a:tblGrid>
                <a:gridCol w="5508625"/>
                <a:gridCol w="1487488"/>
                <a:gridCol w="1690687"/>
              </a:tblGrid>
              <a:tr h="946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Життя 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 машиніста паровоза ФД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452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Автор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Климко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Був усиновлений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E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E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DE4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Мав матір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9A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9A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9AAC"/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Дорога по сіль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3C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B23D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3C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B23D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3CD6"/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Двотижневий шлях із Донбасу до рідного дому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D9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D9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D928"/>
                    </a:solidFill>
                  </a:tcPr>
                </a:tc>
              </a:tr>
            </a:tbl>
          </a:graphicData>
        </a:graphic>
      </p:graphicFrame>
      <p:pic>
        <p:nvPicPr>
          <p:cNvPr id="1334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0338" y="6486525"/>
            <a:ext cx="1928812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1288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713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3838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5463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/>
          </p:cNvSpPr>
          <p:nvPr>
            <p:ph type="body" idx="4294967295"/>
          </p:nvPr>
        </p:nvSpPr>
        <p:spPr>
          <a:xfrm>
            <a:off x="428596" y="1773238"/>
            <a:ext cx="8715404" cy="4727596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Короткі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відомості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 автора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передовсім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допоможуть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зрозуміти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специфіку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написання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видання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(у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разі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потреби).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Жанр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повість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оповідання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новела,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нарис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комедія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драма-казка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власне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драма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Життєва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основа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реальні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факти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стали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поштовхом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матеріалом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Тема,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проблематика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3733" name="AutoShape 5"/>
          <p:cNvSpPr>
            <a:spLocks noChangeArrowheads="1"/>
          </p:cNvSpPr>
          <p:nvPr/>
        </p:nvSpPr>
        <p:spPr bwMode="auto">
          <a:xfrm>
            <a:off x="1547813" y="476250"/>
            <a:ext cx="6121400" cy="12239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Arial" charset="0"/>
              </a:rPr>
              <a:t>Схема аналізу епічного твору</a:t>
            </a: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0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0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0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  <p:bldP spid="737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333375"/>
            <a:ext cx="8686800" cy="611981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Композиція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сюжету,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їхня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роль у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розкритті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проблем.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7. Роль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позасюжетних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авторських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відступів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описів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епіграфів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присвят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 Система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образів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роль у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розкритті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проблем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Мовностильова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своєрідність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(на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лексики,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тропів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синтаксичних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фоніки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ритміки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Підсумок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художня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вартість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доробку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автора та 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літературі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загалом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4" eaLnBrk="1" hangingPunct="1">
              <a:lnSpc>
                <a:spcPct val="150000"/>
              </a:lnSpc>
              <a:buFont typeface="Wingdings 2" pitchFamily="18" charset="2"/>
              <a:buNone/>
            </a:pPr>
            <a:endParaRPr lang="ru-RU" sz="2400" dirty="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214313" y="2143125"/>
            <a:ext cx="8643937" cy="350043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Мова персонажів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(монологи, діалоги)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-виразна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або ні, індивідуальні особливості мови; розкриває характер і допомагає зрозуміти ставлення автора (увагу слід звернути не тільки на те, що персонажі говорять, а й на те, як вони це роблять).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780" name="AutoShap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286000" y="428625"/>
            <a:ext cx="6651625" cy="1295400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uk-UA" sz="3200" b="1" cap="none" dirty="0" smtClean="0">
                <a:effectLst/>
              </a:rPr>
              <a:t>Теорія </a:t>
            </a:r>
            <a:r>
              <a:rPr lang="uk-UA" b="1" cap="none" dirty="0" smtClean="0">
                <a:effectLst/>
                <a:latin typeface="Times New Roman" pitchFamily="18" charset="0"/>
              </a:rPr>
              <a:t>літератури</a:t>
            </a:r>
            <a:endParaRPr lang="ru-RU" b="1" cap="none" dirty="0" smtClean="0">
              <a:effectLst/>
              <a:latin typeface="Times New Roman" pitchFamily="18" charset="0"/>
            </a:endParaRPr>
          </a:p>
        </p:txBody>
      </p:sp>
      <p:pic>
        <p:nvPicPr>
          <p:cNvPr id="16387" name="Picture 6" descr="ANd9GcTgfeC0RUAlbUv-DgMKoR3J038P7AlsUH_677vjnbFytqZrDGq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allAtOnce"/>
      <p:bldP spid="757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071802" y="428604"/>
            <a:ext cx="58578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Художня деталь</a:t>
            </a:r>
            <a:r>
              <a:rPr lang="uk-UA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(від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фр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detasl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виразна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подробиця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штрих, яка особливо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збуджує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думку, часто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виклик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ає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в уяві цілу картину, робить зображення дуже відчутним і яскравим. Художня деталь може відображати подробиці обставин, зовнішності, портрета і взагалі бути домінантою цілого твору.</a:t>
            </a:r>
            <a:endParaRPr lang="ru-RU" sz="2800" dirty="0"/>
          </a:p>
        </p:txBody>
      </p:sp>
      <p:pic>
        <p:nvPicPr>
          <p:cNvPr id="16386" name="Picture 2" descr="http://shkola.ostriv.in.ua/images/publications/4/4811/1312200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857250"/>
            <a:ext cx="28575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6486525"/>
            <a:ext cx="19288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86525"/>
            <a:ext cx="1643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486525"/>
            <a:ext cx="17145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6486525"/>
            <a:ext cx="857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1384</TotalTime>
  <Words>1036</Words>
  <Application>Microsoft Office PowerPoint</Application>
  <PresentationFormat>Экран (4:3)</PresentationFormat>
  <Paragraphs>107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    </vt:lpstr>
      <vt:lpstr>Слайд 2</vt:lpstr>
      <vt:lpstr>Слайд 3</vt:lpstr>
      <vt:lpstr>Слайд 4</vt:lpstr>
      <vt:lpstr> Проведіть паралель між особистим  життям автора і сюжетом твору </vt:lpstr>
      <vt:lpstr>Слайд 6</vt:lpstr>
      <vt:lpstr>Слайд 7</vt:lpstr>
      <vt:lpstr>Теорія літератури</vt:lpstr>
      <vt:lpstr>Слайд 9</vt:lpstr>
      <vt:lpstr>Знайдіть важливі художні деталі в повісті</vt:lpstr>
      <vt:lpstr>     </vt:lpstr>
      <vt:lpstr>Слайд 12</vt:lpstr>
      <vt:lpstr>Слайд 13</vt:lpstr>
      <vt:lpstr>Розгляньте ілюстрації до твору</vt:lpstr>
      <vt:lpstr> Ілюстрації до твору</vt:lpstr>
      <vt:lpstr>Робота зі схемою</vt:lpstr>
      <vt:lpstr>Слайд 17</vt:lpstr>
      <vt:lpstr>Слайд 18</vt:lpstr>
      <vt:lpstr>Слайд 19</vt:lpstr>
      <vt:lpstr>Буктрейлер на повість Г.Тютюника “Климко”</vt:lpstr>
      <vt:lpstr>Блок проблемних запитань</vt:lpstr>
      <vt:lpstr>Слайд 22</vt:lpstr>
      <vt:lpstr>Домисліть, що було далі…</vt:lpstr>
      <vt:lpstr>Слайд 24</vt:lpstr>
      <vt:lpstr>Домашнє завдання</vt:lpstr>
      <vt:lpstr>Список використаних джерел Література: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Займенник  як частина мови       Шевченко Людмила Іванівна,        учитель Лящівського НВК         Чорнобаївської районної ради    Черкаської області </dc:title>
  <cp:lastModifiedBy>Саша</cp:lastModifiedBy>
  <cp:revision>125</cp:revision>
  <dcterms:modified xsi:type="dcterms:W3CDTF">2015-02-18T21:58:27Z</dcterms:modified>
</cp:coreProperties>
</file>