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6" r:id="rId4"/>
    <p:sldId id="275" r:id="rId5"/>
    <p:sldId id="278" r:id="rId6"/>
    <p:sldId id="279" r:id="rId7"/>
    <p:sldId id="257" r:id="rId8"/>
    <p:sldId id="258" r:id="rId9"/>
    <p:sldId id="259" r:id="rId10"/>
    <p:sldId id="260" r:id="rId11"/>
    <p:sldId id="270" r:id="rId12"/>
    <p:sldId id="261" r:id="rId13"/>
    <p:sldId id="271" r:id="rId14"/>
    <p:sldId id="272" r:id="rId15"/>
    <p:sldId id="262" r:id="rId16"/>
    <p:sldId id="273" r:id="rId17"/>
    <p:sldId id="263" r:id="rId18"/>
    <p:sldId id="264" r:id="rId19"/>
    <p:sldId id="265" r:id="rId20"/>
    <p:sldId id="274" r:id="rId21"/>
    <p:sldId id="266" r:id="rId22"/>
    <p:sldId id="267" r:id="rId23"/>
    <p:sldId id="268" r:id="rId24"/>
    <p:sldId id="269" r:id="rId25"/>
    <p:sldId id="285" r:id="rId26"/>
    <p:sldId id="286" r:id="rId27"/>
    <p:sldId id="287" r:id="rId28"/>
    <p:sldId id="288" r:id="rId29"/>
    <p:sldId id="289" r:id="rId30"/>
    <p:sldId id="290" r:id="rId31"/>
    <p:sldId id="282" r:id="rId32"/>
    <p:sldId id="280" r:id="rId33"/>
    <p:sldId id="281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542804"/>
    <a:srgbClr val="CC6600"/>
    <a:srgbClr val="FF9900"/>
    <a:srgbClr val="996600"/>
    <a:srgbClr val="663300"/>
    <a:srgbClr val="CC99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A2C9F0-A26A-4EA8-8D31-94AFAA20B128}" type="doc">
      <dgm:prSet loTypeId="urn:microsoft.com/office/officeart/2005/8/layout/hList3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45DC086-A0D8-47F3-B04F-2CF5DF8919A9}">
      <dgm:prSet phldrT="[Текст]"/>
      <dgm:spPr/>
      <dgm:t>
        <a:bodyPr/>
        <a:lstStyle/>
        <a:p>
          <a:r>
            <a:rPr lang="uk-UA" b="1" dirty="0" smtClean="0"/>
            <a:t>Нижчі  гриби </a:t>
          </a:r>
          <a:r>
            <a:rPr lang="uk-UA" dirty="0" smtClean="0"/>
            <a:t>– </a:t>
          </a:r>
          <a:r>
            <a:rPr lang="uk-UA" i="1" dirty="0" smtClean="0"/>
            <a:t>це</a:t>
          </a:r>
          <a:r>
            <a:rPr lang="uk-UA" dirty="0" smtClean="0"/>
            <a:t> </a:t>
          </a:r>
          <a:r>
            <a:rPr lang="uk-UA" i="1" dirty="0" smtClean="0"/>
            <a:t>гриби, міцелій яких не має  перегородок і складається з однієї багатоядерної  </a:t>
          </a:r>
          <a:r>
            <a:rPr lang="uk-UA" i="1" dirty="0" err="1" smtClean="0"/>
            <a:t>розгалудженої</a:t>
          </a:r>
          <a:r>
            <a:rPr lang="uk-UA" i="1" dirty="0" smtClean="0"/>
            <a:t> клітини </a:t>
          </a:r>
          <a:endParaRPr lang="ru-RU" i="1" dirty="0"/>
        </a:p>
      </dgm:t>
    </dgm:pt>
    <dgm:pt modelId="{3E3BF66E-F648-4ACA-B635-48FB2D4C05E7}" type="parTrans" cxnId="{67D3E307-A3E9-49B7-AF95-FC4CFD4191BD}">
      <dgm:prSet/>
      <dgm:spPr/>
      <dgm:t>
        <a:bodyPr/>
        <a:lstStyle/>
        <a:p>
          <a:endParaRPr lang="ru-RU"/>
        </a:p>
      </dgm:t>
    </dgm:pt>
    <dgm:pt modelId="{264F21CD-D4BB-4472-B77B-A4947817A2AE}" type="sibTrans" cxnId="{67D3E307-A3E9-49B7-AF95-FC4CFD4191BD}">
      <dgm:prSet/>
      <dgm:spPr/>
      <dgm:t>
        <a:bodyPr/>
        <a:lstStyle/>
        <a:p>
          <a:endParaRPr lang="ru-RU"/>
        </a:p>
      </dgm:t>
    </dgm:pt>
    <dgm:pt modelId="{E41AC32D-F800-4BE5-8249-2C008CAE7E05}">
      <dgm:prSet phldrT="[Текст]" custT="1"/>
      <dgm:spPr/>
      <dgm:t>
        <a:bodyPr/>
        <a:lstStyle/>
        <a:p>
          <a:r>
            <a:rPr lang="uk-UA" sz="2400" b="1" dirty="0" err="1" smtClean="0"/>
            <a:t>Хітридіоміцети</a:t>
          </a:r>
          <a:endParaRPr lang="uk-UA" sz="2400" b="1" dirty="0" smtClean="0"/>
        </a:p>
        <a:p>
          <a:r>
            <a:rPr lang="ru-RU" sz="1800" b="1" dirty="0" err="1" smtClean="0"/>
            <a:t>Міцелій</a:t>
          </a:r>
          <a:r>
            <a:rPr lang="ru-RU" sz="1800" b="1" dirty="0" smtClean="0"/>
            <a:t> слабо </a:t>
          </a:r>
          <a:r>
            <a:rPr lang="ru-RU" sz="1800" b="1" dirty="0" err="1" smtClean="0"/>
            <a:t>розвинутий</a:t>
          </a:r>
          <a:r>
            <a:rPr lang="ru-RU" sz="1800" b="1" dirty="0" smtClean="0"/>
            <a:t>, </a:t>
          </a:r>
          <a:r>
            <a:rPr lang="ru-RU" sz="1800" b="1" dirty="0" err="1" smtClean="0"/>
            <a:t>основна</a:t>
          </a:r>
          <a:r>
            <a:rPr lang="ru-RU" sz="1800" b="1" dirty="0" smtClean="0"/>
            <a:t> </a:t>
          </a:r>
          <a:r>
            <a:rPr lang="ru-RU" sz="1800" b="1" dirty="0" err="1" smtClean="0"/>
            <a:t>маса</a:t>
          </a:r>
          <a:r>
            <a:rPr lang="ru-RU" sz="1800" b="1" dirty="0" smtClean="0"/>
            <a:t>  </a:t>
          </a:r>
          <a:r>
            <a:rPr lang="ru-RU" sz="1800" b="1" dirty="0" err="1" smtClean="0"/>
            <a:t>його</a:t>
          </a:r>
          <a:r>
            <a:rPr lang="ru-RU" sz="1800" b="1" dirty="0" smtClean="0"/>
            <a:t> </a:t>
          </a:r>
          <a:r>
            <a:rPr lang="ru-RU" sz="1800" b="1" dirty="0" err="1" smtClean="0"/>
            <a:t>являє</a:t>
          </a:r>
          <a:r>
            <a:rPr lang="ru-RU" sz="1800" b="1" dirty="0" smtClean="0"/>
            <a:t> собою </a:t>
          </a:r>
          <a:r>
            <a:rPr lang="ru-RU" sz="1800" b="1" dirty="0" err="1" smtClean="0"/>
            <a:t>плазменне</a:t>
          </a:r>
          <a:r>
            <a:rPr lang="ru-RU" sz="1800" b="1" dirty="0" smtClean="0"/>
            <a:t> </a:t>
          </a:r>
          <a:r>
            <a:rPr lang="ru-RU" sz="1800" b="1" dirty="0" err="1" smtClean="0"/>
            <a:t>тіло</a:t>
          </a:r>
          <a:r>
            <a:rPr lang="ru-RU" sz="1800" b="1" dirty="0" smtClean="0"/>
            <a:t>, </a:t>
          </a:r>
          <a:r>
            <a:rPr lang="ru-RU" sz="1800" b="1" dirty="0" err="1" smtClean="0"/>
            <a:t>з</a:t>
          </a:r>
          <a:r>
            <a:rPr lang="ru-RU" sz="1800" b="1" dirty="0" smtClean="0"/>
            <a:t> </a:t>
          </a:r>
          <a:r>
            <a:rPr lang="ru-RU" sz="1800" b="1" dirty="0" err="1" smtClean="0"/>
            <a:t>якого</a:t>
          </a:r>
          <a:r>
            <a:rPr lang="ru-RU" sz="1800" b="1" dirty="0" smtClean="0"/>
            <a:t> </a:t>
          </a:r>
          <a:r>
            <a:rPr lang="ru-RU" sz="1800" b="1" dirty="0" err="1" smtClean="0"/>
            <a:t>виростають</a:t>
          </a:r>
          <a:r>
            <a:rPr lang="ru-RU" sz="1800" b="1" dirty="0" smtClean="0"/>
            <a:t> </a:t>
          </a:r>
          <a:r>
            <a:rPr lang="ru-RU" sz="1800" b="1" dirty="0" err="1" smtClean="0"/>
            <a:t>ризоїдні</a:t>
          </a:r>
          <a:r>
            <a:rPr lang="ru-RU" sz="1800" b="1" dirty="0" smtClean="0"/>
            <a:t>  </a:t>
          </a:r>
          <a:r>
            <a:rPr lang="ru-RU" sz="1800" b="1" dirty="0" err="1" smtClean="0"/>
            <a:t>гіфи</a:t>
          </a:r>
          <a:r>
            <a:rPr lang="ru-RU" sz="1800" b="1" dirty="0" smtClean="0"/>
            <a:t>. </a:t>
          </a:r>
          <a:r>
            <a:rPr lang="ru-RU" sz="1800" b="1" dirty="0" err="1" smtClean="0"/>
            <a:t>Найпримітивніші</a:t>
          </a:r>
          <a:r>
            <a:rPr lang="ru-RU" sz="1800" b="1" dirty="0" smtClean="0"/>
            <a:t> </a:t>
          </a:r>
          <a:r>
            <a:rPr lang="ru-RU" sz="1800" b="1" dirty="0" err="1" smtClean="0"/>
            <a:t>представники</a:t>
          </a:r>
          <a:r>
            <a:rPr lang="ru-RU" sz="1800" b="1" dirty="0" smtClean="0"/>
            <a:t> абсолютно не </a:t>
          </a:r>
          <a:r>
            <a:rPr lang="ru-RU" sz="1800" b="1" dirty="0" err="1" smtClean="0"/>
            <a:t>мають</a:t>
          </a:r>
          <a:r>
            <a:rPr lang="ru-RU" sz="1800" b="1" dirty="0" smtClean="0"/>
            <a:t> </a:t>
          </a:r>
          <a:r>
            <a:rPr lang="ru-RU" sz="1800" b="1" dirty="0" err="1" smtClean="0"/>
            <a:t>міцелію</a:t>
          </a:r>
          <a:r>
            <a:rPr lang="ru-RU" sz="1800" b="1" dirty="0" smtClean="0"/>
            <a:t>, </a:t>
          </a:r>
          <a:r>
            <a:rPr lang="ru-RU" sz="1800" b="1" dirty="0" err="1" smtClean="0"/>
            <a:t>і</a:t>
          </a:r>
          <a:r>
            <a:rPr lang="ru-RU" sz="1800" b="1" dirty="0" smtClean="0"/>
            <a:t>  </a:t>
          </a:r>
          <a:r>
            <a:rPr lang="ru-RU" sz="1800" b="1" dirty="0" err="1" smtClean="0"/>
            <a:t>їх</a:t>
          </a:r>
          <a:r>
            <a:rPr lang="ru-RU" sz="1800" b="1" dirty="0" smtClean="0"/>
            <a:t> </a:t>
          </a:r>
          <a:r>
            <a:rPr lang="ru-RU" sz="1800" b="1" dirty="0" err="1" smtClean="0"/>
            <a:t>тіло</a:t>
          </a:r>
          <a:r>
            <a:rPr lang="ru-RU" sz="1800" b="1" dirty="0" smtClean="0"/>
            <a:t>  у вегетативному </a:t>
          </a:r>
          <a:r>
            <a:rPr lang="ru-RU" sz="1800" b="1" dirty="0" err="1" smtClean="0"/>
            <a:t>стані</a:t>
          </a:r>
          <a:r>
            <a:rPr lang="ru-RU" sz="1800" b="1" dirty="0" smtClean="0"/>
            <a:t> </a:t>
          </a:r>
          <a:r>
            <a:rPr lang="ru-RU" sz="1800" b="1" dirty="0" err="1" smtClean="0"/>
            <a:t>представлене</a:t>
          </a:r>
          <a:r>
            <a:rPr lang="ru-RU" sz="1800" b="1" dirty="0" smtClean="0"/>
            <a:t> </a:t>
          </a:r>
          <a:r>
            <a:rPr lang="ru-RU" sz="1800" b="1" dirty="0" err="1" smtClean="0"/>
            <a:t>поодинокими</a:t>
          </a:r>
          <a:r>
            <a:rPr lang="ru-RU" sz="1800" b="1" dirty="0" smtClean="0"/>
            <a:t>  </a:t>
          </a:r>
          <a:r>
            <a:rPr lang="ru-RU" sz="1800" b="1" dirty="0" err="1" smtClean="0"/>
            <a:t>клітинами</a:t>
          </a:r>
          <a:r>
            <a:rPr lang="ru-RU" sz="1800" b="1" dirty="0" smtClean="0"/>
            <a:t>, </a:t>
          </a:r>
          <a:r>
            <a:rPr lang="ru-RU" sz="1800" b="1" dirty="0" err="1" smtClean="0"/>
            <a:t>іноді</a:t>
          </a:r>
          <a:r>
            <a:rPr lang="ru-RU" sz="1800" b="1" dirty="0" smtClean="0"/>
            <a:t> </a:t>
          </a:r>
          <a:r>
            <a:rPr lang="ru-RU" sz="1800" b="1" dirty="0" err="1" smtClean="0"/>
            <a:t>позбавленими</a:t>
          </a:r>
          <a:r>
            <a:rPr lang="ru-RU" sz="1800" b="1" dirty="0" smtClean="0"/>
            <a:t> </a:t>
          </a:r>
          <a:r>
            <a:rPr lang="ru-RU" sz="1800" b="1" dirty="0" err="1" smtClean="0"/>
            <a:t>жорсткої</a:t>
          </a:r>
          <a:r>
            <a:rPr lang="ru-RU" sz="1800" b="1" dirty="0" smtClean="0"/>
            <a:t> </a:t>
          </a:r>
          <a:r>
            <a:rPr lang="ru-RU" sz="1800" b="1" dirty="0" err="1" smtClean="0"/>
            <a:t>клітинної</a:t>
          </a:r>
          <a:r>
            <a:rPr lang="ru-RU" sz="1800" b="1" dirty="0" smtClean="0"/>
            <a:t> </a:t>
          </a:r>
          <a:r>
            <a:rPr lang="ru-RU" sz="1800" b="1" dirty="0" err="1" smtClean="0"/>
            <a:t>стінки</a:t>
          </a:r>
          <a:r>
            <a:rPr lang="ru-RU" sz="1800" b="1" dirty="0" smtClean="0"/>
            <a:t> .</a:t>
          </a:r>
          <a:endParaRPr lang="uk-UA" sz="1800" b="1" dirty="0" smtClean="0"/>
        </a:p>
        <a:p>
          <a:endParaRPr lang="ru-RU" sz="1500" dirty="0"/>
        </a:p>
      </dgm:t>
    </dgm:pt>
    <dgm:pt modelId="{16A6EFA0-9FFB-49A4-BDD0-305BF8D19D8D}" type="parTrans" cxnId="{68EE405C-6715-4510-930E-A153C98AFEB3}">
      <dgm:prSet/>
      <dgm:spPr/>
      <dgm:t>
        <a:bodyPr/>
        <a:lstStyle/>
        <a:p>
          <a:endParaRPr lang="ru-RU"/>
        </a:p>
      </dgm:t>
    </dgm:pt>
    <dgm:pt modelId="{6B4A97EB-8708-421A-B536-FF876B2C5B87}" type="sibTrans" cxnId="{68EE405C-6715-4510-930E-A153C98AFEB3}">
      <dgm:prSet/>
      <dgm:spPr/>
      <dgm:t>
        <a:bodyPr/>
        <a:lstStyle/>
        <a:p>
          <a:endParaRPr lang="ru-RU"/>
        </a:p>
      </dgm:t>
    </dgm:pt>
    <dgm:pt modelId="{92EB4DEA-0587-41EE-BA2D-2CDCB05C0440}">
      <dgm:prSet phldrT="[Текст]" custT="1"/>
      <dgm:spPr/>
      <dgm:t>
        <a:bodyPr/>
        <a:lstStyle/>
        <a:p>
          <a:r>
            <a:rPr lang="uk-UA" sz="2400" b="1" dirty="0" smtClean="0"/>
            <a:t>Зигоміцети</a:t>
          </a:r>
        </a:p>
        <a:p>
          <a:r>
            <a:rPr lang="ru-RU" sz="1700" b="1" dirty="0" err="1" smtClean="0"/>
            <a:t>Майже</a:t>
          </a:r>
          <a:r>
            <a:rPr lang="ru-RU" sz="1700" b="1" dirty="0" smtClean="0"/>
            <a:t> </a:t>
          </a:r>
          <a:r>
            <a:rPr lang="ru-RU" sz="1700" b="1" dirty="0" err="1" smtClean="0"/>
            <a:t>усі</a:t>
          </a:r>
          <a:r>
            <a:rPr lang="ru-RU" sz="1700" b="1" dirty="0" smtClean="0"/>
            <a:t> </a:t>
          </a:r>
          <a:r>
            <a:rPr lang="ru-RU" sz="1700" b="1" dirty="0" err="1" smtClean="0"/>
            <a:t>представники</a:t>
          </a:r>
          <a:r>
            <a:rPr lang="ru-RU" sz="1700" b="1" dirty="0" smtClean="0"/>
            <a:t> </a:t>
          </a:r>
          <a:r>
            <a:rPr lang="ru-RU" sz="1700" b="1" dirty="0" err="1" smtClean="0"/>
            <a:t>класу</a:t>
          </a:r>
          <a:r>
            <a:rPr lang="ru-RU" sz="1700" b="1" dirty="0" smtClean="0"/>
            <a:t> </a:t>
          </a:r>
          <a:r>
            <a:rPr lang="ru-RU" sz="1700" b="1" dirty="0" err="1" smtClean="0"/>
            <a:t>ведуть</a:t>
          </a:r>
          <a:r>
            <a:rPr lang="ru-RU" sz="1700" b="1" dirty="0" smtClean="0"/>
            <a:t> </a:t>
          </a:r>
          <a:r>
            <a:rPr lang="ru-RU" sz="1700" b="1" dirty="0" err="1" smtClean="0"/>
            <a:t>наземний</a:t>
          </a:r>
          <a:r>
            <a:rPr lang="ru-RU" sz="1700" b="1" dirty="0" smtClean="0"/>
            <a:t> </a:t>
          </a:r>
          <a:r>
            <a:rPr lang="ru-RU" sz="1700" b="1" dirty="0" err="1" smtClean="0"/>
            <a:t>спосіб</a:t>
          </a:r>
          <a:r>
            <a:rPr lang="ru-RU" sz="1700" b="1" dirty="0" smtClean="0"/>
            <a:t> </a:t>
          </a:r>
          <a:r>
            <a:rPr lang="ru-RU" sz="1700" b="1" dirty="0" err="1" smtClean="0"/>
            <a:t>життя</a:t>
          </a:r>
          <a:r>
            <a:rPr lang="ru-RU" sz="1700" b="1" dirty="0" smtClean="0"/>
            <a:t>. </a:t>
          </a:r>
          <a:r>
            <a:rPr lang="ru-RU" sz="1700" b="1" dirty="0" err="1" smtClean="0"/>
            <a:t>Серед</a:t>
          </a:r>
          <a:r>
            <a:rPr lang="ru-RU" sz="1700" b="1" dirty="0" smtClean="0"/>
            <a:t> них </a:t>
          </a:r>
          <a:r>
            <a:rPr lang="ru-RU" sz="1700" b="1" dirty="0" err="1" smtClean="0"/>
            <a:t>є</a:t>
          </a:r>
          <a:r>
            <a:rPr lang="ru-RU" sz="1700" b="1" dirty="0" smtClean="0"/>
            <a:t> як </a:t>
          </a:r>
          <a:r>
            <a:rPr lang="ru-RU" sz="1700" b="1" dirty="0" err="1" smtClean="0"/>
            <a:t>сапротрофи</a:t>
          </a:r>
          <a:r>
            <a:rPr lang="ru-RU" sz="1700" b="1" dirty="0" smtClean="0"/>
            <a:t>, так </a:t>
          </a:r>
          <a:r>
            <a:rPr lang="ru-RU" sz="1700" b="1" dirty="0" err="1" smtClean="0"/>
            <a:t>і</a:t>
          </a:r>
          <a:r>
            <a:rPr lang="ru-RU" sz="1700" b="1" dirty="0" smtClean="0"/>
            <a:t> </a:t>
          </a:r>
          <a:r>
            <a:rPr lang="ru-RU" sz="1700" b="1" dirty="0" err="1" smtClean="0"/>
            <a:t>паразити</a:t>
          </a:r>
          <a:r>
            <a:rPr lang="ru-RU" sz="1700" b="1" dirty="0" smtClean="0"/>
            <a:t> </a:t>
          </a:r>
          <a:r>
            <a:rPr lang="ru-RU" sz="1700" b="1" dirty="0" err="1" smtClean="0"/>
            <a:t>грибів</a:t>
          </a:r>
          <a:r>
            <a:rPr lang="ru-RU" sz="1700" b="1" dirty="0" smtClean="0"/>
            <a:t>, </a:t>
          </a:r>
          <a:r>
            <a:rPr lang="ru-RU" sz="1700" b="1" dirty="0" err="1" smtClean="0"/>
            <a:t>вищих</a:t>
          </a:r>
          <a:r>
            <a:rPr lang="ru-RU" sz="1700" b="1" dirty="0" smtClean="0"/>
            <a:t> </a:t>
          </a:r>
          <a:r>
            <a:rPr lang="ru-RU" sz="1700" b="1" dirty="0" err="1" smtClean="0"/>
            <a:t>рослин</a:t>
          </a:r>
          <a:r>
            <a:rPr lang="ru-RU" sz="1700" b="1" dirty="0" smtClean="0"/>
            <a:t>, комах, </a:t>
          </a:r>
          <a:r>
            <a:rPr lang="ru-RU" sz="1700" b="1" dirty="0" err="1" smtClean="0"/>
            <a:t>інших</a:t>
          </a:r>
          <a:r>
            <a:rPr lang="ru-RU" sz="1700" b="1" dirty="0" smtClean="0"/>
            <a:t> </a:t>
          </a:r>
          <a:r>
            <a:rPr lang="ru-RU" sz="1700" b="1" dirty="0" err="1" smtClean="0"/>
            <a:t>тварин</a:t>
          </a:r>
          <a:r>
            <a:rPr lang="ru-RU" sz="1700" b="1" dirty="0" smtClean="0"/>
            <a:t> </a:t>
          </a:r>
          <a:r>
            <a:rPr lang="ru-RU" sz="1700" b="1" dirty="0" err="1" smtClean="0"/>
            <a:t>і</a:t>
          </a:r>
          <a:r>
            <a:rPr lang="ru-RU" sz="1700" b="1" dirty="0" smtClean="0"/>
            <a:t> </a:t>
          </a:r>
          <a:r>
            <a:rPr lang="ru-RU" sz="1700" b="1" dirty="0" err="1" smtClean="0"/>
            <a:t>людини</a:t>
          </a:r>
          <a:r>
            <a:rPr lang="ru-RU" sz="1700" b="1" dirty="0" smtClean="0"/>
            <a:t>. </a:t>
          </a:r>
          <a:r>
            <a:rPr lang="ru-RU" sz="1700" b="1" dirty="0" err="1" smtClean="0"/>
            <a:t>Їх</a:t>
          </a:r>
          <a:r>
            <a:rPr lang="ru-RU" sz="1700" b="1" dirty="0" smtClean="0"/>
            <a:t> </a:t>
          </a:r>
          <a:r>
            <a:rPr lang="ru-RU" sz="1700" b="1" dirty="0" err="1" smtClean="0"/>
            <a:t>неклітинний</a:t>
          </a:r>
          <a:r>
            <a:rPr lang="ru-RU" sz="1700" b="1" dirty="0" smtClean="0"/>
            <a:t> </a:t>
          </a:r>
          <a:r>
            <a:rPr lang="ru-RU" sz="1700" b="1" dirty="0" err="1" smtClean="0"/>
            <a:t>багатоядерний</a:t>
          </a:r>
          <a:r>
            <a:rPr lang="ru-RU" sz="1700" b="1" dirty="0" smtClean="0"/>
            <a:t> </a:t>
          </a:r>
          <a:r>
            <a:rPr lang="ru-RU" sz="1700" b="1" dirty="0" err="1" smtClean="0"/>
            <a:t>міцелій</a:t>
          </a:r>
          <a:r>
            <a:rPr lang="ru-RU" sz="1700" b="1" dirty="0" smtClean="0"/>
            <a:t> добре </a:t>
          </a:r>
          <a:r>
            <a:rPr lang="ru-RU" sz="1700" b="1" dirty="0" err="1" smtClean="0"/>
            <a:t>розвинений</a:t>
          </a:r>
          <a:r>
            <a:rPr lang="ru-RU" sz="1700" b="1" dirty="0" smtClean="0"/>
            <a:t>. У </a:t>
          </a:r>
          <a:r>
            <a:rPr lang="ru-RU" sz="1700" b="1" dirty="0" err="1" smtClean="0"/>
            <a:t>деяких</a:t>
          </a:r>
          <a:r>
            <a:rPr lang="ru-RU" sz="1700" b="1" dirty="0" smtClean="0"/>
            <a:t> в </a:t>
          </a:r>
          <a:r>
            <a:rPr lang="ru-RU" sz="1700" b="1" dirty="0" err="1" smtClean="0"/>
            <a:t>зрілому</a:t>
          </a:r>
          <a:r>
            <a:rPr lang="ru-RU" sz="1700" b="1" dirty="0" smtClean="0"/>
            <a:t> </a:t>
          </a:r>
          <a:r>
            <a:rPr lang="ru-RU" sz="1700" b="1" dirty="0" err="1" smtClean="0"/>
            <a:t>стані</a:t>
          </a:r>
          <a:r>
            <a:rPr lang="ru-RU" sz="1700" b="1" dirty="0" smtClean="0"/>
            <a:t> </a:t>
          </a:r>
          <a:r>
            <a:rPr lang="ru-RU" sz="1700" b="1" dirty="0" err="1" smtClean="0"/>
            <a:t>він</a:t>
          </a:r>
          <a:r>
            <a:rPr lang="ru-RU" sz="1700" b="1" dirty="0" smtClean="0"/>
            <a:t> </a:t>
          </a:r>
          <a:r>
            <a:rPr lang="ru-RU" sz="1700" b="1" dirty="0" err="1" smtClean="0"/>
            <a:t>розділяється</a:t>
          </a:r>
          <a:r>
            <a:rPr lang="ru-RU" sz="1700" b="1" dirty="0" smtClean="0"/>
            <a:t> на </a:t>
          </a:r>
          <a:r>
            <a:rPr lang="ru-RU" sz="1700" b="1" dirty="0" err="1" smtClean="0"/>
            <a:t>окремі</a:t>
          </a:r>
          <a:r>
            <a:rPr lang="ru-RU" sz="1700" b="1" dirty="0" smtClean="0"/>
            <a:t> </a:t>
          </a:r>
          <a:r>
            <a:rPr lang="ru-RU" sz="1700" b="1" dirty="0" err="1" smtClean="0"/>
            <a:t>клітини</a:t>
          </a:r>
          <a:endParaRPr lang="uk-UA" sz="1700" b="1" dirty="0" smtClean="0"/>
        </a:p>
        <a:p>
          <a:endParaRPr lang="ru-RU" sz="1700" dirty="0"/>
        </a:p>
      </dgm:t>
    </dgm:pt>
    <dgm:pt modelId="{65B121E4-BA21-4455-A75C-A421BCB78837}" type="parTrans" cxnId="{530E23AF-CA89-4B0D-B63E-A1CA98B859AF}">
      <dgm:prSet/>
      <dgm:spPr/>
      <dgm:t>
        <a:bodyPr/>
        <a:lstStyle/>
        <a:p>
          <a:endParaRPr lang="ru-RU"/>
        </a:p>
      </dgm:t>
    </dgm:pt>
    <dgm:pt modelId="{7F1E2027-B238-4ACE-85D4-CB23AC93A1A9}" type="sibTrans" cxnId="{530E23AF-CA89-4B0D-B63E-A1CA98B859AF}">
      <dgm:prSet/>
      <dgm:spPr/>
      <dgm:t>
        <a:bodyPr/>
        <a:lstStyle/>
        <a:p>
          <a:endParaRPr lang="ru-RU"/>
        </a:p>
      </dgm:t>
    </dgm:pt>
    <dgm:pt modelId="{AAEC824D-6858-46F3-A7CA-8738170DFE0D}">
      <dgm:prSet custT="1"/>
      <dgm:spPr/>
      <dgm:t>
        <a:bodyPr/>
        <a:lstStyle/>
        <a:p>
          <a:r>
            <a:rPr lang="uk-UA" sz="1900" b="1" dirty="0" smtClean="0"/>
            <a:t> </a:t>
          </a:r>
          <a:r>
            <a:rPr lang="uk-UA" sz="2400" b="1" dirty="0" smtClean="0"/>
            <a:t>Ооміцети </a:t>
          </a:r>
        </a:p>
        <a:p>
          <a:r>
            <a:rPr lang="uk-UA" sz="1800" b="1" dirty="0" smtClean="0"/>
            <a:t>Вегетативне тіло представлене неклітинним, багатоядерним міцелієм. Нестатеве розмноження здійснюється за допомогою </a:t>
          </a:r>
          <a:r>
            <a:rPr lang="uk-UA" sz="1800" b="1" dirty="0" err="1" smtClean="0"/>
            <a:t>дводжгутикових</a:t>
          </a:r>
          <a:r>
            <a:rPr lang="uk-UA" sz="1800" b="1" dirty="0" smtClean="0"/>
            <a:t> зооспор. Статевий процес – оогамія. </a:t>
          </a:r>
          <a:endParaRPr lang="ru-RU" sz="1800" b="1" dirty="0"/>
        </a:p>
      </dgm:t>
    </dgm:pt>
    <dgm:pt modelId="{F8CC5292-2C45-4D83-86CB-EBCC8D76AAE1}" type="parTrans" cxnId="{400C000A-7690-48E8-82A9-5EC123D97C61}">
      <dgm:prSet/>
      <dgm:spPr/>
      <dgm:t>
        <a:bodyPr/>
        <a:lstStyle/>
        <a:p>
          <a:endParaRPr lang="ru-RU"/>
        </a:p>
      </dgm:t>
    </dgm:pt>
    <dgm:pt modelId="{7AFFE71D-74A1-432B-A9F8-CCB8161DED7A}" type="sibTrans" cxnId="{400C000A-7690-48E8-82A9-5EC123D97C61}">
      <dgm:prSet/>
      <dgm:spPr/>
      <dgm:t>
        <a:bodyPr/>
        <a:lstStyle/>
        <a:p>
          <a:endParaRPr lang="ru-RU"/>
        </a:p>
      </dgm:t>
    </dgm:pt>
    <dgm:pt modelId="{DE38B1D4-E990-4AF3-AB11-3FEBDFE3FE95}" type="pres">
      <dgm:prSet presAssocID="{57A2C9F0-A26A-4EA8-8D31-94AFAA20B12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6360CF-9061-4790-9802-DE989A9005FF}" type="pres">
      <dgm:prSet presAssocID="{F45DC086-A0D8-47F3-B04F-2CF5DF8919A9}" presName="roof" presStyleLbl="dkBgShp" presStyleIdx="0" presStyleCnt="2"/>
      <dgm:spPr/>
      <dgm:t>
        <a:bodyPr/>
        <a:lstStyle/>
        <a:p>
          <a:endParaRPr lang="ru-RU"/>
        </a:p>
      </dgm:t>
    </dgm:pt>
    <dgm:pt modelId="{97794C50-7A9F-4185-9FAF-F713819CC389}" type="pres">
      <dgm:prSet presAssocID="{F45DC086-A0D8-47F3-B04F-2CF5DF8919A9}" presName="pillars" presStyleCnt="0"/>
      <dgm:spPr/>
    </dgm:pt>
    <dgm:pt modelId="{F99D7487-1861-4B61-8F56-8A9428D11290}" type="pres">
      <dgm:prSet presAssocID="{F45DC086-A0D8-47F3-B04F-2CF5DF8919A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6C080-6108-4D62-AD00-1E30ECBA245C}" type="pres">
      <dgm:prSet presAssocID="{AAEC824D-6858-46F3-A7CA-8738170DFE0D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C33BB-F614-4AEA-BA03-A5EB6B4EE449}" type="pres">
      <dgm:prSet presAssocID="{92EB4DEA-0587-41EE-BA2D-2CDCB05C0440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FB28A-97BE-49F1-B2BA-492FB45E1F48}" type="pres">
      <dgm:prSet presAssocID="{F45DC086-A0D8-47F3-B04F-2CF5DF8919A9}" presName="base" presStyleLbl="dkBgShp" presStyleIdx="1" presStyleCnt="2"/>
      <dgm:spPr/>
    </dgm:pt>
  </dgm:ptLst>
  <dgm:cxnLst>
    <dgm:cxn modelId="{5DACF695-BE04-4D9A-A6FF-AB400528A28E}" type="presOf" srcId="{57A2C9F0-A26A-4EA8-8D31-94AFAA20B128}" destId="{DE38B1D4-E990-4AF3-AB11-3FEBDFE3FE95}" srcOrd="0" destOrd="0" presId="urn:microsoft.com/office/officeart/2005/8/layout/hList3"/>
    <dgm:cxn modelId="{530E23AF-CA89-4B0D-B63E-A1CA98B859AF}" srcId="{F45DC086-A0D8-47F3-B04F-2CF5DF8919A9}" destId="{92EB4DEA-0587-41EE-BA2D-2CDCB05C0440}" srcOrd="2" destOrd="0" parTransId="{65B121E4-BA21-4455-A75C-A421BCB78837}" sibTransId="{7F1E2027-B238-4ACE-85D4-CB23AC93A1A9}"/>
    <dgm:cxn modelId="{400C000A-7690-48E8-82A9-5EC123D97C61}" srcId="{F45DC086-A0D8-47F3-B04F-2CF5DF8919A9}" destId="{AAEC824D-6858-46F3-A7CA-8738170DFE0D}" srcOrd="1" destOrd="0" parTransId="{F8CC5292-2C45-4D83-86CB-EBCC8D76AAE1}" sibTransId="{7AFFE71D-74A1-432B-A9F8-CCB8161DED7A}"/>
    <dgm:cxn modelId="{67D3E307-A3E9-49B7-AF95-FC4CFD4191BD}" srcId="{57A2C9F0-A26A-4EA8-8D31-94AFAA20B128}" destId="{F45DC086-A0D8-47F3-B04F-2CF5DF8919A9}" srcOrd="0" destOrd="0" parTransId="{3E3BF66E-F648-4ACA-B635-48FB2D4C05E7}" sibTransId="{264F21CD-D4BB-4472-B77B-A4947817A2AE}"/>
    <dgm:cxn modelId="{5537A652-9808-440D-A932-7B01D14EB2BC}" type="presOf" srcId="{F45DC086-A0D8-47F3-B04F-2CF5DF8919A9}" destId="{7E6360CF-9061-4790-9802-DE989A9005FF}" srcOrd="0" destOrd="0" presId="urn:microsoft.com/office/officeart/2005/8/layout/hList3"/>
    <dgm:cxn modelId="{00D5BFBF-FD03-4036-8B75-13BC31ABCD66}" type="presOf" srcId="{E41AC32D-F800-4BE5-8249-2C008CAE7E05}" destId="{F99D7487-1861-4B61-8F56-8A9428D11290}" srcOrd="0" destOrd="0" presId="urn:microsoft.com/office/officeart/2005/8/layout/hList3"/>
    <dgm:cxn modelId="{68EE405C-6715-4510-930E-A153C98AFEB3}" srcId="{F45DC086-A0D8-47F3-B04F-2CF5DF8919A9}" destId="{E41AC32D-F800-4BE5-8249-2C008CAE7E05}" srcOrd="0" destOrd="0" parTransId="{16A6EFA0-9FFB-49A4-BDD0-305BF8D19D8D}" sibTransId="{6B4A97EB-8708-421A-B536-FF876B2C5B87}"/>
    <dgm:cxn modelId="{379E1DF3-F0DD-49E7-AD89-4BF741CD1C08}" type="presOf" srcId="{AAEC824D-6858-46F3-A7CA-8738170DFE0D}" destId="{BF36C080-6108-4D62-AD00-1E30ECBA245C}" srcOrd="0" destOrd="0" presId="urn:microsoft.com/office/officeart/2005/8/layout/hList3"/>
    <dgm:cxn modelId="{6863EF42-D2CF-4C39-BBD9-4C8BE725BE6B}" type="presOf" srcId="{92EB4DEA-0587-41EE-BA2D-2CDCB05C0440}" destId="{960C33BB-F614-4AEA-BA03-A5EB6B4EE449}" srcOrd="0" destOrd="0" presId="urn:microsoft.com/office/officeart/2005/8/layout/hList3"/>
    <dgm:cxn modelId="{3CE21821-7B4E-4E10-8E57-2457B03F8602}" type="presParOf" srcId="{DE38B1D4-E990-4AF3-AB11-3FEBDFE3FE95}" destId="{7E6360CF-9061-4790-9802-DE989A9005FF}" srcOrd="0" destOrd="0" presId="urn:microsoft.com/office/officeart/2005/8/layout/hList3"/>
    <dgm:cxn modelId="{F1C904BF-1C6D-44EC-86F5-B875E01C956D}" type="presParOf" srcId="{DE38B1D4-E990-4AF3-AB11-3FEBDFE3FE95}" destId="{97794C50-7A9F-4185-9FAF-F713819CC389}" srcOrd="1" destOrd="0" presId="urn:microsoft.com/office/officeart/2005/8/layout/hList3"/>
    <dgm:cxn modelId="{36536352-387D-4683-B3DC-D3FF5EFD669F}" type="presParOf" srcId="{97794C50-7A9F-4185-9FAF-F713819CC389}" destId="{F99D7487-1861-4B61-8F56-8A9428D11290}" srcOrd="0" destOrd="0" presId="urn:microsoft.com/office/officeart/2005/8/layout/hList3"/>
    <dgm:cxn modelId="{FAA82322-BE5D-4E1F-8B84-39C5B9A2342B}" type="presParOf" srcId="{97794C50-7A9F-4185-9FAF-F713819CC389}" destId="{BF36C080-6108-4D62-AD00-1E30ECBA245C}" srcOrd="1" destOrd="0" presId="urn:microsoft.com/office/officeart/2005/8/layout/hList3"/>
    <dgm:cxn modelId="{A1BAFD85-1603-4753-9A82-DF094F17C38E}" type="presParOf" srcId="{97794C50-7A9F-4185-9FAF-F713819CC389}" destId="{960C33BB-F614-4AEA-BA03-A5EB6B4EE449}" srcOrd="2" destOrd="0" presId="urn:microsoft.com/office/officeart/2005/8/layout/hList3"/>
    <dgm:cxn modelId="{CD1AF70F-D11C-4C2B-93D1-128293ACCA33}" type="presParOf" srcId="{DE38B1D4-E990-4AF3-AB11-3FEBDFE3FE95}" destId="{650FB28A-97BE-49F1-B2BA-492FB45E1F48}" srcOrd="2" destOrd="0" presId="urn:microsoft.com/office/officeart/2005/8/layout/h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AC6A4C-3D77-4397-8ED0-EC15B3B77EEE}" type="doc">
      <dgm:prSet loTypeId="urn:microsoft.com/office/officeart/2005/8/layout/radial5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35EE2DB-CDF3-43EE-8DE6-AEC9BCFB551D}">
      <dgm:prSet phldrT="[Текст]"/>
      <dgm:spPr/>
      <dgm:t>
        <a:bodyPr/>
        <a:lstStyle/>
        <a:p>
          <a:r>
            <a:rPr lang="uk-UA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Ознаки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0B0F363-4AD9-489F-82F4-B80E4B8A9CF2}" type="parTrans" cxnId="{2CBD0CEE-11BC-4512-9849-EE8FCB0EDD81}">
      <dgm:prSet/>
      <dgm:spPr/>
      <dgm:t>
        <a:bodyPr/>
        <a:lstStyle/>
        <a:p>
          <a:endParaRPr lang="ru-RU"/>
        </a:p>
      </dgm:t>
    </dgm:pt>
    <dgm:pt modelId="{0263A1CC-36B2-4EB8-8582-C6EE7F6FB666}" type="sibTrans" cxnId="{2CBD0CEE-11BC-4512-9849-EE8FCB0EDD81}">
      <dgm:prSet/>
      <dgm:spPr/>
      <dgm:t>
        <a:bodyPr/>
        <a:lstStyle/>
        <a:p>
          <a:endParaRPr lang="ru-RU"/>
        </a:p>
      </dgm:t>
    </dgm:pt>
    <dgm:pt modelId="{6ACED4C4-B150-4CE3-BEC2-B4C814D7975F}">
      <dgm:prSet phldrT="[Текст]" custT="1"/>
      <dgm:spPr/>
      <dgm:t>
        <a:bodyPr/>
        <a:lstStyle/>
        <a:p>
          <a:r>
            <a:rPr lang="uk-UA" sz="1600" b="1" cap="none" spc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Гетеротроф-ність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111A4B2-792A-44BF-ADE5-8C38F3C480CA}" type="parTrans" cxnId="{455F505D-D300-4D96-A63E-72F997A334ED}">
      <dgm:prSet/>
      <dgm:spPr/>
      <dgm:t>
        <a:bodyPr/>
        <a:lstStyle/>
        <a:p>
          <a:endParaRPr lang="ru-RU"/>
        </a:p>
      </dgm:t>
    </dgm:pt>
    <dgm:pt modelId="{43E89EF0-BFAB-47A5-B01C-F33EC983209D}" type="sibTrans" cxnId="{455F505D-D300-4D96-A63E-72F997A334ED}">
      <dgm:prSet/>
      <dgm:spPr/>
      <dgm:t>
        <a:bodyPr/>
        <a:lstStyle/>
        <a:p>
          <a:endParaRPr lang="ru-RU"/>
        </a:p>
      </dgm:t>
    </dgm:pt>
    <dgm:pt modelId="{AA889DDE-7526-40E0-9A1D-B3C2EDE88C09}">
      <dgm:prSet phldrT="[Текст]" custT="1"/>
      <dgm:spPr/>
      <dgm:t>
        <a:bodyPr/>
        <a:lstStyle/>
        <a:p>
          <a:r>
            <a:rPr lang="uk-UA" sz="1600" b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Активний  спосіб життя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058CAB6-4DBE-4270-9EE7-584F0C8F42C8}" type="parTrans" cxnId="{A12FABD0-8E8D-46EE-8743-6ED7BAC05A54}">
      <dgm:prSet/>
      <dgm:spPr/>
      <dgm:t>
        <a:bodyPr/>
        <a:lstStyle/>
        <a:p>
          <a:endParaRPr lang="ru-RU"/>
        </a:p>
      </dgm:t>
    </dgm:pt>
    <dgm:pt modelId="{4F36CD42-1C80-4541-BFF8-2AAACCD04F5C}" type="sibTrans" cxnId="{A12FABD0-8E8D-46EE-8743-6ED7BAC05A54}">
      <dgm:prSet/>
      <dgm:spPr/>
      <dgm:t>
        <a:bodyPr/>
        <a:lstStyle/>
        <a:p>
          <a:endParaRPr lang="ru-RU"/>
        </a:p>
      </dgm:t>
    </dgm:pt>
    <dgm:pt modelId="{B4525A62-9D59-4F89-AF27-0A5407E5AFFA}">
      <dgm:prSet phldrT="[Текст]" custT="1"/>
      <dgm:spPr/>
      <dgm:t>
        <a:bodyPr/>
        <a:lstStyle/>
        <a:p>
          <a:r>
            <a:rPr lang="uk-UA" sz="1600" b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Клітини багатоядерні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0FE9065-17EB-42D1-9E9D-F46F5837AB39}" type="parTrans" cxnId="{0D04E9E4-7E5A-4B63-B483-32AA4653A46C}">
      <dgm:prSet/>
      <dgm:spPr/>
      <dgm:t>
        <a:bodyPr/>
        <a:lstStyle/>
        <a:p>
          <a:endParaRPr lang="ru-RU"/>
        </a:p>
      </dgm:t>
    </dgm:pt>
    <dgm:pt modelId="{01EA2200-2440-4693-9316-3D3762C464F6}" type="sibTrans" cxnId="{0D04E9E4-7E5A-4B63-B483-32AA4653A46C}">
      <dgm:prSet/>
      <dgm:spPr/>
      <dgm:t>
        <a:bodyPr/>
        <a:lstStyle/>
        <a:p>
          <a:endParaRPr lang="ru-RU"/>
        </a:p>
      </dgm:t>
    </dgm:pt>
    <dgm:pt modelId="{7D840048-9C7E-48C1-99DA-E4ACF9E0A60B}">
      <dgm:prSet phldrT="[Текст]" custT="1"/>
      <dgm:spPr/>
      <dgm:t>
        <a:bodyPr/>
        <a:lstStyle/>
        <a:p>
          <a:r>
            <a:rPr lang="uk-UA" sz="1600" b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Здатність утворювати спори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B22AF80-2DFE-4B4B-A202-DAC595380692}" type="parTrans" cxnId="{056771A2-4DD1-417A-9BEF-DE49EB665C76}">
      <dgm:prSet/>
      <dgm:spPr/>
      <dgm:t>
        <a:bodyPr/>
        <a:lstStyle/>
        <a:p>
          <a:endParaRPr lang="ru-RU"/>
        </a:p>
      </dgm:t>
    </dgm:pt>
    <dgm:pt modelId="{1817E95D-63D7-4F18-9869-8C658497F8E2}" type="sibTrans" cxnId="{056771A2-4DD1-417A-9BEF-DE49EB665C76}">
      <dgm:prSet/>
      <dgm:spPr/>
      <dgm:t>
        <a:bodyPr/>
        <a:lstStyle/>
        <a:p>
          <a:endParaRPr lang="ru-RU"/>
        </a:p>
      </dgm:t>
    </dgm:pt>
    <dgm:pt modelId="{67AB00CE-C2D4-48DB-9673-CA6B09E48241}">
      <dgm:prSet custT="1"/>
      <dgm:spPr/>
      <dgm:t>
        <a:bodyPr/>
        <a:lstStyle/>
        <a:p>
          <a:r>
            <a:rPr lang="uk-UA" sz="1600" b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Фотосинтез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13D27F6-C29C-4048-AF01-A8B7EA7AB4D0}" type="parTrans" cxnId="{CBEAAB5D-DDCE-4A31-974D-45B14B84B580}">
      <dgm:prSet/>
      <dgm:spPr/>
      <dgm:t>
        <a:bodyPr/>
        <a:lstStyle/>
        <a:p>
          <a:endParaRPr lang="ru-RU"/>
        </a:p>
      </dgm:t>
    </dgm:pt>
    <dgm:pt modelId="{68200149-7B30-414F-9E72-5190ED44245A}" type="sibTrans" cxnId="{CBEAAB5D-DDCE-4A31-974D-45B14B84B580}">
      <dgm:prSet/>
      <dgm:spPr/>
      <dgm:t>
        <a:bodyPr/>
        <a:lstStyle/>
        <a:p>
          <a:endParaRPr lang="ru-RU"/>
        </a:p>
      </dgm:t>
    </dgm:pt>
    <dgm:pt modelId="{8C9D4D50-2288-496E-BA13-41FA70CFF12B}">
      <dgm:prSet custT="1"/>
      <dgm:spPr/>
      <dgm:t>
        <a:bodyPr/>
        <a:lstStyle/>
        <a:p>
          <a:r>
            <a:rPr lang="uk-UA" sz="1600" b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Утворюють плодове тіло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1D4620A-0DCD-4ECD-B5F3-023D551514CD}" type="parTrans" cxnId="{201DC451-A881-43BF-915B-EC2EEA1650CC}">
      <dgm:prSet/>
      <dgm:spPr/>
      <dgm:t>
        <a:bodyPr/>
        <a:lstStyle/>
        <a:p>
          <a:endParaRPr lang="ru-RU"/>
        </a:p>
      </dgm:t>
    </dgm:pt>
    <dgm:pt modelId="{3C004829-7062-48CB-BB9F-6318971AEEF4}" type="sibTrans" cxnId="{201DC451-A881-43BF-915B-EC2EEA1650CC}">
      <dgm:prSet/>
      <dgm:spPr/>
      <dgm:t>
        <a:bodyPr/>
        <a:lstStyle/>
        <a:p>
          <a:endParaRPr lang="ru-RU"/>
        </a:p>
      </dgm:t>
    </dgm:pt>
    <dgm:pt modelId="{9EE36453-9BF5-45C5-A647-3985F0D5133A}">
      <dgm:prSet custT="1"/>
      <dgm:spPr/>
      <dgm:t>
        <a:bodyPr/>
        <a:lstStyle/>
        <a:p>
          <a:r>
            <a:rPr lang="uk-UA" sz="1600" b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Міцелій багатоклітинний</a:t>
          </a:r>
          <a:endParaRPr lang="ru-RU" sz="1600" b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7C8CB8E-94E8-412D-B29B-45303B12903E}" type="parTrans" cxnId="{F92DBC0B-73CC-42AE-BACE-1DA3AB54A977}">
      <dgm:prSet/>
      <dgm:spPr/>
      <dgm:t>
        <a:bodyPr/>
        <a:lstStyle/>
        <a:p>
          <a:endParaRPr lang="ru-RU"/>
        </a:p>
      </dgm:t>
    </dgm:pt>
    <dgm:pt modelId="{1B6C9910-275D-4C97-86F0-E4E54AA69484}" type="sibTrans" cxnId="{F92DBC0B-73CC-42AE-BACE-1DA3AB54A977}">
      <dgm:prSet/>
      <dgm:spPr/>
      <dgm:t>
        <a:bodyPr/>
        <a:lstStyle/>
        <a:p>
          <a:endParaRPr lang="ru-RU"/>
        </a:p>
      </dgm:t>
    </dgm:pt>
    <dgm:pt modelId="{BA2ED9F4-BDDA-4EF8-8674-AC5E051AA35C}" type="pres">
      <dgm:prSet presAssocID="{A7AC6A4C-3D77-4397-8ED0-EC15B3B77EE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9C5843-366F-4EBD-8321-F25A7E5F51CF}" type="pres">
      <dgm:prSet presAssocID="{835EE2DB-CDF3-43EE-8DE6-AEC9BCFB551D}" presName="centerShape" presStyleLbl="node0" presStyleIdx="0" presStyleCnt="1"/>
      <dgm:spPr/>
      <dgm:t>
        <a:bodyPr/>
        <a:lstStyle/>
        <a:p>
          <a:endParaRPr lang="ru-RU"/>
        </a:p>
      </dgm:t>
    </dgm:pt>
    <dgm:pt modelId="{17C386E6-FD8F-4D48-80B9-D9B6A0FB133E}" type="pres">
      <dgm:prSet presAssocID="{C111A4B2-792A-44BF-ADE5-8C38F3C480CA}" presName="parTrans" presStyleLbl="sibTrans2D1" presStyleIdx="0" presStyleCnt="7" custScaleX="147129"/>
      <dgm:spPr/>
      <dgm:t>
        <a:bodyPr/>
        <a:lstStyle/>
        <a:p>
          <a:endParaRPr lang="ru-RU"/>
        </a:p>
      </dgm:t>
    </dgm:pt>
    <dgm:pt modelId="{88445FD4-0B13-4959-B994-DE88FF390CB2}" type="pres">
      <dgm:prSet presAssocID="{C111A4B2-792A-44BF-ADE5-8C38F3C480CA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5BCA1483-1DB6-498A-9D6F-376A09EEBBFF}" type="pres">
      <dgm:prSet presAssocID="{6ACED4C4-B150-4CE3-BEC2-B4C814D7975F}" presName="node" presStyleLbl="node1" presStyleIdx="0" presStyleCnt="7" custScaleX="116216" custScaleY="113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AF1BA-CD9A-4458-A38C-DF0388605C98}" type="pres">
      <dgm:prSet presAssocID="{2058CAB6-4DBE-4270-9EE7-584F0C8F42C8}" presName="parTrans" presStyleLbl="sibTrans2D1" presStyleIdx="1" presStyleCnt="7" custScaleX="138432"/>
      <dgm:spPr/>
      <dgm:t>
        <a:bodyPr/>
        <a:lstStyle/>
        <a:p>
          <a:endParaRPr lang="ru-RU"/>
        </a:p>
      </dgm:t>
    </dgm:pt>
    <dgm:pt modelId="{B45EA398-191D-41DA-BF0F-2F644732BC51}" type="pres">
      <dgm:prSet presAssocID="{2058CAB6-4DBE-4270-9EE7-584F0C8F42C8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5B1E894A-1675-4E1A-8FA8-ED9D6BC89157}" type="pres">
      <dgm:prSet presAssocID="{AA889DDE-7526-40E0-9A1D-B3C2EDE88C09}" presName="node" presStyleLbl="node1" presStyleIdx="1" presStyleCnt="7" custScaleX="113934" custScaleY="111254" custRadScaleRad="132458" custRadScaleInc="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05D14-8D97-4C0F-9178-30AC96AB6504}" type="pres">
      <dgm:prSet presAssocID="{A0FE9065-17EB-42D1-9E9D-F46F5837AB39}" presName="parTrans" presStyleLbl="sibTrans2D1" presStyleIdx="2" presStyleCnt="7" custScaleX="173502"/>
      <dgm:spPr/>
      <dgm:t>
        <a:bodyPr/>
        <a:lstStyle/>
        <a:p>
          <a:endParaRPr lang="ru-RU"/>
        </a:p>
      </dgm:t>
    </dgm:pt>
    <dgm:pt modelId="{2F0F01B8-E006-46B0-869E-CE1A7B587A03}" type="pres">
      <dgm:prSet presAssocID="{A0FE9065-17EB-42D1-9E9D-F46F5837AB39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C00EC81B-11B4-4944-BCAD-E22FF3B26717}" type="pres">
      <dgm:prSet presAssocID="{B4525A62-9D59-4F89-AF27-0A5407E5AFFA}" presName="node" presStyleLbl="node1" presStyleIdx="2" presStyleCnt="7" custScaleX="121046" custScaleY="120848" custRadScaleRad="117800" custRadScaleInc="-15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A8574-046F-4794-94A5-791766B4EF32}" type="pres">
      <dgm:prSet presAssocID="{8B22AF80-2DFE-4B4B-A202-DAC595380692}" presName="parTrans" presStyleLbl="sibTrans2D1" presStyleIdx="3" presStyleCnt="7" custScaleX="156314"/>
      <dgm:spPr/>
      <dgm:t>
        <a:bodyPr/>
        <a:lstStyle/>
        <a:p>
          <a:endParaRPr lang="ru-RU"/>
        </a:p>
      </dgm:t>
    </dgm:pt>
    <dgm:pt modelId="{63B9FB4E-DD27-4FAF-B69C-E4CEF68A4372}" type="pres">
      <dgm:prSet presAssocID="{8B22AF80-2DFE-4B4B-A202-DAC595380692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693F57C0-732D-424C-8B07-9073859F3286}" type="pres">
      <dgm:prSet presAssocID="{7D840048-9C7E-48C1-99DA-E4ACF9E0A60B}" presName="node" presStyleLbl="node1" presStyleIdx="3" presStyleCnt="7" custScaleX="126032" custScaleY="123108" custRadScaleRad="98144" custRadScaleInc="-27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6DB5E-1259-49C2-8620-7605D41FB253}" type="pres">
      <dgm:prSet presAssocID="{113D27F6-C29C-4048-AF01-A8B7EA7AB4D0}" presName="parTrans" presStyleLbl="sibTrans2D1" presStyleIdx="4" presStyleCnt="7" custScaleX="144770" custLinFactNeighborX="-18524" custLinFactNeighborY="-9774"/>
      <dgm:spPr/>
      <dgm:t>
        <a:bodyPr/>
        <a:lstStyle/>
        <a:p>
          <a:endParaRPr lang="ru-RU"/>
        </a:p>
      </dgm:t>
    </dgm:pt>
    <dgm:pt modelId="{0E5CEB14-1813-4F35-A174-34951CB26151}" type="pres">
      <dgm:prSet presAssocID="{113D27F6-C29C-4048-AF01-A8B7EA7AB4D0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F4CF8A1C-BDE0-45CA-B6C2-054A41184CFD}" type="pres">
      <dgm:prSet presAssocID="{67AB00CE-C2D4-48DB-9673-CA6B09E48241}" presName="node" presStyleLbl="node1" presStyleIdx="4" presStyleCnt="7" custScaleX="134103" custScaleY="125365" custRadScaleRad="102117" custRadScaleInc="36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3900F-613A-4B3C-99C9-0A6A66824CF1}" type="pres">
      <dgm:prSet presAssocID="{A1D4620A-0DCD-4ECD-B5F3-023D551514CD}" presName="parTrans" presStyleLbl="sibTrans2D1" presStyleIdx="5" presStyleCnt="7" custScaleX="173926"/>
      <dgm:spPr/>
      <dgm:t>
        <a:bodyPr/>
        <a:lstStyle/>
        <a:p>
          <a:endParaRPr lang="ru-RU"/>
        </a:p>
      </dgm:t>
    </dgm:pt>
    <dgm:pt modelId="{E1A44257-D9AF-4EEB-B0A1-0CEA0A11B969}" type="pres">
      <dgm:prSet presAssocID="{A1D4620A-0DCD-4ECD-B5F3-023D551514CD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BC91A93F-AB2A-4CAC-A272-B1BA9DC2C48E}" type="pres">
      <dgm:prSet presAssocID="{8C9D4D50-2288-496E-BA13-41FA70CFF12B}" presName="node" presStyleLbl="node1" presStyleIdx="5" presStyleCnt="7" custScaleX="119820" custScaleY="120848" custRadScaleRad="119701" custRadScaleInc="33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23C9A-5D8F-4EFA-A5DD-64D618F44443}" type="pres">
      <dgm:prSet presAssocID="{07C8CB8E-94E8-412D-B29B-45303B12903E}" presName="parTrans" presStyleLbl="sibTrans2D1" presStyleIdx="6" presStyleCnt="7" custScaleX="149108"/>
      <dgm:spPr/>
      <dgm:t>
        <a:bodyPr/>
        <a:lstStyle/>
        <a:p>
          <a:endParaRPr lang="ru-RU"/>
        </a:p>
      </dgm:t>
    </dgm:pt>
    <dgm:pt modelId="{7E05244F-D290-486B-BF57-F3767850D1AC}" type="pres">
      <dgm:prSet presAssocID="{07C8CB8E-94E8-412D-B29B-45303B12903E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AEC31A69-BDE3-4AB6-B2E4-003CAA0AFE3F}" type="pres">
      <dgm:prSet presAssocID="{9EE36453-9BF5-45C5-A647-3985F0D5133A}" presName="node" presStyleLbl="node1" presStyleIdx="6" presStyleCnt="7" custScaleX="123231" custScaleY="120551" custRadScaleRad="135245" custRadScaleInc="-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BA228E-738D-4B4D-AB19-534CEDC4088A}" type="presOf" srcId="{113D27F6-C29C-4048-AF01-A8B7EA7AB4D0}" destId="{8586DB5E-1259-49C2-8620-7605D41FB253}" srcOrd="0" destOrd="0" presId="urn:microsoft.com/office/officeart/2005/8/layout/radial5"/>
    <dgm:cxn modelId="{EFF794CE-F7CC-4F31-87CD-2615DE17B39B}" type="presOf" srcId="{8B22AF80-2DFE-4B4B-A202-DAC595380692}" destId="{63B9FB4E-DD27-4FAF-B69C-E4CEF68A4372}" srcOrd="1" destOrd="0" presId="urn:microsoft.com/office/officeart/2005/8/layout/radial5"/>
    <dgm:cxn modelId="{CC8423BF-ED88-4EDF-9740-8967C1BCB4D7}" type="presOf" srcId="{B4525A62-9D59-4F89-AF27-0A5407E5AFFA}" destId="{C00EC81B-11B4-4944-BCAD-E22FF3B26717}" srcOrd="0" destOrd="0" presId="urn:microsoft.com/office/officeart/2005/8/layout/radial5"/>
    <dgm:cxn modelId="{2ED040AE-CB2D-46BB-B774-BFB7309DE670}" type="presOf" srcId="{A0FE9065-17EB-42D1-9E9D-F46F5837AB39}" destId="{76705D14-8D97-4C0F-9178-30AC96AB6504}" srcOrd="0" destOrd="0" presId="urn:microsoft.com/office/officeart/2005/8/layout/radial5"/>
    <dgm:cxn modelId="{807AA7CB-33BB-4F75-847D-EF015041E8F7}" type="presOf" srcId="{A7AC6A4C-3D77-4397-8ED0-EC15B3B77EEE}" destId="{BA2ED9F4-BDDA-4EF8-8674-AC5E051AA35C}" srcOrd="0" destOrd="0" presId="urn:microsoft.com/office/officeart/2005/8/layout/radial5"/>
    <dgm:cxn modelId="{8F2ED75E-D268-4C9A-9168-B2E2C436D8F3}" type="presOf" srcId="{835EE2DB-CDF3-43EE-8DE6-AEC9BCFB551D}" destId="{DA9C5843-366F-4EBD-8321-F25A7E5F51CF}" srcOrd="0" destOrd="0" presId="urn:microsoft.com/office/officeart/2005/8/layout/radial5"/>
    <dgm:cxn modelId="{49E713FF-6E6C-4865-8404-73BFC5666A92}" type="presOf" srcId="{7D840048-9C7E-48C1-99DA-E4ACF9E0A60B}" destId="{693F57C0-732D-424C-8B07-9073859F3286}" srcOrd="0" destOrd="0" presId="urn:microsoft.com/office/officeart/2005/8/layout/radial5"/>
    <dgm:cxn modelId="{7C017210-DD94-42F6-A233-C601BEABDC30}" type="presOf" srcId="{A0FE9065-17EB-42D1-9E9D-F46F5837AB39}" destId="{2F0F01B8-E006-46B0-869E-CE1A7B587A03}" srcOrd="1" destOrd="0" presId="urn:microsoft.com/office/officeart/2005/8/layout/radial5"/>
    <dgm:cxn modelId="{1E75F41F-1AE7-4141-A7A8-6E48B9F77C54}" type="presOf" srcId="{C111A4B2-792A-44BF-ADE5-8C38F3C480CA}" destId="{17C386E6-FD8F-4D48-80B9-D9B6A0FB133E}" srcOrd="0" destOrd="0" presId="urn:microsoft.com/office/officeart/2005/8/layout/radial5"/>
    <dgm:cxn modelId="{1E87486E-275B-4FF2-B75E-997A945AEC33}" type="presOf" srcId="{6ACED4C4-B150-4CE3-BEC2-B4C814D7975F}" destId="{5BCA1483-1DB6-498A-9D6F-376A09EEBBFF}" srcOrd="0" destOrd="0" presId="urn:microsoft.com/office/officeart/2005/8/layout/radial5"/>
    <dgm:cxn modelId="{056771A2-4DD1-417A-9BEF-DE49EB665C76}" srcId="{835EE2DB-CDF3-43EE-8DE6-AEC9BCFB551D}" destId="{7D840048-9C7E-48C1-99DA-E4ACF9E0A60B}" srcOrd="3" destOrd="0" parTransId="{8B22AF80-2DFE-4B4B-A202-DAC595380692}" sibTransId="{1817E95D-63D7-4F18-9869-8C658497F8E2}"/>
    <dgm:cxn modelId="{C482ED8E-1155-47E9-A818-3721026D074F}" type="presOf" srcId="{9EE36453-9BF5-45C5-A647-3985F0D5133A}" destId="{AEC31A69-BDE3-4AB6-B2E4-003CAA0AFE3F}" srcOrd="0" destOrd="0" presId="urn:microsoft.com/office/officeart/2005/8/layout/radial5"/>
    <dgm:cxn modelId="{201DC451-A881-43BF-915B-EC2EEA1650CC}" srcId="{835EE2DB-CDF3-43EE-8DE6-AEC9BCFB551D}" destId="{8C9D4D50-2288-496E-BA13-41FA70CFF12B}" srcOrd="5" destOrd="0" parTransId="{A1D4620A-0DCD-4ECD-B5F3-023D551514CD}" sibTransId="{3C004829-7062-48CB-BB9F-6318971AEEF4}"/>
    <dgm:cxn modelId="{CBEAAB5D-DDCE-4A31-974D-45B14B84B580}" srcId="{835EE2DB-CDF3-43EE-8DE6-AEC9BCFB551D}" destId="{67AB00CE-C2D4-48DB-9673-CA6B09E48241}" srcOrd="4" destOrd="0" parTransId="{113D27F6-C29C-4048-AF01-A8B7EA7AB4D0}" sibTransId="{68200149-7B30-414F-9E72-5190ED44245A}"/>
    <dgm:cxn modelId="{E01DE678-036A-41F9-9383-C88D7165DB00}" type="presOf" srcId="{07C8CB8E-94E8-412D-B29B-45303B12903E}" destId="{4D823C9A-5D8F-4EFA-A5DD-64D618F44443}" srcOrd="0" destOrd="0" presId="urn:microsoft.com/office/officeart/2005/8/layout/radial5"/>
    <dgm:cxn modelId="{82A723C3-9719-4CB7-B79F-851DF6CA9A94}" type="presOf" srcId="{2058CAB6-4DBE-4270-9EE7-584F0C8F42C8}" destId="{B16AF1BA-CD9A-4458-A38C-DF0388605C98}" srcOrd="0" destOrd="0" presId="urn:microsoft.com/office/officeart/2005/8/layout/radial5"/>
    <dgm:cxn modelId="{DCD24E6D-AD56-40E9-96A7-16C673EDDC22}" type="presOf" srcId="{67AB00CE-C2D4-48DB-9673-CA6B09E48241}" destId="{F4CF8A1C-BDE0-45CA-B6C2-054A41184CFD}" srcOrd="0" destOrd="0" presId="urn:microsoft.com/office/officeart/2005/8/layout/radial5"/>
    <dgm:cxn modelId="{2CBD0CEE-11BC-4512-9849-EE8FCB0EDD81}" srcId="{A7AC6A4C-3D77-4397-8ED0-EC15B3B77EEE}" destId="{835EE2DB-CDF3-43EE-8DE6-AEC9BCFB551D}" srcOrd="0" destOrd="0" parTransId="{30B0F363-4AD9-489F-82F4-B80E4B8A9CF2}" sibTransId="{0263A1CC-36B2-4EB8-8582-C6EE7F6FB666}"/>
    <dgm:cxn modelId="{A12FABD0-8E8D-46EE-8743-6ED7BAC05A54}" srcId="{835EE2DB-CDF3-43EE-8DE6-AEC9BCFB551D}" destId="{AA889DDE-7526-40E0-9A1D-B3C2EDE88C09}" srcOrd="1" destOrd="0" parTransId="{2058CAB6-4DBE-4270-9EE7-584F0C8F42C8}" sibTransId="{4F36CD42-1C80-4541-BFF8-2AAACCD04F5C}"/>
    <dgm:cxn modelId="{4032894C-3B4C-4CFC-A371-23AB133CBF5E}" type="presOf" srcId="{113D27F6-C29C-4048-AF01-A8B7EA7AB4D0}" destId="{0E5CEB14-1813-4F35-A174-34951CB26151}" srcOrd="1" destOrd="0" presId="urn:microsoft.com/office/officeart/2005/8/layout/radial5"/>
    <dgm:cxn modelId="{0D04E9E4-7E5A-4B63-B483-32AA4653A46C}" srcId="{835EE2DB-CDF3-43EE-8DE6-AEC9BCFB551D}" destId="{B4525A62-9D59-4F89-AF27-0A5407E5AFFA}" srcOrd="2" destOrd="0" parTransId="{A0FE9065-17EB-42D1-9E9D-F46F5837AB39}" sibTransId="{01EA2200-2440-4693-9316-3D3762C464F6}"/>
    <dgm:cxn modelId="{B842AEF2-3FB2-4F7D-818E-3305B47ACC40}" type="presOf" srcId="{8C9D4D50-2288-496E-BA13-41FA70CFF12B}" destId="{BC91A93F-AB2A-4CAC-A272-B1BA9DC2C48E}" srcOrd="0" destOrd="0" presId="urn:microsoft.com/office/officeart/2005/8/layout/radial5"/>
    <dgm:cxn modelId="{455F505D-D300-4D96-A63E-72F997A334ED}" srcId="{835EE2DB-CDF3-43EE-8DE6-AEC9BCFB551D}" destId="{6ACED4C4-B150-4CE3-BEC2-B4C814D7975F}" srcOrd="0" destOrd="0" parTransId="{C111A4B2-792A-44BF-ADE5-8C38F3C480CA}" sibTransId="{43E89EF0-BFAB-47A5-B01C-F33EC983209D}"/>
    <dgm:cxn modelId="{F92DBC0B-73CC-42AE-BACE-1DA3AB54A977}" srcId="{835EE2DB-CDF3-43EE-8DE6-AEC9BCFB551D}" destId="{9EE36453-9BF5-45C5-A647-3985F0D5133A}" srcOrd="6" destOrd="0" parTransId="{07C8CB8E-94E8-412D-B29B-45303B12903E}" sibTransId="{1B6C9910-275D-4C97-86F0-E4E54AA69484}"/>
    <dgm:cxn modelId="{6C5F7326-607D-41E1-97FA-5A87E433297D}" type="presOf" srcId="{8B22AF80-2DFE-4B4B-A202-DAC595380692}" destId="{288A8574-046F-4794-94A5-791766B4EF32}" srcOrd="0" destOrd="0" presId="urn:microsoft.com/office/officeart/2005/8/layout/radial5"/>
    <dgm:cxn modelId="{848B6C1D-28BC-4900-AFFA-0192C9BAE446}" type="presOf" srcId="{A1D4620A-0DCD-4ECD-B5F3-023D551514CD}" destId="{EE63900F-613A-4B3C-99C9-0A6A66824CF1}" srcOrd="0" destOrd="0" presId="urn:microsoft.com/office/officeart/2005/8/layout/radial5"/>
    <dgm:cxn modelId="{10638DC3-A340-4357-8383-E8F106A432B5}" type="presOf" srcId="{2058CAB6-4DBE-4270-9EE7-584F0C8F42C8}" destId="{B45EA398-191D-41DA-BF0F-2F644732BC51}" srcOrd="1" destOrd="0" presId="urn:microsoft.com/office/officeart/2005/8/layout/radial5"/>
    <dgm:cxn modelId="{756486ED-B6A2-4AD5-8A1C-4156431105BA}" type="presOf" srcId="{07C8CB8E-94E8-412D-B29B-45303B12903E}" destId="{7E05244F-D290-486B-BF57-F3767850D1AC}" srcOrd="1" destOrd="0" presId="urn:microsoft.com/office/officeart/2005/8/layout/radial5"/>
    <dgm:cxn modelId="{1C914654-A57E-4BB0-8B07-80143D21A14A}" type="presOf" srcId="{A1D4620A-0DCD-4ECD-B5F3-023D551514CD}" destId="{E1A44257-D9AF-4EEB-B0A1-0CEA0A11B969}" srcOrd="1" destOrd="0" presId="urn:microsoft.com/office/officeart/2005/8/layout/radial5"/>
    <dgm:cxn modelId="{C83EF9CF-0D3B-40E3-959C-E8C7CA793353}" type="presOf" srcId="{C111A4B2-792A-44BF-ADE5-8C38F3C480CA}" destId="{88445FD4-0B13-4959-B994-DE88FF390CB2}" srcOrd="1" destOrd="0" presId="urn:microsoft.com/office/officeart/2005/8/layout/radial5"/>
    <dgm:cxn modelId="{FAE0CC32-D6D7-48D8-BCA0-B9A4FA16B29E}" type="presOf" srcId="{AA889DDE-7526-40E0-9A1D-B3C2EDE88C09}" destId="{5B1E894A-1675-4E1A-8FA8-ED9D6BC89157}" srcOrd="0" destOrd="0" presId="urn:microsoft.com/office/officeart/2005/8/layout/radial5"/>
    <dgm:cxn modelId="{02D27857-E3DC-4E9C-995F-1EA871AF98F1}" type="presParOf" srcId="{BA2ED9F4-BDDA-4EF8-8674-AC5E051AA35C}" destId="{DA9C5843-366F-4EBD-8321-F25A7E5F51CF}" srcOrd="0" destOrd="0" presId="urn:microsoft.com/office/officeart/2005/8/layout/radial5"/>
    <dgm:cxn modelId="{F7D04249-902C-42F7-9BA9-F5BC540A2E18}" type="presParOf" srcId="{BA2ED9F4-BDDA-4EF8-8674-AC5E051AA35C}" destId="{17C386E6-FD8F-4D48-80B9-D9B6A0FB133E}" srcOrd="1" destOrd="0" presId="urn:microsoft.com/office/officeart/2005/8/layout/radial5"/>
    <dgm:cxn modelId="{513CDF13-381E-49D3-9520-592A507943C6}" type="presParOf" srcId="{17C386E6-FD8F-4D48-80B9-D9B6A0FB133E}" destId="{88445FD4-0B13-4959-B994-DE88FF390CB2}" srcOrd="0" destOrd="0" presId="urn:microsoft.com/office/officeart/2005/8/layout/radial5"/>
    <dgm:cxn modelId="{2FE0BAE3-623D-4070-BF61-4B4036221B84}" type="presParOf" srcId="{BA2ED9F4-BDDA-4EF8-8674-AC5E051AA35C}" destId="{5BCA1483-1DB6-498A-9D6F-376A09EEBBFF}" srcOrd="2" destOrd="0" presId="urn:microsoft.com/office/officeart/2005/8/layout/radial5"/>
    <dgm:cxn modelId="{02D5689B-EC34-4C95-84D0-02889401C5A0}" type="presParOf" srcId="{BA2ED9F4-BDDA-4EF8-8674-AC5E051AA35C}" destId="{B16AF1BA-CD9A-4458-A38C-DF0388605C98}" srcOrd="3" destOrd="0" presId="urn:microsoft.com/office/officeart/2005/8/layout/radial5"/>
    <dgm:cxn modelId="{8C768261-500D-41B3-893D-E8A0A299AB50}" type="presParOf" srcId="{B16AF1BA-CD9A-4458-A38C-DF0388605C98}" destId="{B45EA398-191D-41DA-BF0F-2F644732BC51}" srcOrd="0" destOrd="0" presId="urn:microsoft.com/office/officeart/2005/8/layout/radial5"/>
    <dgm:cxn modelId="{C660D776-22ED-4717-A3B1-C1F86029DF89}" type="presParOf" srcId="{BA2ED9F4-BDDA-4EF8-8674-AC5E051AA35C}" destId="{5B1E894A-1675-4E1A-8FA8-ED9D6BC89157}" srcOrd="4" destOrd="0" presId="urn:microsoft.com/office/officeart/2005/8/layout/radial5"/>
    <dgm:cxn modelId="{8D454433-389D-41A0-BDF1-748FEA611382}" type="presParOf" srcId="{BA2ED9F4-BDDA-4EF8-8674-AC5E051AA35C}" destId="{76705D14-8D97-4C0F-9178-30AC96AB6504}" srcOrd="5" destOrd="0" presId="urn:microsoft.com/office/officeart/2005/8/layout/radial5"/>
    <dgm:cxn modelId="{318333AC-1335-41D1-ABB6-4667A88B0F05}" type="presParOf" srcId="{76705D14-8D97-4C0F-9178-30AC96AB6504}" destId="{2F0F01B8-E006-46B0-869E-CE1A7B587A03}" srcOrd="0" destOrd="0" presId="urn:microsoft.com/office/officeart/2005/8/layout/radial5"/>
    <dgm:cxn modelId="{6848401C-371B-4E5E-B072-B414110398D5}" type="presParOf" srcId="{BA2ED9F4-BDDA-4EF8-8674-AC5E051AA35C}" destId="{C00EC81B-11B4-4944-BCAD-E22FF3B26717}" srcOrd="6" destOrd="0" presId="urn:microsoft.com/office/officeart/2005/8/layout/radial5"/>
    <dgm:cxn modelId="{D3D3BF30-7066-44C1-A77F-0BA5505571AF}" type="presParOf" srcId="{BA2ED9F4-BDDA-4EF8-8674-AC5E051AA35C}" destId="{288A8574-046F-4794-94A5-791766B4EF32}" srcOrd="7" destOrd="0" presId="urn:microsoft.com/office/officeart/2005/8/layout/radial5"/>
    <dgm:cxn modelId="{3FD90CF9-1B89-4052-B00E-7A47B59850FF}" type="presParOf" srcId="{288A8574-046F-4794-94A5-791766B4EF32}" destId="{63B9FB4E-DD27-4FAF-B69C-E4CEF68A4372}" srcOrd="0" destOrd="0" presId="urn:microsoft.com/office/officeart/2005/8/layout/radial5"/>
    <dgm:cxn modelId="{91BFC443-D2B3-4503-8FBF-CF1CE1108B7C}" type="presParOf" srcId="{BA2ED9F4-BDDA-4EF8-8674-AC5E051AA35C}" destId="{693F57C0-732D-424C-8B07-9073859F3286}" srcOrd="8" destOrd="0" presId="urn:microsoft.com/office/officeart/2005/8/layout/radial5"/>
    <dgm:cxn modelId="{CEF30FF4-9790-4250-8846-46DD3E32204D}" type="presParOf" srcId="{BA2ED9F4-BDDA-4EF8-8674-AC5E051AA35C}" destId="{8586DB5E-1259-49C2-8620-7605D41FB253}" srcOrd="9" destOrd="0" presId="urn:microsoft.com/office/officeart/2005/8/layout/radial5"/>
    <dgm:cxn modelId="{91B04110-43B6-427D-AEBA-838C48ED1D38}" type="presParOf" srcId="{8586DB5E-1259-49C2-8620-7605D41FB253}" destId="{0E5CEB14-1813-4F35-A174-34951CB26151}" srcOrd="0" destOrd="0" presId="urn:microsoft.com/office/officeart/2005/8/layout/radial5"/>
    <dgm:cxn modelId="{31CCE20E-9C99-4D55-A10E-DFFB555B5585}" type="presParOf" srcId="{BA2ED9F4-BDDA-4EF8-8674-AC5E051AA35C}" destId="{F4CF8A1C-BDE0-45CA-B6C2-054A41184CFD}" srcOrd="10" destOrd="0" presId="urn:microsoft.com/office/officeart/2005/8/layout/radial5"/>
    <dgm:cxn modelId="{B7363892-F2D2-48E6-AEE6-79D795EBE94D}" type="presParOf" srcId="{BA2ED9F4-BDDA-4EF8-8674-AC5E051AA35C}" destId="{EE63900F-613A-4B3C-99C9-0A6A66824CF1}" srcOrd="11" destOrd="0" presId="urn:microsoft.com/office/officeart/2005/8/layout/radial5"/>
    <dgm:cxn modelId="{3C9100E4-5912-48E4-BA1F-6B87D718ACC9}" type="presParOf" srcId="{EE63900F-613A-4B3C-99C9-0A6A66824CF1}" destId="{E1A44257-D9AF-4EEB-B0A1-0CEA0A11B969}" srcOrd="0" destOrd="0" presId="urn:microsoft.com/office/officeart/2005/8/layout/radial5"/>
    <dgm:cxn modelId="{79473ABF-2B19-4938-A3F1-CB18451CF80F}" type="presParOf" srcId="{BA2ED9F4-BDDA-4EF8-8674-AC5E051AA35C}" destId="{BC91A93F-AB2A-4CAC-A272-B1BA9DC2C48E}" srcOrd="12" destOrd="0" presId="urn:microsoft.com/office/officeart/2005/8/layout/radial5"/>
    <dgm:cxn modelId="{B863EEBD-249F-4054-8D3B-9E6CF882296E}" type="presParOf" srcId="{BA2ED9F4-BDDA-4EF8-8674-AC5E051AA35C}" destId="{4D823C9A-5D8F-4EFA-A5DD-64D618F44443}" srcOrd="13" destOrd="0" presId="urn:microsoft.com/office/officeart/2005/8/layout/radial5"/>
    <dgm:cxn modelId="{9961E390-A596-4D99-A870-7AED77BC1AFF}" type="presParOf" srcId="{4D823C9A-5D8F-4EFA-A5DD-64D618F44443}" destId="{7E05244F-D290-486B-BF57-F3767850D1AC}" srcOrd="0" destOrd="0" presId="urn:microsoft.com/office/officeart/2005/8/layout/radial5"/>
    <dgm:cxn modelId="{877E9F9C-F6E2-40E9-BCD4-0872F907AFE1}" type="presParOf" srcId="{BA2ED9F4-BDDA-4EF8-8674-AC5E051AA35C}" destId="{AEC31A69-BDE3-4AB6-B2E4-003CAA0AFE3F}" srcOrd="14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571480"/>
            <a:ext cx="477246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Нижчі</a:t>
            </a:r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57158" y="4572008"/>
            <a:ext cx="5064058" cy="1752600"/>
          </a:xfrm>
          <a:prstGeom prst="rect">
            <a:avLst/>
          </a:prstGeom>
          <a:extLst/>
        </p:spPr>
        <p:txBody>
          <a:bodyPr/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Підготувала: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вчитель  біології вищої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категорії,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методист  </a:t>
            </a: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відділу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освіти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Монастирищенської </a:t>
            </a: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РДА </a:t>
            </a:r>
            <a:endParaRPr lang="uk-UA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Костриця </a:t>
            </a: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І.В.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3276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льпідіум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2357430"/>
            <a:ext cx="4071966" cy="3166824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роду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переважно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наземних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найбільш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небезпечних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фітопатогенних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належить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ольпідіум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капустяний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хрестоцвітих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хворобу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капусти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"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".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0" name="Picture 2" descr="http://www3.syngenta.com/country/ru/SiteCollectionImages/crops/vegetables/cabbage/diseases/01_05_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642917"/>
            <a:ext cx="3714776" cy="59622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4929198"/>
            <a:ext cx="8072494" cy="1464231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коренях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кореневих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волосках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кореневій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шийці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рослини-господаря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з'являються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бурі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плями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тканини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місцях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швидко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загнивають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цього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плазмодій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рослини-господаря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/>
          </a:p>
        </p:txBody>
      </p:sp>
      <p:pic>
        <p:nvPicPr>
          <p:cNvPr id="27650" name="Picture 2" descr="http://decor-garden.com.ua/images/ovr0/1704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143932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957" y="4583681"/>
            <a:ext cx="8858280" cy="2145268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Внутрішньоклітинні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представлене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багатоядерним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плазмодієм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наприкінці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фази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росту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вкривається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галів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наростів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розмір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колір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залежить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виду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захворювання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рак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картоплі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головна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наростів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столонах,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кущовій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включаючи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квітки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0"/>
            <a:ext cx="3431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Синхітрі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434" name="Picture 2" descr="&amp;Bcy;&amp;ucy;&amp;lcy;&amp;softcy;&amp;bcy;&amp;icy;, &amp;ucy;&amp;rcy;&amp;acy;&amp;zhcy;&amp;iecy;&amp;ncy;&amp;iukcy; &amp;rcy;&amp;acy;&amp;kcy;&amp;ocy;&amp;m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857232"/>
            <a:ext cx="5467364" cy="3604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4857760"/>
            <a:ext cx="8286808" cy="180474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Восени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цисти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зберігатися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грунті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Весною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сприятливих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умов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проростають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зооспори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заражають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Втрати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врожаю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бути до 40–60 %.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заходи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боротьби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виведення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стійких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знезараження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грунту.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676" name="Picture 4" descr="http://www.chernokhatov.com.ua/img/diseases/wartdiseas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28"/>
            <a:ext cx="6619892" cy="4363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kaz.com.ua/pars_docs/refs/7/6963/6963_html_m7519dc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4651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072074"/>
            <a:ext cx="8429684" cy="1532334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- рак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картоплі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Б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зимові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цисти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тканині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ракової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пухлини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картоплі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В - схема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життєвого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циклу. 1 -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зимова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циста; 2 -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проростання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зимової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цисти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зооспорами; 3 -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зооспори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4-6 -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ураження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епідермісу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картоплі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7 -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літня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циста; 8 -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проростання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літньої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цисти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9 -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утворення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сорусу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зооспорангіїв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літньої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цисти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10 - сорус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зооспорангіїв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11 -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зооспори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12 -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копуляція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зооспор,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виконують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функцію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гамет; 13 -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планзигота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14 -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ураження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епідермісу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планзиготою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15 -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зимова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циста в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тканині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1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3633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Ризофіді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4917043"/>
            <a:ext cx="8929718" cy="180474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переважно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найпростіших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пилку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 межах роду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види-сапротрофи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мешкають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залишках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найбільш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поширених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детально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вивчених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належить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ризофідіум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пилковий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масово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пилку сосни,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потрапив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воду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9" name="Picture 3" descr="C:\Documents and Settings\Инна\Рабочий стол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8001056" cy="350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kaz.com.ua/pars_docs/refs/7/6963/6963_html_m68705a18.jpg"/>
          <p:cNvPicPr>
            <a:picLocks noChangeAspect="1" noChangeArrowheads="1"/>
          </p:cNvPicPr>
          <p:nvPr/>
        </p:nvPicPr>
        <p:blipFill>
          <a:blip r:embed="rId2"/>
          <a:srcRect r="68418"/>
          <a:stretch>
            <a:fillRect/>
          </a:stretch>
        </p:blipFill>
        <p:spPr bwMode="auto">
          <a:xfrm>
            <a:off x="928662" y="214290"/>
            <a:ext cx="6990325" cy="5464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571472" y="6000768"/>
            <a:ext cx="8001056" cy="442674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r>
              <a:rPr lang="uk-UA" sz="2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Ризофідіум</a:t>
            </a:r>
            <a:r>
              <a:rPr lang="uk-UA" sz="2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пилку сосни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28596" y="5214950"/>
            <a:ext cx="8358246" cy="1464231"/>
          </a:xfrm>
          <a:prstGeom prst="round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аразитує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евгленових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озростається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великі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відстані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округлого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тіла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колишньої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зооспори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може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захоплювати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більше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50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евглен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своїми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відгалуженнями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Кінці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міцелію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проникають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у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клітини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хазяїна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живляться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за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їх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рахунок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0"/>
            <a:ext cx="3183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Поліфагус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3" name="Picture 3" descr="C:\Documents and Settings\Инна\Рабочий стол\Рисунок2.png"/>
          <p:cNvPicPr>
            <a:picLocks noChangeAspect="1" noChangeArrowheads="1"/>
          </p:cNvPicPr>
          <p:nvPr/>
        </p:nvPicPr>
        <p:blipFill>
          <a:blip r:embed="rId2"/>
          <a:srcRect l="7500" t="246" r="14167" b="1847"/>
          <a:stretch>
            <a:fillRect/>
          </a:stretch>
        </p:blipFill>
        <p:spPr bwMode="auto">
          <a:xfrm>
            <a:off x="571472" y="1000108"/>
            <a:ext cx="7572428" cy="414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00636"/>
            <a:ext cx="8715404" cy="1634490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наземні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форми.Найбільш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примітивні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ооміцети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сапротрофи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мешкають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прісних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водоймах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поселяються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трупах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субстратах . Є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водоростей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Наземні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ооміцети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облігатні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тканин,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назовні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продихів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виходять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тільки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спорангієносці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http://fitopat.ru/files/fitopat_html_mff80b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000108"/>
            <a:ext cx="5643602" cy="3812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3161388" cy="1021556"/>
          </a:xfrm>
          <a:prstGeom prst="roundRect">
            <a:avLst/>
          </a:prstGeom>
          <a:solidFill>
            <a:srgbClr val="663300"/>
          </a:solidFill>
        </p:spPr>
        <p:txBody>
          <a:bodyPr wrap="none">
            <a:spAutoFit/>
          </a:bodyPr>
          <a:lstStyle/>
          <a:p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Ооміцети</a:t>
            </a:r>
            <a:endParaRPr lang="ru-RU" sz="5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0"/>
            <a:ext cx="3301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Фітофтора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2876" y="4857760"/>
            <a:ext cx="9001124" cy="180474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Перезимовує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грунті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кінця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швидко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спочатку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в  стеблах,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потім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листках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плодах.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Дощ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змиває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хворих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водою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проникають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грунт, а через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молоду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шкірку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-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Проявляється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твердих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темно-бурих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бульби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згодом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загнивають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0" name="Picture 2" descr="http://belbulba.na.by/diseases/images/%D1%84%D0%B8%D1%82%D0%BE%D1%84%D1%82%D0%BE%D1%80%D0%BE%D0%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928670"/>
            <a:ext cx="5357816" cy="3781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1500174"/>
            <a:ext cx="8286808" cy="452889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uk-UA" sz="2000" b="1" i="1" dirty="0" smtClean="0"/>
              <a:t>Гриби — окреме царство живих організмів. Їх вегетативне тіло </a:t>
            </a:r>
            <a:r>
              <a:rPr lang="uk-UA" sz="2000" b="1" i="1" dirty="0" err="1" smtClean="0"/>
              <a:t>називають</a:t>
            </a:r>
            <a:r>
              <a:rPr lang="uk-UA" sz="2000" b="1" i="1" dirty="0" err="1" smtClean="0">
                <a:solidFill>
                  <a:srgbClr val="FF0000"/>
                </a:solidFill>
              </a:rPr>
              <a:t>_____</a:t>
            </a:r>
            <a:r>
              <a:rPr lang="uk-UA" sz="2000" b="1" i="1" dirty="0" smtClean="0">
                <a:solidFill>
                  <a:srgbClr val="FF0000"/>
                </a:solidFill>
              </a:rPr>
              <a:t>___</a:t>
            </a:r>
            <a:r>
              <a:rPr lang="uk-UA" sz="2000" b="1" i="1" dirty="0" smtClean="0"/>
              <a:t>, або </a:t>
            </a:r>
            <a:r>
              <a:rPr lang="uk-UA" sz="2000" b="1" i="1" dirty="0" smtClean="0">
                <a:solidFill>
                  <a:srgbClr val="FF0000"/>
                </a:solidFill>
              </a:rPr>
              <a:t>_______.  </a:t>
            </a:r>
            <a:r>
              <a:rPr lang="uk-UA" sz="2000" b="1" i="1" dirty="0" smtClean="0"/>
              <a:t>Воно  сформоване нитчастими утвори </a:t>
            </a:r>
            <a:r>
              <a:rPr lang="uk-UA" sz="2000" b="1" i="1" dirty="0" smtClean="0">
                <a:solidFill>
                  <a:srgbClr val="FF0000"/>
                </a:solidFill>
              </a:rPr>
              <a:t>_______</a:t>
            </a:r>
            <a:r>
              <a:rPr lang="uk-UA" sz="2000" b="1" i="1" dirty="0" smtClean="0"/>
              <a:t>; їх  тісне переплетення над поверхнею ґрунту утворює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____________. </a:t>
            </a:r>
            <a:r>
              <a:rPr lang="uk-UA" sz="2000" b="1" i="1" dirty="0" smtClean="0"/>
              <a:t>Найчастіше воно має ніжку і  </a:t>
            </a:r>
            <a:r>
              <a:rPr lang="uk-UA" sz="2000" b="1" i="1" dirty="0" smtClean="0">
                <a:solidFill>
                  <a:srgbClr val="FF0000"/>
                </a:solidFill>
              </a:rPr>
              <a:t>_______</a:t>
            </a:r>
            <a:r>
              <a:rPr lang="uk-UA" sz="2000" b="1" i="1" dirty="0" smtClean="0"/>
              <a:t>. На нижній частині шапки формується спороносний шар –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</a:t>
            </a:r>
            <a:r>
              <a:rPr lang="uk-UA" sz="2000" b="1" i="1" dirty="0" smtClean="0"/>
              <a:t>. Іноді гриби утворюють </a:t>
            </a:r>
            <a:r>
              <a:rPr lang="uk-UA" sz="2000" b="1" i="1" dirty="0" err="1" smtClean="0"/>
              <a:t>китицеподібіні</a:t>
            </a:r>
            <a:r>
              <a:rPr lang="uk-UA" sz="2000" b="1" i="1" dirty="0" smtClean="0"/>
              <a:t> утвори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</a:t>
            </a:r>
            <a:r>
              <a:rPr lang="uk-UA" sz="2000" b="1" i="1" dirty="0" smtClean="0"/>
              <a:t>. Гриби не здатні до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___________</a:t>
            </a:r>
            <a:r>
              <a:rPr lang="uk-UA" sz="2000" b="1" i="1" dirty="0" smtClean="0"/>
              <a:t> та живляться готовими органічними речовинами. Такий спосіб живлення називають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____________</a:t>
            </a:r>
            <a:r>
              <a:rPr lang="uk-UA" sz="2000" b="1" i="1" dirty="0" smtClean="0"/>
              <a:t>. Багато видів грибів вступають у взаємовигідне співжиття з вищими рослинами , утворюючи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____________.</a:t>
            </a:r>
            <a:r>
              <a:rPr lang="uk-UA" sz="2000" b="1" i="1" dirty="0" smtClean="0"/>
              <a:t>  </a:t>
            </a:r>
          </a:p>
          <a:p>
            <a:r>
              <a:rPr lang="uk-UA" sz="2000" b="1" i="1" dirty="0" smtClean="0"/>
              <a:t>Клітинна оболонка грибів складається з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__________</a:t>
            </a:r>
            <a:r>
              <a:rPr lang="uk-UA" sz="2000" b="1" i="1" dirty="0" smtClean="0"/>
              <a:t>.  Розмножуються гриби </a:t>
            </a:r>
            <a:r>
              <a:rPr lang="uk-UA" sz="2000" b="1" i="1" dirty="0" smtClean="0">
                <a:solidFill>
                  <a:srgbClr val="FF0000"/>
                </a:solidFill>
              </a:rPr>
              <a:t>___________, __________ </a:t>
            </a:r>
            <a:r>
              <a:rPr lang="uk-UA" sz="2000" b="1" i="1" dirty="0" smtClean="0"/>
              <a:t>і</a:t>
            </a:r>
            <a:r>
              <a:rPr lang="uk-UA" sz="2000" b="1" i="1" dirty="0" smtClean="0">
                <a:solidFill>
                  <a:srgbClr val="FF0000"/>
                </a:solidFill>
              </a:rPr>
              <a:t> </a:t>
            </a:r>
            <a:r>
              <a:rPr lang="uk-UA" sz="2000" b="1" i="1" dirty="0" err="1" smtClean="0">
                <a:solidFill>
                  <a:srgbClr val="FF0000"/>
                </a:solidFill>
              </a:rPr>
              <a:t>_____________</a:t>
            </a:r>
            <a:r>
              <a:rPr lang="uk-UA" sz="2000" b="1" i="1" dirty="0" err="1" smtClean="0"/>
              <a:t>способа</a:t>
            </a:r>
            <a:r>
              <a:rPr lang="uk-UA" sz="2000" b="1" i="1" dirty="0" smtClean="0"/>
              <a:t>ми.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85728"/>
            <a:ext cx="51952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Вставте</a:t>
            </a:r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пропущені</a:t>
            </a:r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слова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Инна\Рабочий стол\гриби\цикл-розв-фітофт-962x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42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7158" y="4786322"/>
            <a:ext cx="8501122" cy="180474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зигоміцетів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своєрідний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статевий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зигогамія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зливається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вміст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двох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не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диференційованих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гамети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sz="2000" dirty="0" smtClean="0"/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Безстатеве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здійснюється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нерухомими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спорами 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спорангіїв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зовнішньо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конідієносцях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554" name="Picture 2" descr="http://95.174.10.47/assets/1270/20105191127171i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000108"/>
            <a:ext cx="5219442" cy="35541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142852"/>
            <a:ext cx="3630375" cy="1021556"/>
          </a:xfrm>
          <a:prstGeom prst="roundRect">
            <a:avLst/>
          </a:prstGeom>
          <a:solidFill>
            <a:srgbClr val="663300"/>
          </a:solidFill>
        </p:spPr>
        <p:txBody>
          <a:bodyPr wrap="none">
            <a:spAutoFit/>
          </a:bodyPr>
          <a:lstStyle/>
          <a:p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Зигоміцети</a:t>
            </a:r>
            <a:endParaRPr lang="ru-RU" sz="5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2194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4795372"/>
            <a:ext cx="8759572" cy="180474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головчаста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пліснява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часто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оселяється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гною, на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вологому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хлібі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поступово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розгалужуються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sz="2000" dirty="0" smtClean="0"/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розділені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перетинками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 тому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неклітинну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З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товстих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піднімаються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вгору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спорангієносці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закінчуються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спорангіями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в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достигає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безліч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4578" name="Picture 2" descr="http://ftl1.ru/tl_files/presentations/Pimenov/%D0%92%D0%A3%D0%97%201.%20%D0%A0%D0%B0%D1%81%D1%82%D0%B5%D0%BD%D0%B8%D1%8F/3.%20%D0%A2%D0%B5%D1%81%D1%82%D1%80%D0%BE%D0%B2%D0%B0%D0%BD%D0%B8%D0%B5%20%D1%80%D0%B0%D1%81%D1%82%D0%B5%D0%BD%D0%B8%D1%8F/JData/%D0%9F%D0%BE%D0%B4%D0%B3%D0%BE%D1%82%D0%BE%D0%B2%D0%BA%D0%B0%20%D0%B2%20%D0%92%D0%A3%D0%97.%20%D0%A0%D0%B0%D1%81%D1%82%D0%B5%D0%BD%D0%B8%D1%8F/2.%20%D0%9C%D0%BD%D0%BE%D0%B3%D0%BE%D0%BE%D0%B1%D1%80%D0%B0%D0%B7%D0%B8%D0%B5/%D0%9C%D1%83%D0%BA%D0%BE%D1%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642918"/>
            <a:ext cx="5329224" cy="4021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285728"/>
            <a:ext cx="8286808" cy="1464231"/>
          </a:xfrm>
          <a:prstGeom prst="round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мукор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називають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білою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цвіллю-це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пов'язано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його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кольором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.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Його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клітини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витягнуту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будову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схожу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волосини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або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павутину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Головки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мукора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спорами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забарвлюються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в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чорний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колір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Спори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миттєво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розносяться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вітром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  <p:pic>
        <p:nvPicPr>
          <p:cNvPr id="25603" name="Picture 3" descr="http://ylik.ru/wp-content/uploads/2014/02/Mouldy_bread1.jpg"/>
          <p:cNvPicPr>
            <a:picLocks noChangeAspect="1" noChangeArrowheads="1"/>
          </p:cNvPicPr>
          <p:nvPr/>
        </p:nvPicPr>
        <p:blipFill>
          <a:blip r:embed="rId2"/>
          <a:srcRect l="8219" b="14990"/>
          <a:stretch>
            <a:fillRect/>
          </a:stretch>
        </p:blipFill>
        <p:spPr bwMode="auto">
          <a:xfrm>
            <a:off x="2428860" y="1928802"/>
            <a:ext cx="6381746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Инна\Рабочий стол\img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3587"/>
            <a:ext cx="8286808" cy="6215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814393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Лабораторне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дослідження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Тема:  Будова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нижчих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071678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Мета: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Ознайомитися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будовою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нижчих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429000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Обладнання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хлібі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постійний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мікропрепарат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мукора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мікроскоп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лупа,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препарувальний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набір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предметні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накривні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скельця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вода,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піпетка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таблиці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підручник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 </a:t>
            </a:r>
          </a:p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мікроскоп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285728"/>
            <a:ext cx="2590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Хід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роботи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14422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уважно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неозброєним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оком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скупчення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харчових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продуктах.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Опишіть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побачили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t3.gstatic.com/images?q=tbn:ANd9GcSIWDSGtOtSc_iSuNzjUZnJgbfIudSepQ_mJbRdKqmNVP-LCU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5552314" cy="4162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лупи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мікроскопа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Порівняйте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те,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побачили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малюнком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підручника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таблицею.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5060" name="Picture 4" descr="http://hnu.docdat.com/pars_docs/refs/188/187662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5838815" cy="4377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Знайдіть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(вони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ниток)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спорангії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голівок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горошин,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піднімаються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високих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ніжках-підставках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 descr="http://900igr.net/datai/biologija/Odnoklitinni-organizmi/0004-003-Odnokltinn-eukaro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5901253" cy="46005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Перенесіть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препарувальної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голки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спорангіїв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предметне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краплю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води,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накрийте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накривним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скельцем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мікропрепарат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мікроскопа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Намалюйте,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побачили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позначте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цифрами: 1 —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2 —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спорангій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3 -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ніжка-підставка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1" descr="C:\Documents and Settings\Инна\Рабочий стол\гриби\мук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57430"/>
            <a:ext cx="5857916" cy="4139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1500174"/>
            <a:ext cx="8286808" cy="468844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uk-UA" sz="2000" b="1" i="1" dirty="0" smtClean="0"/>
              <a:t>Гриби — окреме царство живих організмів. Їх вегетативне тіло називають </a:t>
            </a:r>
            <a:r>
              <a:rPr lang="uk-UA" sz="2000" b="1" i="1" dirty="0" smtClean="0">
                <a:solidFill>
                  <a:srgbClr val="FF0000"/>
                </a:solidFill>
              </a:rPr>
              <a:t>міцелій </a:t>
            </a:r>
            <a:r>
              <a:rPr lang="uk-UA" sz="2000" b="1" i="1" dirty="0" smtClean="0"/>
              <a:t>, або </a:t>
            </a:r>
            <a:r>
              <a:rPr lang="uk-UA" sz="2000" b="1" i="1" dirty="0" smtClean="0">
                <a:solidFill>
                  <a:srgbClr val="FF0000"/>
                </a:solidFill>
              </a:rPr>
              <a:t>грибниця.  </a:t>
            </a:r>
            <a:r>
              <a:rPr lang="uk-UA" sz="2000" b="1" i="1" dirty="0" smtClean="0"/>
              <a:t>Воно  сформоване нитчастими утвори </a:t>
            </a:r>
            <a:r>
              <a:rPr lang="uk-UA" sz="2000" b="1" i="1" dirty="0" smtClean="0">
                <a:solidFill>
                  <a:srgbClr val="FF0000"/>
                </a:solidFill>
              </a:rPr>
              <a:t>гіфами</a:t>
            </a:r>
            <a:r>
              <a:rPr lang="uk-UA" sz="2000" b="1" i="1" dirty="0" smtClean="0"/>
              <a:t>; їх  тісне переплетення над поверхнею ґрунту утворює </a:t>
            </a:r>
            <a:r>
              <a:rPr lang="uk-UA" sz="2000" b="1" i="1" dirty="0" smtClean="0">
                <a:solidFill>
                  <a:srgbClr val="FF0000"/>
                </a:solidFill>
              </a:rPr>
              <a:t>плодове тіло. </a:t>
            </a:r>
            <a:r>
              <a:rPr lang="uk-UA" sz="2000" b="1" i="1" dirty="0" smtClean="0"/>
              <a:t>Найчастіше воно має ніжку і  </a:t>
            </a:r>
            <a:r>
              <a:rPr lang="uk-UA" sz="2000" b="1" i="1" dirty="0" smtClean="0">
                <a:solidFill>
                  <a:srgbClr val="FF0000"/>
                </a:solidFill>
              </a:rPr>
              <a:t>шапку</a:t>
            </a:r>
            <a:r>
              <a:rPr lang="uk-UA" sz="2000" b="1" i="1" dirty="0" smtClean="0"/>
              <a:t>. На нижній частині шапки формується спороносний шар – </a:t>
            </a:r>
            <a:r>
              <a:rPr lang="uk-UA" sz="2000" b="1" i="1" dirty="0" err="1" smtClean="0">
                <a:solidFill>
                  <a:srgbClr val="FF0000"/>
                </a:solidFill>
              </a:rPr>
              <a:t>гіменофор</a:t>
            </a:r>
            <a:r>
              <a:rPr lang="uk-UA" sz="2000" b="1" i="1" dirty="0" smtClean="0"/>
              <a:t>. Іноді гриби утворюють </a:t>
            </a:r>
            <a:r>
              <a:rPr lang="uk-UA" sz="2000" b="1" i="1" dirty="0" err="1" smtClean="0"/>
              <a:t>китицеподібіні</a:t>
            </a:r>
            <a:r>
              <a:rPr lang="uk-UA" sz="2000" b="1" i="1" dirty="0" smtClean="0"/>
              <a:t> утвори </a:t>
            </a:r>
            <a:r>
              <a:rPr lang="uk-UA" sz="2000" b="1" i="1" dirty="0" err="1" smtClean="0">
                <a:solidFill>
                  <a:srgbClr val="FF0000"/>
                </a:solidFill>
              </a:rPr>
              <a:t>конідієносці</a:t>
            </a:r>
            <a:r>
              <a:rPr lang="uk-UA" sz="2000" b="1" i="1" dirty="0" smtClean="0"/>
              <a:t>. Гриби не здатні до </a:t>
            </a:r>
            <a:r>
              <a:rPr lang="uk-UA" sz="2000" b="1" i="1" dirty="0" smtClean="0">
                <a:solidFill>
                  <a:srgbClr val="FF0000"/>
                </a:solidFill>
              </a:rPr>
              <a:t>фотосинтезу</a:t>
            </a:r>
            <a:r>
              <a:rPr lang="uk-UA" sz="2000" b="1" i="1" dirty="0" smtClean="0"/>
              <a:t> та живляться готовими органічними речовинами. Такий спосіб живлення називають </a:t>
            </a:r>
            <a:r>
              <a:rPr lang="uk-UA" sz="2000" b="1" i="1" dirty="0" smtClean="0">
                <a:solidFill>
                  <a:srgbClr val="FF0000"/>
                </a:solidFill>
              </a:rPr>
              <a:t>гетеротрофним</a:t>
            </a:r>
            <a:r>
              <a:rPr lang="uk-UA" sz="2000" b="1" i="1" dirty="0" smtClean="0"/>
              <a:t>. Багато видів грибів вступають у взаємовигідне співжиття з вищими рослинами , утворюючи </a:t>
            </a:r>
            <a:r>
              <a:rPr lang="uk-UA" sz="2000" b="1" i="1" dirty="0" smtClean="0">
                <a:solidFill>
                  <a:srgbClr val="FF0000"/>
                </a:solidFill>
              </a:rPr>
              <a:t>мікоризу.</a:t>
            </a:r>
            <a:r>
              <a:rPr lang="uk-UA" sz="2000" b="1" i="1" dirty="0" smtClean="0"/>
              <a:t>  </a:t>
            </a:r>
          </a:p>
          <a:p>
            <a:r>
              <a:rPr lang="uk-UA" sz="2000" b="1" i="1" dirty="0" smtClean="0"/>
              <a:t>Клітинна оболонка грибів складається з </a:t>
            </a:r>
            <a:r>
              <a:rPr lang="uk-UA" sz="2000" b="1" i="1" dirty="0" smtClean="0">
                <a:solidFill>
                  <a:srgbClr val="FF0000"/>
                </a:solidFill>
              </a:rPr>
              <a:t>хітину</a:t>
            </a:r>
            <a:r>
              <a:rPr lang="uk-UA" sz="2000" b="1" i="1" dirty="0" smtClean="0"/>
              <a:t>.  Розмножуються гриби </a:t>
            </a:r>
            <a:r>
              <a:rPr lang="uk-UA" sz="2000" b="1" i="1" dirty="0" smtClean="0">
                <a:solidFill>
                  <a:srgbClr val="FF0000"/>
                </a:solidFill>
              </a:rPr>
              <a:t>статевим, нестатевим і вегетативним</a:t>
            </a:r>
            <a:r>
              <a:rPr lang="uk-UA" sz="2000" b="1" i="1" dirty="0" smtClean="0"/>
              <a:t> способами.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85728"/>
            <a:ext cx="51952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Вставте</a:t>
            </a:r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пропущені</a:t>
            </a:r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слова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Зробіть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висновок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142984"/>
            <a:ext cx="6522382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способомживлення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мукор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_____________.</a:t>
            </a:r>
          </a:p>
          <a:p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належить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нижчих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тому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_______________________________________.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здійснюється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_____________. До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інших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подібний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тим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________________________________.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Ознаками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відмінності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є___________________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7106" name="Picture 2" descr="http://fb.ru/misc/i/gallery/13530/4374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929066"/>
            <a:ext cx="3452790" cy="2584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108" name="Picture 4" descr="http://www.nkj.ru/upload/iblock/8b5/8b5fcfca249a72de987d56e4fa51be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000504"/>
            <a:ext cx="2857520" cy="2486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423211572"/>
              </p:ext>
            </p:extLst>
          </p:nvPr>
        </p:nvGraphicFramePr>
        <p:xfrm>
          <a:off x="214282" y="1214422"/>
          <a:ext cx="8929718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214290"/>
            <a:ext cx="8452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Виберіть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ознаки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36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характерні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для  </a:t>
            </a:r>
            <a:r>
              <a:rPr lang="ru-RU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нижчих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грибів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3643532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8286808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Встановіть співвідношення між 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назвою гриба </a:t>
            </a: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та  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його ознаками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643050"/>
          <a:ext cx="8143931" cy="48577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36220"/>
                <a:gridCol w="1864110"/>
                <a:gridCol w="642942"/>
                <a:gridCol w="5000659"/>
              </a:tblGrid>
              <a:tr h="41342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cap="none" spc="0" dirty="0" smtClean="0">
                          <a:ln w="24500" cmpd="dbl">
                            <a:solidFill>
                              <a:srgbClr val="993300"/>
                            </a:solidFill>
                            <a:prstDash val="solid"/>
                            <a:miter lim="800000"/>
                          </a:ln>
                          <a:solidFill>
                            <a:srgbClr val="542804"/>
                          </a:soli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Гриб</a:t>
                      </a:r>
                      <a:endParaRPr lang="ru-RU" b="1" cap="none" spc="0" dirty="0">
                        <a:ln w="24500" cmpd="dbl">
                          <a:solidFill>
                            <a:srgbClr val="993300"/>
                          </a:solidFill>
                          <a:prstDash val="solid"/>
                          <a:miter lim="800000"/>
                        </a:ln>
                        <a:solidFill>
                          <a:srgbClr val="542804"/>
                        </a:soli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cap="none" spc="0" dirty="0" smtClean="0">
                          <a:ln w="24500" cmpd="dbl">
                            <a:solidFill>
                              <a:srgbClr val="993300"/>
                            </a:solidFill>
                            <a:prstDash val="solid"/>
                            <a:miter lim="800000"/>
                          </a:ln>
                          <a:solidFill>
                            <a:srgbClr val="542804"/>
                          </a:soli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Характеристика</a:t>
                      </a:r>
                      <a:endParaRPr lang="ru-RU" b="1" cap="none" spc="0" dirty="0">
                        <a:ln w="24500" cmpd="dbl">
                          <a:solidFill>
                            <a:srgbClr val="993300"/>
                          </a:solidFill>
                          <a:prstDash val="solid"/>
                          <a:miter lim="800000"/>
                        </a:ln>
                        <a:solidFill>
                          <a:srgbClr val="542804"/>
                        </a:soli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1.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Мукор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Сапротроф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2.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Фітофтора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Б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Паразитує на овочевих рослинах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3.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Ольпідіум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В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Має одноклітинні гіфи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4.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Синхітріум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Г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Поселяється на продуктах харчування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Д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Утворює спорангії зі спорами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Е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Має вигляд </a:t>
                      </a:r>
                      <a:r>
                        <a:rPr lang="uk-UA" dirty="0" err="1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галоподібних</a:t>
                      </a:r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 наростів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500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Є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Утворює бурі плями на вегетативних</a:t>
                      </a:r>
                      <a:r>
                        <a:rPr lang="uk-UA" baseline="0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 органах рослин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Ж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Статевий процес - зигогамія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З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Викликає захворювання </a:t>
                      </a:r>
                      <a:r>
                        <a:rPr lang="uk-UA" dirty="0" err="1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“чорну</a:t>
                      </a:r>
                      <a:r>
                        <a:rPr lang="uk-UA" baseline="0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 </a:t>
                      </a:r>
                      <a:r>
                        <a:rPr lang="uk-UA" baseline="0" dirty="0" err="1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ніжку”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И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a:rPr>
                        <a:t>Викликає рак картоплі</a:t>
                      </a:r>
                      <a:endParaRPr lang="ru-RU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58487489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357166"/>
            <a:ext cx="6000792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uk-UA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Правильні відповіді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25" y="2143125"/>
          <a:ext cx="7358063" cy="32147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99385"/>
                <a:gridCol w="5058678"/>
              </a:tblGrid>
              <a:tr h="803675"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1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А,В,Г,Д,Ж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75"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2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Б,</a:t>
                      </a:r>
                      <a:r>
                        <a:rPr lang="uk-UA" sz="4000" b="1" baseline="0" dirty="0" smtClean="0"/>
                        <a:t> В</a:t>
                      </a:r>
                      <a:r>
                        <a:rPr lang="uk-UA" sz="4000" b="1" dirty="0" smtClean="0"/>
                        <a:t>,Д,Є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75"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3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Б,В,З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75"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4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Б,В,Д,Е,И</a:t>
                      </a:r>
                      <a:endParaRPr lang="ru-RU" sz="4000" b="1" dirty="0"/>
                    </a:p>
                  </a:txBody>
                  <a:tcPr marL="91439" marR="91439" marT="45710" marB="45710">
                    <a:lnL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9201726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500042"/>
            <a:ext cx="550072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Домашнє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завдання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3203" y="2204864"/>
            <a:ext cx="8222463" cy="2145268"/>
          </a:xfrm>
          <a:prstGeom prst="roundRect">
            <a:avLst/>
          </a:prstGeom>
          <a:solidFill>
            <a:srgbClr val="9933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Вивчити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§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56,57 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«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Біологія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6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клас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Л.І.Остапченко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П.Г.Балан,Н.Ю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Матяш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Н.Ю.Мусієнко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Скласти опорний конспект </a:t>
            </a:r>
            <a:r>
              <a:rPr lang="uk-UA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“Нижчі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uk-UA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гриби”</a:t>
            </a: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27482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63284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Список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використаних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джерел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1538" y="1928802"/>
            <a:ext cx="7344816" cy="3371136"/>
          </a:xfrm>
          <a:prstGeom prst="roundRect">
            <a:avLst/>
          </a:prstGeom>
          <a:solidFill>
            <a:srgbClr val="9933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1. http://www.youtube.com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://sites.google.com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3.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http://school.xvatit.com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4.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https://books.google.com.ua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uk.wikipedia.org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</a:t>
            </a:r>
            <a:r>
              <a:rPr lang="en-US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http://www.subject.com.ua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976479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ьная выноска 8"/>
          <p:cNvSpPr/>
          <p:nvPr/>
        </p:nvSpPr>
        <p:spPr>
          <a:xfrm>
            <a:off x="285750" y="4214813"/>
            <a:ext cx="4000500" cy="2143125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FFFF00"/>
                </a:solidFill>
              </a:rPr>
              <a:t>Взаємовигідне співіснування гіфів гриба і коренів вищих рослин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857750" y="785813"/>
            <a:ext cx="4000500" cy="2143125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FFFF00"/>
                </a:solidFill>
              </a:rPr>
              <a:t>Вегетативне тіло гриба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0034" y="214290"/>
            <a:ext cx="54292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Дайте </a:t>
            </a:r>
            <a:r>
              <a:rPr lang="ru-RU" sz="28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визначення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8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термінів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:</a:t>
            </a:r>
          </a:p>
        </p:txBody>
      </p:sp>
      <p:sp>
        <p:nvSpPr>
          <p:cNvPr id="3" name="Овал 2"/>
          <p:cNvSpPr/>
          <p:nvPr/>
        </p:nvSpPr>
        <p:spPr>
          <a:xfrm>
            <a:off x="1214414" y="1000108"/>
            <a:ext cx="3071834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928794" y="1928802"/>
            <a:ext cx="3071834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Мікориза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71802" y="3071810"/>
            <a:ext cx="3071834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57686" y="4071942"/>
            <a:ext cx="3071834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Конідії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643570" y="5143512"/>
            <a:ext cx="3071834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Гіменофор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642938" y="4357688"/>
            <a:ext cx="4000500" cy="2143125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FFFF00"/>
                </a:solidFill>
              </a:rPr>
              <a:t>Спеціалізовані клітини нестатевого розмноження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929188" y="1000125"/>
            <a:ext cx="4000500" cy="2195513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FFFF00"/>
                </a:solidFill>
              </a:rPr>
              <a:t>Одно-або </a:t>
            </a:r>
            <a:r>
              <a:rPr lang="uk-UA" sz="2000" b="1" dirty="0" err="1" smtClean="0">
                <a:solidFill>
                  <a:srgbClr val="FFFF00"/>
                </a:solidFill>
              </a:rPr>
              <a:t>багатоклітині</a:t>
            </a:r>
            <a:r>
              <a:rPr lang="uk-UA" sz="2000" b="1" dirty="0" smtClean="0">
                <a:solidFill>
                  <a:srgbClr val="FFFF00"/>
                </a:solidFill>
              </a:rPr>
              <a:t> нитчасті утвори грибів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5000625" y="1214438"/>
            <a:ext cx="4000500" cy="2143125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</a:rPr>
              <a:t>Частина плодового тіла, на якій формуються органи розмноження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757170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1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5487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Відділ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Слизовики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5214950"/>
            <a:ext cx="8429684" cy="1328023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представлено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багатоядерним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плазмодієм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Часто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яскраве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переважно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жовте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помаранчеве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Цитоплазма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плазмодію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постійно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рухається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пульсує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сприяє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транспорту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поживних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кисню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s://img-fotki.yandex.ru/get/4305/woodmen19.f/0_3761d_ef8bca39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142984"/>
            <a:ext cx="5191128" cy="3893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Инна\Рабочий стол\гриби\Plasmodial_slime_mold_life_cyc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5263"/>
            <a:ext cx="8643998" cy="6467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14290"/>
          <a:ext cx="878687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www.livt.net/Clt/Myc/Chy/chy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214422"/>
            <a:ext cx="5000628" cy="3750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428596" y="214290"/>
            <a:ext cx="5133189" cy="1021556"/>
          </a:xfrm>
          <a:prstGeom prst="roundRect">
            <a:avLst/>
          </a:prstGeom>
          <a:solidFill>
            <a:srgbClr val="663300"/>
          </a:solidFill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Хитридіоміцети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5072074"/>
            <a:ext cx="8643998" cy="1464231"/>
          </a:xfrm>
          <a:prstGeom prst="round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Т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існо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пов'язані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водним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середовищем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, де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паразитують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водоростях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безхребетних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.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Можуть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викликати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масову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загибель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водних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організмів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аж до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амфібій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розвиватися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у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вологих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ґрунтах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викликати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хвороби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вищих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рослин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Д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еякі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-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сапротрофи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Times New Roman" pitchFamily="18" charset="0"/>
              </a:rPr>
              <a:t> 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214290"/>
            <a:ext cx="8501122" cy="1464231"/>
          </a:xfrm>
          <a:prstGeom prst="roundRect">
            <a:avLst/>
          </a:prstGeom>
          <a:solidFill>
            <a:srgbClr val="CC6600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Гаплоїдні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зооспори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хитридіоміцетів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один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джгутик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можуть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або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давати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початок новому 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організму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або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зливатися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одна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одною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створювати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новий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організм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Деякі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види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статевий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процес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у </a:t>
            </a:r>
            <a:r>
              <a:rPr kumimoji="0" lang="ru-RU" sz="2000" b="1" i="0" u="none" strike="noStrike" normalizeH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вигляді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злиття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цілих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організмів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або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формують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гамети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. </a:t>
            </a:r>
          </a:p>
        </p:txBody>
      </p:sp>
      <p:pic>
        <p:nvPicPr>
          <p:cNvPr id="16387" name="Picture 3" descr="http://www.livt.net/Clt/Myc/Chy/chy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823628"/>
            <a:ext cx="5871461" cy="4811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1467</Words>
  <PresentationFormat>Экран (4:3)</PresentationFormat>
  <Paragraphs>135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Инна</cp:lastModifiedBy>
  <cp:revision>49</cp:revision>
  <dcterms:modified xsi:type="dcterms:W3CDTF">2015-02-26T13:47:54Z</dcterms:modified>
</cp:coreProperties>
</file>